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72" r:id="rId5"/>
    <p:sldMasterId id="2147483684" r:id="rId6"/>
  </p:sldMasterIdLst>
  <p:notesMasterIdLst>
    <p:notesMasterId r:id="rId27"/>
  </p:notesMasterIdLst>
  <p:sldIdLst>
    <p:sldId id="256" r:id="rId7"/>
    <p:sldId id="1081" r:id="rId8"/>
    <p:sldId id="1082" r:id="rId9"/>
    <p:sldId id="1083" r:id="rId10"/>
    <p:sldId id="1111" r:id="rId11"/>
    <p:sldId id="1112" r:id="rId12"/>
    <p:sldId id="1113" r:id="rId13"/>
    <p:sldId id="1114" r:id="rId14"/>
    <p:sldId id="1115" r:id="rId15"/>
    <p:sldId id="1116" r:id="rId16"/>
    <p:sldId id="1094" r:id="rId17"/>
    <p:sldId id="1096" r:id="rId18"/>
    <p:sldId id="1106" r:id="rId19"/>
    <p:sldId id="1101" r:id="rId20"/>
    <p:sldId id="1099" r:id="rId21"/>
    <p:sldId id="1102" r:id="rId22"/>
    <p:sldId id="1117" r:id="rId23"/>
    <p:sldId id="1118" r:id="rId24"/>
    <p:sldId id="1108" r:id="rId25"/>
    <p:sldId id="1110" r:id="rId26"/>
  </p:sldIdLst>
  <p:sldSz cx="12192000" cy="6858000"/>
  <p:notesSz cx="6858000" cy="9144000"/>
  <p:defaultTextStyle>
    <a:defPPr>
      <a:defRPr lang="en-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tandaardsectie" id="{59529999-FC1D-4FF2-953D-2B70543034FB}">
          <p14:sldIdLst>
            <p14:sldId id="256"/>
            <p14:sldId id="1081"/>
            <p14:sldId id="1082"/>
          </p14:sldIdLst>
        </p14:section>
        <p14:section name="Who - get to know - team building" id="{945AC8E6-FBDC-44D9-BF5C-AA330DB42487}">
          <p14:sldIdLst>
            <p14:sldId id="1083"/>
            <p14:sldId id="1111"/>
            <p14:sldId id="1112"/>
            <p14:sldId id="1113"/>
            <p14:sldId id="1114"/>
            <p14:sldId id="1115"/>
            <p14:sldId id="1116"/>
          </p14:sldIdLst>
        </p14:section>
        <p14:section name="Why - discuss rationale for course set-up" id="{3CD41C28-02E4-4DD0-812F-22E8DCA2CF3B}">
          <p14:sldIdLst>
            <p14:sldId id="1094"/>
            <p14:sldId id="1096"/>
            <p14:sldId id="1106"/>
          </p14:sldIdLst>
        </p14:section>
        <p14:section name="What - explain or shape course design" id="{83EFFCDB-D7A5-494D-9A38-EF0BAFB30944}">
          <p14:sldIdLst>
            <p14:sldId id="1101"/>
            <p14:sldId id="1099"/>
            <p14:sldId id="1102"/>
          </p14:sldIdLst>
        </p14:section>
        <p14:section name="How - details and practicalities" id="{F82FAB2B-C3D6-43AC-8854-74DD371BEB43}">
          <p14:sldIdLst>
            <p14:sldId id="1117"/>
            <p14:sldId id="1118"/>
          </p14:sldIdLst>
        </p14:section>
        <p14:section name="closing" id="{5A26DE29-16C8-4C97-B469-1DBF4FF93FD7}">
          <p14:sldIdLst>
            <p14:sldId id="1108"/>
            <p14:sldId id="1110"/>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C313F71-9399-558A-0ECD-44C55BEEDF82}" name="Nina Scheres" initials="NS" userId="S::c.r.scheres@uva.nl::80903a00-5585-4e22-89a7-7cf971f2d854"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4216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40B7874-DF66-8266-36E6-566418DF50AB}" v="279" dt="2026-04-29T09:35:40.548"/>
    <p1510:client id="{B2FAD4FF-F2EE-2FC5-8A76-961BE4A366BD}" v="24" dt="2026-04-29T09:44:25.62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014" autoAdjust="0"/>
    <p:restoredTop sz="85956" autoAdjust="0"/>
  </p:normalViewPr>
  <p:slideViewPr>
    <p:cSldViewPr snapToGrid="0">
      <p:cViewPr varScale="1">
        <p:scale>
          <a:sx n="95" d="100"/>
          <a:sy n="95" d="100"/>
        </p:scale>
        <p:origin x="1134"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 Type="http://schemas.openxmlformats.org/officeDocument/2006/relationships/customXml" Target="../customXml/item3.xml"/><Relationship Id="rId21" Type="http://schemas.openxmlformats.org/officeDocument/2006/relationships/slide" Target="slides/slide15.xml"/><Relationship Id="rId34" Type="http://schemas.microsoft.com/office/2018/10/relationships/authors" Target="author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32" Type="http://schemas.microsoft.com/office/2016/11/relationships/changesInfo" Target="changesInfos/changesInfo1.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presProps" Target="presProps.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notesMaster" Target="notesMasters/notesMaster1.xml"/><Relationship Id="rId30" Type="http://schemas.openxmlformats.org/officeDocument/2006/relationships/theme" Target="theme/theme1.xml"/><Relationship Id="rId8"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ina Scheres" userId="80903a00-5585-4e22-89a7-7cf971f2d854" providerId="ADAL" clId="{DE508619-6EBE-498B-8CAB-5B2C3866F0FE}"/>
    <pc:docChg chg="undo custSel addSld delSld modSld sldOrd addSection delSection modSection">
      <pc:chgData name="Nina Scheres" userId="80903a00-5585-4e22-89a7-7cf971f2d854" providerId="ADAL" clId="{DE508619-6EBE-498B-8CAB-5B2C3866F0FE}" dt="2026-04-23T10:52:52.199" v="6035" actId="20577"/>
      <pc:docMkLst>
        <pc:docMk/>
      </pc:docMkLst>
      <pc:sldChg chg="modSp mod">
        <pc:chgData name="Nina Scheres" userId="80903a00-5585-4e22-89a7-7cf971f2d854" providerId="ADAL" clId="{DE508619-6EBE-498B-8CAB-5B2C3866F0FE}" dt="2026-04-23T10:52:52.199" v="6035" actId="20577"/>
        <pc:sldMkLst>
          <pc:docMk/>
          <pc:sldMk cId="1467660057" sldId="256"/>
        </pc:sldMkLst>
        <pc:spChg chg="mod">
          <ac:chgData name="Nina Scheres" userId="80903a00-5585-4e22-89a7-7cf971f2d854" providerId="ADAL" clId="{DE508619-6EBE-498B-8CAB-5B2C3866F0FE}" dt="2026-04-23T10:52:52.199" v="6035" actId="20577"/>
          <ac:spMkLst>
            <pc:docMk/>
            <pc:sldMk cId="1467660057" sldId="256"/>
            <ac:spMk id="2" creationId="{49D5E8BD-DC16-F53E-3E33-93D9C29BFC0A}"/>
          </ac:spMkLst>
        </pc:spChg>
      </pc:sldChg>
      <pc:sldChg chg="modSp mod">
        <pc:chgData name="Nina Scheres" userId="80903a00-5585-4e22-89a7-7cf971f2d854" providerId="ADAL" clId="{DE508619-6EBE-498B-8CAB-5B2C3866F0FE}" dt="2026-04-23T07:55:41.290" v="1956" actId="6549"/>
        <pc:sldMkLst>
          <pc:docMk/>
          <pc:sldMk cId="2163389675" sldId="1081"/>
        </pc:sldMkLst>
        <pc:spChg chg="mod">
          <ac:chgData name="Nina Scheres" userId="80903a00-5585-4e22-89a7-7cf971f2d854" providerId="ADAL" clId="{DE508619-6EBE-498B-8CAB-5B2C3866F0FE}" dt="2026-04-23T07:52:36.982" v="1666" actId="20577"/>
          <ac:spMkLst>
            <pc:docMk/>
            <pc:sldMk cId="2163389675" sldId="1081"/>
            <ac:spMk id="2" creationId="{CA5AC84E-6D30-0D31-C361-5B00DFA802E7}"/>
          </ac:spMkLst>
        </pc:spChg>
        <pc:spChg chg="mod">
          <ac:chgData name="Nina Scheres" userId="80903a00-5585-4e22-89a7-7cf971f2d854" providerId="ADAL" clId="{DE508619-6EBE-498B-8CAB-5B2C3866F0FE}" dt="2026-04-23T07:55:41.290" v="1956" actId="6549"/>
          <ac:spMkLst>
            <pc:docMk/>
            <pc:sldMk cId="2163389675" sldId="1081"/>
            <ac:spMk id="3" creationId="{2C72708D-BAB5-94FA-8BF5-E13975969CD0}"/>
          </ac:spMkLst>
        </pc:spChg>
      </pc:sldChg>
      <pc:sldChg chg="modSp mod">
        <pc:chgData name="Nina Scheres" userId="80903a00-5585-4e22-89a7-7cf971f2d854" providerId="ADAL" clId="{DE508619-6EBE-498B-8CAB-5B2C3866F0FE}" dt="2026-04-23T08:22:10.008" v="5252" actId="20577"/>
        <pc:sldMkLst>
          <pc:docMk/>
          <pc:sldMk cId="2760907579" sldId="1082"/>
        </pc:sldMkLst>
        <pc:spChg chg="mod">
          <ac:chgData name="Nina Scheres" userId="80903a00-5585-4e22-89a7-7cf971f2d854" providerId="ADAL" clId="{DE508619-6EBE-498B-8CAB-5B2C3866F0FE}" dt="2026-04-23T08:22:10.008" v="5252" actId="20577"/>
          <ac:spMkLst>
            <pc:docMk/>
            <pc:sldMk cId="2760907579" sldId="1082"/>
            <ac:spMk id="3" creationId="{83E1F504-D57A-B6FF-037A-D3EAB9040896}"/>
          </ac:spMkLst>
        </pc:spChg>
      </pc:sldChg>
      <pc:sldChg chg="modSp mod">
        <pc:chgData name="Nina Scheres" userId="80903a00-5585-4e22-89a7-7cf971f2d854" providerId="ADAL" clId="{DE508619-6EBE-498B-8CAB-5B2C3866F0FE}" dt="2026-04-23T07:55:54.824" v="1957" actId="20577"/>
        <pc:sldMkLst>
          <pc:docMk/>
          <pc:sldMk cId="3546604936" sldId="1094"/>
        </pc:sldMkLst>
        <pc:spChg chg="mod">
          <ac:chgData name="Nina Scheres" userId="80903a00-5585-4e22-89a7-7cf971f2d854" providerId="ADAL" clId="{DE508619-6EBE-498B-8CAB-5B2C3866F0FE}" dt="2026-04-23T07:55:54.824" v="1957" actId="20577"/>
          <ac:spMkLst>
            <pc:docMk/>
            <pc:sldMk cId="3546604936" sldId="1094"/>
            <ac:spMk id="4" creationId="{762948D2-0E5A-A352-9D9D-4A07552E798F}"/>
          </ac:spMkLst>
        </pc:spChg>
      </pc:sldChg>
      <pc:sldChg chg="modSp mod">
        <pc:chgData name="Nina Scheres" userId="80903a00-5585-4e22-89a7-7cf971f2d854" providerId="ADAL" clId="{DE508619-6EBE-498B-8CAB-5B2C3866F0FE}" dt="2026-04-23T07:56:56.740" v="2068" actId="1076"/>
        <pc:sldMkLst>
          <pc:docMk/>
          <pc:sldMk cId="648423712" sldId="1096"/>
        </pc:sldMkLst>
        <pc:spChg chg="mod">
          <ac:chgData name="Nina Scheres" userId="80903a00-5585-4e22-89a7-7cf971f2d854" providerId="ADAL" clId="{DE508619-6EBE-498B-8CAB-5B2C3866F0FE}" dt="2026-04-23T07:56:49.053" v="2067" actId="404"/>
          <ac:spMkLst>
            <pc:docMk/>
            <pc:sldMk cId="648423712" sldId="1096"/>
            <ac:spMk id="7" creationId="{C2F943DF-2D23-BE5D-980C-4B8F41BF709C}"/>
          </ac:spMkLst>
        </pc:spChg>
        <pc:picChg chg="mod">
          <ac:chgData name="Nina Scheres" userId="80903a00-5585-4e22-89a7-7cf971f2d854" providerId="ADAL" clId="{DE508619-6EBE-498B-8CAB-5B2C3866F0FE}" dt="2026-04-23T07:56:56.740" v="2068" actId="1076"/>
          <ac:picMkLst>
            <pc:docMk/>
            <pc:sldMk cId="648423712" sldId="1096"/>
            <ac:picMk id="10" creationId="{FF9D880A-0DFA-B5F8-55B9-4F6476D30657}"/>
          </ac:picMkLst>
        </pc:picChg>
      </pc:sldChg>
      <pc:sldChg chg="modSp mod">
        <pc:chgData name="Nina Scheres" userId="80903a00-5585-4e22-89a7-7cf971f2d854" providerId="ADAL" clId="{DE508619-6EBE-498B-8CAB-5B2C3866F0FE}" dt="2026-04-23T07:51:29.429" v="1520" actId="6549"/>
        <pc:sldMkLst>
          <pc:docMk/>
          <pc:sldMk cId="1892103760" sldId="1099"/>
        </pc:sldMkLst>
        <pc:spChg chg="mod">
          <ac:chgData name="Nina Scheres" userId="80903a00-5585-4e22-89a7-7cf971f2d854" providerId="ADAL" clId="{DE508619-6EBE-498B-8CAB-5B2C3866F0FE}" dt="2026-04-23T07:51:13.276" v="1479" actId="20577"/>
          <ac:spMkLst>
            <pc:docMk/>
            <pc:sldMk cId="1892103760" sldId="1099"/>
            <ac:spMk id="2" creationId="{71263E39-D3A9-BED2-0D7E-AB15973C711D}"/>
          </ac:spMkLst>
        </pc:spChg>
        <pc:spChg chg="mod">
          <ac:chgData name="Nina Scheres" userId="80903a00-5585-4e22-89a7-7cf971f2d854" providerId="ADAL" clId="{DE508619-6EBE-498B-8CAB-5B2C3866F0FE}" dt="2026-04-23T07:51:29.429" v="1520" actId="6549"/>
          <ac:spMkLst>
            <pc:docMk/>
            <pc:sldMk cId="1892103760" sldId="1099"/>
            <ac:spMk id="3" creationId="{BBAF31CA-C26F-926C-188B-7EC6C44867B9}"/>
          </ac:spMkLst>
        </pc:spChg>
      </pc:sldChg>
      <pc:sldChg chg="addSp delSp modSp mod ord modCm">
        <pc:chgData name="Nina Scheres" userId="80903a00-5585-4e22-89a7-7cf971f2d854" providerId="ADAL" clId="{DE508619-6EBE-498B-8CAB-5B2C3866F0FE}" dt="2026-04-23T08:13:05.474" v="3863" actId="20577"/>
        <pc:sldMkLst>
          <pc:docMk/>
          <pc:sldMk cId="3592170832" sldId="1101"/>
        </pc:sldMkLst>
        <pc:spChg chg="mod">
          <ac:chgData name="Nina Scheres" userId="80903a00-5585-4e22-89a7-7cf971f2d854" providerId="ADAL" clId="{DE508619-6EBE-498B-8CAB-5B2C3866F0FE}" dt="2026-04-23T08:13:05.474" v="3863" actId="20577"/>
          <ac:spMkLst>
            <pc:docMk/>
            <pc:sldMk cId="3592170832" sldId="1101"/>
            <ac:spMk id="3" creationId="{DC971104-3B5D-73B5-6545-32F20E111612}"/>
          </ac:spMkLst>
        </pc:spChg>
        <pc:picChg chg="add mod">
          <ac:chgData name="Nina Scheres" userId="80903a00-5585-4e22-89a7-7cf971f2d854" providerId="ADAL" clId="{DE508619-6EBE-498B-8CAB-5B2C3866F0FE}" dt="2026-04-23T08:01:52.505" v="2075" actId="1076"/>
          <ac:picMkLst>
            <pc:docMk/>
            <pc:sldMk cId="3592170832" sldId="1101"/>
            <ac:picMk id="5" creationId="{0DF650C9-B4E2-CCEE-3781-B7B0739CA0FF}"/>
          </ac:picMkLst>
        </pc:picChg>
        <pc:extLst>
          <p:ext xmlns:p="http://schemas.openxmlformats.org/presentationml/2006/main" uri="{D6D511B9-2390-475A-947B-AFAB55BFBCF1}">
            <pc226:cmChg xmlns:pc226="http://schemas.microsoft.com/office/powerpoint/2022/06/main/command" chg="mod">
              <pc226:chgData name="Nina Scheres" userId="80903a00-5585-4e22-89a7-7cf971f2d854" providerId="ADAL" clId="{DE508619-6EBE-498B-8CAB-5B2C3866F0FE}" dt="2026-04-23T08:13:05.474" v="3863" actId="20577"/>
              <pc2:cmMkLst xmlns:pc2="http://schemas.microsoft.com/office/powerpoint/2019/9/main/command">
                <pc:docMk/>
                <pc:sldMk cId="3592170832" sldId="1101"/>
                <pc2:cmMk id="{092FD3B9-D335-45AE-BF5E-35FE149FF39C}"/>
              </pc2:cmMkLst>
            </pc226:cmChg>
          </p:ext>
        </pc:extLst>
      </pc:sldChg>
      <pc:sldChg chg="addSp modSp mod">
        <pc:chgData name="Nina Scheres" userId="80903a00-5585-4e22-89a7-7cf971f2d854" providerId="ADAL" clId="{DE508619-6EBE-498B-8CAB-5B2C3866F0FE}" dt="2026-04-23T08:22:27.599" v="5254"/>
        <pc:sldMkLst>
          <pc:docMk/>
          <pc:sldMk cId="4260124914" sldId="1102"/>
        </pc:sldMkLst>
        <pc:spChg chg="mod">
          <ac:chgData name="Nina Scheres" userId="80903a00-5585-4e22-89a7-7cf971f2d854" providerId="ADAL" clId="{DE508619-6EBE-498B-8CAB-5B2C3866F0FE}" dt="2026-04-23T08:02:15.143" v="2080" actId="20577"/>
          <ac:spMkLst>
            <pc:docMk/>
            <pc:sldMk cId="4260124914" sldId="1102"/>
            <ac:spMk id="3" creationId="{891BFB9A-5D9B-A61B-2B5E-44EFD6C5BEE9}"/>
          </ac:spMkLst>
        </pc:spChg>
      </pc:sldChg>
      <pc:sldChg chg="addSp delSp modSp mod modClrScheme chgLayout modNotesTx">
        <pc:chgData name="Nina Scheres" userId="80903a00-5585-4e22-89a7-7cf971f2d854" providerId="ADAL" clId="{DE508619-6EBE-498B-8CAB-5B2C3866F0FE}" dt="2026-04-23T08:31:50.121" v="5435" actId="20577"/>
        <pc:sldMkLst>
          <pc:docMk/>
          <pc:sldMk cId="2254762168" sldId="1105"/>
        </pc:sldMkLst>
        <pc:spChg chg="mod ord">
          <ac:chgData name="Nina Scheres" userId="80903a00-5585-4e22-89a7-7cf971f2d854" providerId="ADAL" clId="{DE508619-6EBE-498B-8CAB-5B2C3866F0FE}" dt="2026-04-23T08:04:36.542" v="2387" actId="20577"/>
          <ac:spMkLst>
            <pc:docMk/>
            <pc:sldMk cId="2254762168" sldId="1105"/>
            <ac:spMk id="2" creationId="{0BE3A29C-2F1D-AC5C-109C-F84148DAEDD3}"/>
          </ac:spMkLst>
        </pc:spChg>
        <pc:spChg chg="add mod ord">
          <ac:chgData name="Nina Scheres" userId="80903a00-5585-4e22-89a7-7cf971f2d854" providerId="ADAL" clId="{DE508619-6EBE-498B-8CAB-5B2C3866F0FE}" dt="2026-04-23T08:29:52.251" v="5420" actId="27636"/>
          <ac:spMkLst>
            <pc:docMk/>
            <pc:sldMk cId="2254762168" sldId="1105"/>
            <ac:spMk id="6" creationId="{4365C6FE-49C8-4DE7-0FD1-ACE9275200FB}"/>
          </ac:spMkLst>
        </pc:spChg>
        <pc:spChg chg="add mod ord">
          <ac:chgData name="Nina Scheres" userId="80903a00-5585-4e22-89a7-7cf971f2d854" providerId="ADAL" clId="{DE508619-6EBE-498B-8CAB-5B2C3866F0FE}" dt="2026-04-23T08:29:52.568" v="5423" actId="20577"/>
          <ac:spMkLst>
            <pc:docMk/>
            <pc:sldMk cId="2254762168" sldId="1105"/>
            <ac:spMk id="7" creationId="{A5254F8A-FE7C-6EBD-A10F-DD2E532F5DBF}"/>
          </ac:spMkLst>
        </pc:spChg>
        <pc:spChg chg="add mod">
          <ac:chgData name="Nina Scheres" userId="80903a00-5585-4e22-89a7-7cf971f2d854" providerId="ADAL" clId="{DE508619-6EBE-498B-8CAB-5B2C3866F0FE}" dt="2026-04-23T08:27:25.235" v="5265" actId="207"/>
          <ac:spMkLst>
            <pc:docMk/>
            <pc:sldMk cId="2254762168" sldId="1105"/>
            <ac:spMk id="8" creationId="{E0D1E789-BC21-1850-05F0-49F788D9FEFE}"/>
          </ac:spMkLst>
        </pc:spChg>
        <pc:picChg chg="add mod">
          <ac:chgData name="Nina Scheres" userId="80903a00-5585-4e22-89a7-7cf971f2d854" providerId="ADAL" clId="{DE508619-6EBE-498B-8CAB-5B2C3866F0FE}" dt="2026-04-23T08:30:52.282" v="5426" actId="1076"/>
          <ac:picMkLst>
            <pc:docMk/>
            <pc:sldMk cId="2254762168" sldId="1105"/>
            <ac:picMk id="11" creationId="{9E5EE93D-02E4-D7C3-275B-CAA6E45B4446}"/>
          </ac:picMkLst>
        </pc:picChg>
        <pc:picChg chg="add mod modCrop">
          <ac:chgData name="Nina Scheres" userId="80903a00-5585-4e22-89a7-7cf971f2d854" providerId="ADAL" clId="{DE508619-6EBE-498B-8CAB-5B2C3866F0FE}" dt="2026-04-23T08:31:43.001" v="5434" actId="14100"/>
          <ac:picMkLst>
            <pc:docMk/>
            <pc:sldMk cId="2254762168" sldId="1105"/>
            <ac:picMk id="13" creationId="{9A2B7299-80D3-E839-9EF9-4EDC98484987}"/>
          </ac:picMkLst>
        </pc:picChg>
      </pc:sldChg>
      <pc:sldChg chg="addSp modSp new mod">
        <pc:chgData name="Nina Scheres" userId="80903a00-5585-4e22-89a7-7cf971f2d854" providerId="ADAL" clId="{DE508619-6EBE-498B-8CAB-5B2C3866F0FE}" dt="2026-04-23T08:22:21.921" v="5253"/>
        <pc:sldMkLst>
          <pc:docMk/>
          <pc:sldMk cId="1636383171" sldId="1106"/>
        </pc:sldMkLst>
        <pc:spChg chg="mod">
          <ac:chgData name="Nina Scheres" userId="80903a00-5585-4e22-89a7-7cf971f2d854" providerId="ADAL" clId="{DE508619-6EBE-498B-8CAB-5B2C3866F0FE}" dt="2026-04-23T07:42:11.673" v="60" actId="20577"/>
          <ac:spMkLst>
            <pc:docMk/>
            <pc:sldMk cId="1636383171" sldId="1106"/>
            <ac:spMk id="2" creationId="{C396703D-08C3-CB3B-70E6-527041A24FC6}"/>
          </ac:spMkLst>
        </pc:spChg>
        <pc:spChg chg="mod">
          <ac:chgData name="Nina Scheres" userId="80903a00-5585-4e22-89a7-7cf971f2d854" providerId="ADAL" clId="{DE508619-6EBE-498B-8CAB-5B2C3866F0FE}" dt="2026-04-23T07:47:20.321" v="738" actId="20577"/>
          <ac:spMkLst>
            <pc:docMk/>
            <pc:sldMk cId="1636383171" sldId="1106"/>
            <ac:spMk id="3" creationId="{59C43D44-8825-1F35-36DE-A9CD36EF6B92}"/>
          </ac:spMkLst>
        </pc:spChg>
        <pc:spChg chg="add mod">
          <ac:chgData name="Nina Scheres" userId="80903a00-5585-4e22-89a7-7cf971f2d854" providerId="ADAL" clId="{DE508619-6EBE-498B-8CAB-5B2C3866F0FE}" dt="2026-04-23T07:57:21.193" v="2071" actId="164"/>
          <ac:spMkLst>
            <pc:docMk/>
            <pc:sldMk cId="1636383171" sldId="1106"/>
            <ac:spMk id="5" creationId="{80DCAAD2-E12B-A86A-04EF-79632C06CA8A}"/>
          </ac:spMkLst>
        </pc:spChg>
        <pc:grpChg chg="add mod">
          <ac:chgData name="Nina Scheres" userId="80903a00-5585-4e22-89a7-7cf971f2d854" providerId="ADAL" clId="{DE508619-6EBE-498B-8CAB-5B2C3866F0FE}" dt="2026-04-23T07:57:21.193" v="2071" actId="164"/>
          <ac:grpSpMkLst>
            <pc:docMk/>
            <pc:sldMk cId="1636383171" sldId="1106"/>
            <ac:grpSpMk id="6" creationId="{087F1633-1A08-7B2C-624E-DA1CD743C604}"/>
          </ac:grpSpMkLst>
        </pc:grpChg>
        <pc:picChg chg="add mod">
          <ac:chgData name="Nina Scheres" userId="80903a00-5585-4e22-89a7-7cf971f2d854" providerId="ADAL" clId="{DE508619-6EBE-498B-8CAB-5B2C3866F0FE}" dt="2026-04-23T07:57:21.193" v="2071" actId="164"/>
          <ac:picMkLst>
            <pc:docMk/>
            <pc:sldMk cId="1636383171" sldId="1106"/>
            <ac:picMk id="4" creationId="{C168DA6A-973C-7CF3-6007-F8A690F6A517}"/>
          </ac:picMkLst>
        </pc:picChg>
      </pc:sldChg>
      <pc:sldChg chg="addSp delSp modSp new mod modClrScheme chgLayout modNotesTx">
        <pc:chgData name="Nina Scheres" userId="80903a00-5585-4e22-89a7-7cf971f2d854" providerId="ADAL" clId="{DE508619-6EBE-498B-8CAB-5B2C3866F0FE}" dt="2026-04-23T09:06:22.806" v="6025" actId="6549"/>
        <pc:sldMkLst>
          <pc:docMk/>
          <pc:sldMk cId="2331810864" sldId="1107"/>
        </pc:sldMkLst>
        <pc:spChg chg="mod ord">
          <ac:chgData name="Nina Scheres" userId="80903a00-5585-4e22-89a7-7cf971f2d854" providerId="ADAL" clId="{DE508619-6EBE-498B-8CAB-5B2C3866F0FE}" dt="2026-04-23T08:34:00.314" v="5482" actId="6549"/>
          <ac:spMkLst>
            <pc:docMk/>
            <pc:sldMk cId="2331810864" sldId="1107"/>
            <ac:spMk id="2" creationId="{E9DCC3F8-2D1A-4BCB-130D-7E916DDA97BD}"/>
          </ac:spMkLst>
        </pc:spChg>
        <pc:spChg chg="add mod ord">
          <ac:chgData name="Nina Scheres" userId="80903a00-5585-4e22-89a7-7cf971f2d854" providerId="ADAL" clId="{DE508619-6EBE-498B-8CAB-5B2C3866F0FE}" dt="2026-04-23T09:06:22.806" v="6025" actId="6549"/>
          <ac:spMkLst>
            <pc:docMk/>
            <pc:sldMk cId="2331810864" sldId="1107"/>
            <ac:spMk id="5" creationId="{21C3D743-8547-56F5-E23C-08977A8FE316}"/>
          </ac:spMkLst>
        </pc:spChg>
        <pc:spChg chg="add mod">
          <ac:chgData name="Nina Scheres" userId="80903a00-5585-4e22-89a7-7cf971f2d854" providerId="ADAL" clId="{DE508619-6EBE-498B-8CAB-5B2C3866F0FE}" dt="2026-04-23T08:35:24.088" v="5549" actId="14100"/>
          <ac:spMkLst>
            <pc:docMk/>
            <pc:sldMk cId="2331810864" sldId="1107"/>
            <ac:spMk id="11" creationId="{B6C7DDAD-266D-42B6-5B21-B011840B3F95}"/>
          </ac:spMkLst>
        </pc:spChg>
        <pc:grpChg chg="add mod">
          <ac:chgData name="Nina Scheres" userId="80903a00-5585-4e22-89a7-7cf971f2d854" providerId="ADAL" clId="{DE508619-6EBE-498B-8CAB-5B2C3866F0FE}" dt="2026-04-23T08:35:14.577" v="5546" actId="14100"/>
          <ac:grpSpMkLst>
            <pc:docMk/>
            <pc:sldMk cId="2331810864" sldId="1107"/>
            <ac:grpSpMk id="12" creationId="{BDE334BD-CA72-A99E-7A9F-A01A65EC05FF}"/>
          </ac:grpSpMkLst>
        </pc:grpChg>
        <pc:picChg chg="add mod">
          <ac:chgData name="Nina Scheres" userId="80903a00-5585-4e22-89a7-7cf971f2d854" providerId="ADAL" clId="{DE508619-6EBE-498B-8CAB-5B2C3866F0FE}" dt="2026-04-23T08:33:38.302" v="5458" actId="164"/>
          <ac:picMkLst>
            <pc:docMk/>
            <pc:sldMk cId="2331810864" sldId="1107"/>
            <ac:picMk id="10" creationId="{88191192-3715-0817-5B1E-D8C037F848A5}"/>
          </ac:picMkLst>
        </pc:picChg>
      </pc:sldChg>
      <pc:sldChg chg="addSp delSp modSp new mod ord modClrScheme chgLayout">
        <pc:chgData name="Nina Scheres" userId="80903a00-5585-4e22-89a7-7cf971f2d854" providerId="ADAL" clId="{DE508619-6EBE-498B-8CAB-5B2C3866F0FE}" dt="2026-04-23T08:56:32.776" v="5931" actId="27636"/>
        <pc:sldMkLst>
          <pc:docMk/>
          <pc:sldMk cId="4148938737" sldId="1108"/>
        </pc:sldMkLst>
        <pc:spChg chg="mod">
          <ac:chgData name="Nina Scheres" userId="80903a00-5585-4e22-89a7-7cf971f2d854" providerId="ADAL" clId="{DE508619-6EBE-498B-8CAB-5B2C3866F0FE}" dt="2026-04-23T08:37:55.156" v="5655" actId="26606"/>
          <ac:spMkLst>
            <pc:docMk/>
            <pc:sldMk cId="4148938737" sldId="1108"/>
            <ac:spMk id="2" creationId="{0C301957-A364-3280-C97A-70030BAB20D2}"/>
          </ac:spMkLst>
        </pc:spChg>
        <pc:spChg chg="mod ord">
          <ac:chgData name="Nina Scheres" userId="80903a00-5585-4e22-89a7-7cf971f2d854" providerId="ADAL" clId="{DE508619-6EBE-498B-8CAB-5B2C3866F0FE}" dt="2026-04-23T08:56:32.776" v="5931" actId="27636"/>
          <ac:spMkLst>
            <pc:docMk/>
            <pc:sldMk cId="4148938737" sldId="1108"/>
            <ac:spMk id="3" creationId="{5E650A93-5934-2E90-24A3-88CEC6F6743A}"/>
          </ac:spMkLst>
        </pc:spChg>
        <pc:picChg chg="add mod">
          <ac:chgData name="Nina Scheres" userId="80903a00-5585-4e22-89a7-7cf971f2d854" providerId="ADAL" clId="{DE508619-6EBE-498B-8CAB-5B2C3866F0FE}" dt="2026-04-23T08:37:55.156" v="5655" actId="26606"/>
          <ac:picMkLst>
            <pc:docMk/>
            <pc:sldMk cId="4148938737" sldId="1108"/>
            <ac:picMk id="6" creationId="{9DBEC0FF-8F63-2BE1-4D5F-EAF59CD0DCA8}"/>
          </ac:picMkLst>
        </pc:picChg>
      </pc:sldChg>
      <pc:sldChg chg="modSp add mod">
        <pc:chgData name="Nina Scheres" userId="80903a00-5585-4e22-89a7-7cf971f2d854" providerId="ADAL" clId="{DE508619-6EBE-498B-8CAB-5B2C3866F0FE}" dt="2026-04-23T08:57:37.947" v="6003" actId="20577"/>
        <pc:sldMkLst>
          <pc:docMk/>
          <pc:sldMk cId="2317131470" sldId="1110"/>
        </pc:sldMkLst>
        <pc:spChg chg="mod">
          <ac:chgData name="Nina Scheres" userId="80903a00-5585-4e22-89a7-7cf971f2d854" providerId="ADAL" clId="{DE508619-6EBE-498B-8CAB-5B2C3866F0FE}" dt="2026-04-23T08:57:37.947" v="6003" actId="20577"/>
          <ac:spMkLst>
            <pc:docMk/>
            <pc:sldMk cId="2317131470" sldId="1110"/>
            <ac:spMk id="2" creationId="{05D0B035-5CB4-61DC-8126-4DBB403B816D}"/>
          </ac:spMkLst>
        </pc:spChg>
        <pc:spChg chg="mod">
          <ac:chgData name="Nina Scheres" userId="80903a00-5585-4e22-89a7-7cf971f2d854" providerId="ADAL" clId="{DE508619-6EBE-498B-8CAB-5B2C3866F0FE}" dt="2026-04-23T08:57:33.445" v="5985" actId="5793"/>
          <ac:spMkLst>
            <pc:docMk/>
            <pc:sldMk cId="2317131470" sldId="1110"/>
            <ac:spMk id="3" creationId="{EE039FD4-6F31-ECA0-5BDA-F0FFEB283BCA}"/>
          </ac:spMkLst>
        </pc:spChg>
        <pc:picChg chg="mod">
          <ac:chgData name="Nina Scheres" userId="80903a00-5585-4e22-89a7-7cf971f2d854" providerId="ADAL" clId="{DE508619-6EBE-498B-8CAB-5B2C3866F0FE}" dt="2026-04-23T08:56:50.599" v="5937" actId="1076"/>
          <ac:picMkLst>
            <pc:docMk/>
            <pc:sldMk cId="2317131470" sldId="1110"/>
            <ac:picMk id="6" creationId="{A3652650-F80D-FF57-CAAB-3DF6C4B59BC6}"/>
          </ac:picMkLst>
        </pc:picChg>
      </pc:sldChg>
    </pc:docChg>
  </pc:docChgLst>
  <pc:docChgLst>
    <pc:chgData name="Emma Wiersma" userId="S::e.m.wiersma@uva.nl::d28d79fe-248c-490e-a155-0ad2612b1566" providerId="AD" clId="Web-{140B7874-DF66-8266-36E6-566418DF50AB}"/>
    <pc:docChg chg="modSld sldOrd">
      <pc:chgData name="Emma Wiersma" userId="S::e.m.wiersma@uva.nl::d28d79fe-248c-490e-a155-0ad2612b1566" providerId="AD" clId="Web-{140B7874-DF66-8266-36E6-566418DF50AB}" dt="2026-04-29T09:35:40.548" v="292" actId="20577"/>
      <pc:docMkLst>
        <pc:docMk/>
      </pc:docMkLst>
      <pc:sldChg chg="modSp">
        <pc:chgData name="Emma Wiersma" userId="S::e.m.wiersma@uva.nl::d28d79fe-248c-490e-a155-0ad2612b1566" providerId="AD" clId="Web-{140B7874-DF66-8266-36E6-566418DF50AB}" dt="2026-04-29T09:21:14.135" v="17" actId="20577"/>
        <pc:sldMkLst>
          <pc:docMk/>
          <pc:sldMk cId="1467660057" sldId="256"/>
        </pc:sldMkLst>
        <pc:spChg chg="mod">
          <ac:chgData name="Emma Wiersma" userId="S::e.m.wiersma@uva.nl::d28d79fe-248c-490e-a155-0ad2612b1566" providerId="AD" clId="Web-{140B7874-DF66-8266-36E6-566418DF50AB}" dt="2026-04-29T09:21:14.135" v="17" actId="20577"/>
          <ac:spMkLst>
            <pc:docMk/>
            <pc:sldMk cId="1467660057" sldId="256"/>
            <ac:spMk id="2" creationId="{49D5E8BD-DC16-F53E-3E33-93D9C29BFC0A}"/>
          </ac:spMkLst>
        </pc:spChg>
      </pc:sldChg>
      <pc:sldChg chg="delSp modSp">
        <pc:chgData name="Emma Wiersma" userId="S::e.m.wiersma@uva.nl::d28d79fe-248c-490e-a155-0ad2612b1566" providerId="AD" clId="Web-{140B7874-DF66-8266-36E6-566418DF50AB}" dt="2026-04-29T09:22:21.172" v="32" actId="20577"/>
        <pc:sldMkLst>
          <pc:docMk/>
          <pc:sldMk cId="2163389675" sldId="1081"/>
        </pc:sldMkLst>
        <pc:spChg chg="mod">
          <ac:chgData name="Emma Wiersma" userId="S::e.m.wiersma@uva.nl::d28d79fe-248c-490e-a155-0ad2612b1566" providerId="AD" clId="Web-{140B7874-DF66-8266-36E6-566418DF50AB}" dt="2026-04-29T09:20:15.924" v="0" actId="20577"/>
          <ac:spMkLst>
            <pc:docMk/>
            <pc:sldMk cId="2163389675" sldId="1081"/>
            <ac:spMk id="2" creationId="{CA5AC84E-6D30-0D31-C361-5B00DFA802E7}"/>
          </ac:spMkLst>
        </pc:spChg>
        <pc:spChg chg="mod">
          <ac:chgData name="Emma Wiersma" userId="S::e.m.wiersma@uva.nl::d28d79fe-248c-490e-a155-0ad2612b1566" providerId="AD" clId="Web-{140B7874-DF66-8266-36E6-566418DF50AB}" dt="2026-04-29T09:22:21.172" v="32" actId="20577"/>
          <ac:spMkLst>
            <pc:docMk/>
            <pc:sldMk cId="2163389675" sldId="1081"/>
            <ac:spMk id="3" creationId="{2C72708D-BAB5-94FA-8BF5-E13975969CD0}"/>
          </ac:spMkLst>
        </pc:spChg>
        <pc:spChg chg="del">
          <ac:chgData name="Emma Wiersma" userId="S::e.m.wiersma@uva.nl::d28d79fe-248c-490e-a155-0ad2612b1566" providerId="AD" clId="Web-{140B7874-DF66-8266-36E6-566418DF50AB}" dt="2026-04-29T09:20:49.991" v="12"/>
          <ac:spMkLst>
            <pc:docMk/>
            <pc:sldMk cId="2163389675" sldId="1081"/>
            <ac:spMk id="17" creationId="{9A92DC85-6614-61AC-D589-2B26F83A3C46}"/>
          </ac:spMkLst>
        </pc:spChg>
        <pc:picChg chg="del">
          <ac:chgData name="Emma Wiersma" userId="S::e.m.wiersma@uva.nl::d28d79fe-248c-490e-a155-0ad2612b1566" providerId="AD" clId="Web-{140B7874-DF66-8266-36E6-566418DF50AB}" dt="2026-04-29T09:20:52.163" v="13"/>
          <ac:picMkLst>
            <pc:docMk/>
            <pc:sldMk cId="2163389675" sldId="1081"/>
            <ac:picMk id="16" creationId="{5680057A-5DC5-9668-F412-E3D2B88F397E}"/>
          </ac:picMkLst>
        </pc:picChg>
        <pc:picChg chg="mod">
          <ac:chgData name="Emma Wiersma" userId="S::e.m.wiersma@uva.nl::d28d79fe-248c-490e-a155-0ad2612b1566" providerId="AD" clId="Web-{140B7874-DF66-8266-36E6-566418DF50AB}" dt="2026-04-29T09:20:58.586" v="16" actId="1076"/>
          <ac:picMkLst>
            <pc:docMk/>
            <pc:sldMk cId="2163389675" sldId="1081"/>
            <ac:picMk id="18" creationId="{EF7F908C-5E73-CB8E-8381-7C2FAB1A800E}"/>
          </ac:picMkLst>
        </pc:picChg>
      </pc:sldChg>
      <pc:sldChg chg="modSp">
        <pc:chgData name="Emma Wiersma" userId="S::e.m.wiersma@uva.nl::d28d79fe-248c-490e-a155-0ad2612b1566" providerId="AD" clId="Web-{140B7874-DF66-8266-36E6-566418DF50AB}" dt="2026-04-29T09:22:36.766" v="34" actId="20577"/>
        <pc:sldMkLst>
          <pc:docMk/>
          <pc:sldMk cId="2760907579" sldId="1082"/>
        </pc:sldMkLst>
        <pc:spChg chg="mod">
          <ac:chgData name="Emma Wiersma" userId="S::e.m.wiersma@uva.nl::d28d79fe-248c-490e-a155-0ad2612b1566" providerId="AD" clId="Web-{140B7874-DF66-8266-36E6-566418DF50AB}" dt="2026-04-29T09:22:36.766" v="34" actId="20577"/>
          <ac:spMkLst>
            <pc:docMk/>
            <pc:sldMk cId="2760907579" sldId="1082"/>
            <ac:spMk id="3" creationId="{83E1F504-D57A-B6FF-037A-D3EAB9040896}"/>
          </ac:spMkLst>
        </pc:spChg>
      </pc:sldChg>
      <pc:sldChg chg="delSp modSp">
        <pc:chgData name="Emma Wiersma" userId="S::e.m.wiersma@uva.nl::d28d79fe-248c-490e-a155-0ad2612b1566" providerId="AD" clId="Web-{140B7874-DF66-8266-36E6-566418DF50AB}" dt="2026-04-29T09:23:20.112" v="42" actId="20577"/>
        <pc:sldMkLst>
          <pc:docMk/>
          <pc:sldMk cId="3282878467" sldId="1083"/>
        </pc:sldMkLst>
        <pc:spChg chg="mod">
          <ac:chgData name="Emma Wiersma" userId="S::e.m.wiersma@uva.nl::d28d79fe-248c-490e-a155-0ad2612b1566" providerId="AD" clId="Web-{140B7874-DF66-8266-36E6-566418DF50AB}" dt="2026-04-29T09:23:20.112" v="42" actId="20577"/>
          <ac:spMkLst>
            <pc:docMk/>
            <pc:sldMk cId="3282878467" sldId="1083"/>
            <ac:spMk id="6" creationId="{C5A5F983-A63A-2CE6-C5C2-012EDB33897D}"/>
          </ac:spMkLst>
        </pc:spChg>
        <pc:spChg chg="del mod">
          <ac:chgData name="Emma Wiersma" userId="S::e.m.wiersma@uva.nl::d28d79fe-248c-490e-a155-0ad2612b1566" providerId="AD" clId="Web-{140B7874-DF66-8266-36E6-566418DF50AB}" dt="2026-04-29T09:23:02.549" v="37"/>
          <ac:spMkLst>
            <pc:docMk/>
            <pc:sldMk cId="3282878467" sldId="1083"/>
            <ac:spMk id="7" creationId="{862B4C3F-5723-0D46-13CF-2CA8822C83EE}"/>
          </ac:spMkLst>
        </pc:spChg>
        <pc:picChg chg="mod">
          <ac:chgData name="Emma Wiersma" userId="S::e.m.wiersma@uva.nl::d28d79fe-248c-490e-a155-0ad2612b1566" providerId="AD" clId="Web-{140B7874-DF66-8266-36E6-566418DF50AB}" dt="2026-04-29T09:23:13.612" v="40" actId="1076"/>
          <ac:picMkLst>
            <pc:docMk/>
            <pc:sldMk cId="3282878467" sldId="1083"/>
            <ac:picMk id="5" creationId="{E0A42E00-F91A-0D7A-BBE4-4DA8978932D5}"/>
          </ac:picMkLst>
        </pc:picChg>
      </pc:sldChg>
      <pc:sldChg chg="delSp modSp">
        <pc:chgData name="Emma Wiersma" userId="S::e.m.wiersma@uva.nl::d28d79fe-248c-490e-a155-0ad2612b1566" providerId="AD" clId="Web-{140B7874-DF66-8266-36E6-566418DF50AB}" dt="2026-04-29T09:29:17.986" v="158" actId="20577"/>
        <pc:sldMkLst>
          <pc:docMk/>
          <pc:sldMk cId="426161289" sldId="1084"/>
        </pc:sldMkLst>
        <pc:spChg chg="mod">
          <ac:chgData name="Emma Wiersma" userId="S::e.m.wiersma@uva.nl::d28d79fe-248c-490e-a155-0ad2612b1566" providerId="AD" clId="Web-{140B7874-DF66-8266-36E6-566418DF50AB}" dt="2026-04-29T09:29:17.986" v="158" actId="20577"/>
          <ac:spMkLst>
            <pc:docMk/>
            <pc:sldMk cId="426161289" sldId="1084"/>
            <ac:spMk id="3" creationId="{9CFFC554-E862-1D4E-5260-50DFD15D8791}"/>
          </ac:spMkLst>
        </pc:spChg>
        <pc:spChg chg="del">
          <ac:chgData name="Emma Wiersma" userId="S::e.m.wiersma@uva.nl::d28d79fe-248c-490e-a155-0ad2612b1566" providerId="AD" clId="Web-{140B7874-DF66-8266-36E6-566418DF50AB}" dt="2026-04-29T09:25:36.117" v="83"/>
          <ac:spMkLst>
            <pc:docMk/>
            <pc:sldMk cId="426161289" sldId="1084"/>
            <ac:spMk id="6" creationId="{0C01D775-01D3-9214-FE80-3E6C10BD70F9}"/>
          </ac:spMkLst>
        </pc:spChg>
        <pc:picChg chg="mod">
          <ac:chgData name="Emma Wiersma" userId="S::e.m.wiersma@uva.nl::d28d79fe-248c-490e-a155-0ad2612b1566" providerId="AD" clId="Web-{140B7874-DF66-8266-36E6-566418DF50AB}" dt="2026-04-29T09:29:03.547" v="153" actId="1076"/>
          <ac:picMkLst>
            <pc:docMk/>
            <pc:sldMk cId="426161289" sldId="1084"/>
            <ac:picMk id="5" creationId="{F5D4FF89-B3AC-0513-A65E-54124B036710}"/>
          </ac:picMkLst>
        </pc:picChg>
      </pc:sldChg>
      <pc:sldChg chg="delSp modSp">
        <pc:chgData name="Emma Wiersma" userId="S::e.m.wiersma@uva.nl::d28d79fe-248c-490e-a155-0ad2612b1566" providerId="AD" clId="Web-{140B7874-DF66-8266-36E6-566418DF50AB}" dt="2026-04-29T09:28:10.918" v="130" actId="20577"/>
        <pc:sldMkLst>
          <pc:docMk/>
          <pc:sldMk cId="3774649637" sldId="1085"/>
        </pc:sldMkLst>
        <pc:spChg chg="mod">
          <ac:chgData name="Emma Wiersma" userId="S::e.m.wiersma@uva.nl::d28d79fe-248c-490e-a155-0ad2612b1566" providerId="AD" clId="Web-{140B7874-DF66-8266-36E6-566418DF50AB}" dt="2026-04-29T09:28:10.918" v="130" actId="20577"/>
          <ac:spMkLst>
            <pc:docMk/>
            <pc:sldMk cId="3774649637" sldId="1085"/>
            <ac:spMk id="3" creationId="{A0DDFF7F-8E6B-A940-E7D5-92E8867569BF}"/>
          </ac:spMkLst>
        </pc:spChg>
        <pc:spChg chg="del">
          <ac:chgData name="Emma Wiersma" userId="S::e.m.wiersma@uva.nl::d28d79fe-248c-490e-a155-0ad2612b1566" providerId="AD" clId="Web-{140B7874-DF66-8266-36E6-566418DF50AB}" dt="2026-04-29T09:25:30.992" v="81"/>
          <ac:spMkLst>
            <pc:docMk/>
            <pc:sldMk cId="3774649637" sldId="1085"/>
            <ac:spMk id="7" creationId="{B0AC19D2-3E07-6689-B24C-83DD59BA1A83}"/>
          </ac:spMkLst>
        </pc:spChg>
        <pc:picChg chg="mod">
          <ac:chgData name="Emma Wiersma" userId="S::e.m.wiersma@uva.nl::d28d79fe-248c-490e-a155-0ad2612b1566" providerId="AD" clId="Web-{140B7874-DF66-8266-36E6-566418DF50AB}" dt="2026-04-29T09:27:51.526" v="125" actId="1076"/>
          <ac:picMkLst>
            <pc:docMk/>
            <pc:sldMk cId="3774649637" sldId="1085"/>
            <ac:picMk id="6" creationId="{D9E1DD6A-CF5E-CA67-F103-803C88CC5899}"/>
          </ac:picMkLst>
        </pc:picChg>
      </pc:sldChg>
      <pc:sldChg chg="delSp modSp ord">
        <pc:chgData name="Emma Wiersma" userId="S::e.m.wiersma@uva.nl::d28d79fe-248c-490e-a155-0ad2612b1566" providerId="AD" clId="Web-{140B7874-DF66-8266-36E6-566418DF50AB}" dt="2026-04-29T09:27:35.963" v="122" actId="20577"/>
        <pc:sldMkLst>
          <pc:docMk/>
          <pc:sldMk cId="1795891843" sldId="1086"/>
        </pc:sldMkLst>
        <pc:spChg chg="mod">
          <ac:chgData name="Emma Wiersma" userId="S::e.m.wiersma@uva.nl::d28d79fe-248c-490e-a155-0ad2612b1566" providerId="AD" clId="Web-{140B7874-DF66-8266-36E6-566418DF50AB}" dt="2026-04-29T09:27:35.963" v="122" actId="20577"/>
          <ac:spMkLst>
            <pc:docMk/>
            <pc:sldMk cId="1795891843" sldId="1086"/>
            <ac:spMk id="3" creationId="{00F0C10E-5413-829F-7235-5B286516A35E}"/>
          </ac:spMkLst>
        </pc:spChg>
        <pc:spChg chg="del">
          <ac:chgData name="Emma Wiersma" userId="S::e.m.wiersma@uva.nl::d28d79fe-248c-490e-a155-0ad2612b1566" providerId="AD" clId="Web-{140B7874-DF66-8266-36E6-566418DF50AB}" dt="2026-04-29T09:25:28.273" v="80"/>
          <ac:spMkLst>
            <pc:docMk/>
            <pc:sldMk cId="1795891843" sldId="1086"/>
            <ac:spMk id="7" creationId="{4EA40D70-E597-C141-81F2-A36E9769CD0F}"/>
          </ac:spMkLst>
        </pc:spChg>
        <pc:picChg chg="mod">
          <ac:chgData name="Emma Wiersma" userId="S::e.m.wiersma@uva.nl::d28d79fe-248c-490e-a155-0ad2612b1566" providerId="AD" clId="Web-{140B7874-DF66-8266-36E6-566418DF50AB}" dt="2026-04-29T09:27:28.931" v="119" actId="1076"/>
          <ac:picMkLst>
            <pc:docMk/>
            <pc:sldMk cId="1795891843" sldId="1086"/>
            <ac:picMk id="5" creationId="{AEC5A330-7D0E-C89C-81F6-AD8C201DCC1D}"/>
          </ac:picMkLst>
        </pc:picChg>
      </pc:sldChg>
      <pc:sldChg chg="delSp modSp">
        <pc:chgData name="Emma Wiersma" userId="S::e.m.wiersma@uva.nl::d28d79fe-248c-490e-a155-0ad2612b1566" providerId="AD" clId="Web-{140B7874-DF66-8266-36E6-566418DF50AB}" dt="2026-04-29T09:28:59.891" v="152" actId="20577"/>
        <pc:sldMkLst>
          <pc:docMk/>
          <pc:sldMk cId="1393199073" sldId="1087"/>
        </pc:sldMkLst>
        <pc:spChg chg="mod">
          <ac:chgData name="Emma Wiersma" userId="S::e.m.wiersma@uva.nl::d28d79fe-248c-490e-a155-0ad2612b1566" providerId="AD" clId="Web-{140B7874-DF66-8266-36E6-566418DF50AB}" dt="2026-04-29T09:28:59.891" v="152" actId="20577"/>
          <ac:spMkLst>
            <pc:docMk/>
            <pc:sldMk cId="1393199073" sldId="1087"/>
            <ac:spMk id="3" creationId="{2D73E660-0F10-C0A4-EEAE-68C9303C7079}"/>
          </ac:spMkLst>
        </pc:spChg>
        <pc:spChg chg="del">
          <ac:chgData name="Emma Wiersma" userId="S::e.m.wiersma@uva.nl::d28d79fe-248c-490e-a155-0ad2612b1566" providerId="AD" clId="Web-{140B7874-DF66-8266-36E6-566418DF50AB}" dt="2026-04-29T09:25:33.835" v="82"/>
          <ac:spMkLst>
            <pc:docMk/>
            <pc:sldMk cId="1393199073" sldId="1087"/>
            <ac:spMk id="7" creationId="{E5D0C078-1BBB-9865-C1F9-9E614852B1BB}"/>
          </ac:spMkLst>
        </pc:spChg>
        <pc:picChg chg="mod">
          <ac:chgData name="Emma Wiersma" userId="S::e.m.wiersma@uva.nl::d28d79fe-248c-490e-a155-0ad2612b1566" providerId="AD" clId="Web-{140B7874-DF66-8266-36E6-566418DF50AB}" dt="2026-04-29T09:28:12.809" v="131" actId="1076"/>
          <ac:picMkLst>
            <pc:docMk/>
            <pc:sldMk cId="1393199073" sldId="1087"/>
            <ac:picMk id="6" creationId="{0B688E9B-8F28-DE66-B5D0-970D0B795706}"/>
          </ac:picMkLst>
        </pc:picChg>
      </pc:sldChg>
      <pc:sldChg chg="delSp modSp ord">
        <pc:chgData name="Emma Wiersma" userId="S::e.m.wiersma@uva.nl::d28d79fe-248c-490e-a155-0ad2612b1566" providerId="AD" clId="Web-{140B7874-DF66-8266-36E6-566418DF50AB}" dt="2026-04-29T09:26:14.664" v="105" actId="20577"/>
        <pc:sldMkLst>
          <pc:docMk/>
          <pc:sldMk cId="3132088781" sldId="1088"/>
        </pc:sldMkLst>
        <pc:spChg chg="mod">
          <ac:chgData name="Emma Wiersma" userId="S::e.m.wiersma@uva.nl::d28d79fe-248c-490e-a155-0ad2612b1566" providerId="AD" clId="Web-{140B7874-DF66-8266-36E6-566418DF50AB}" dt="2026-04-29T09:26:14.664" v="105" actId="20577"/>
          <ac:spMkLst>
            <pc:docMk/>
            <pc:sldMk cId="3132088781" sldId="1088"/>
            <ac:spMk id="3" creationId="{0E0BFFA3-C308-7647-48C0-10C99C9524FE}"/>
          </ac:spMkLst>
        </pc:spChg>
        <pc:spChg chg="del">
          <ac:chgData name="Emma Wiersma" userId="S::e.m.wiersma@uva.nl::d28d79fe-248c-490e-a155-0ad2612b1566" providerId="AD" clId="Web-{140B7874-DF66-8266-36E6-566418DF50AB}" dt="2026-04-29T09:23:46.067" v="45"/>
          <ac:spMkLst>
            <pc:docMk/>
            <pc:sldMk cId="3132088781" sldId="1088"/>
            <ac:spMk id="7" creationId="{58E48EA3-F3F9-BC67-05E2-60A09B853689}"/>
          </ac:spMkLst>
        </pc:spChg>
        <pc:picChg chg="mod">
          <ac:chgData name="Emma Wiersma" userId="S::e.m.wiersma@uva.nl::d28d79fe-248c-490e-a155-0ad2612b1566" providerId="AD" clId="Web-{140B7874-DF66-8266-36E6-566418DF50AB}" dt="2026-04-29T09:23:41.223" v="44" actId="1076"/>
          <ac:picMkLst>
            <pc:docMk/>
            <pc:sldMk cId="3132088781" sldId="1088"/>
            <ac:picMk id="5" creationId="{32380AE6-6352-CC99-F2E8-0BAD4AE79678}"/>
          </ac:picMkLst>
        </pc:picChg>
      </pc:sldChg>
      <pc:sldChg chg="delSp modSp">
        <pc:chgData name="Emma Wiersma" userId="S::e.m.wiersma@uva.nl::d28d79fe-248c-490e-a155-0ad2612b1566" providerId="AD" clId="Web-{140B7874-DF66-8266-36E6-566418DF50AB}" dt="2026-04-29T09:27:13.728" v="117" actId="20577"/>
        <pc:sldMkLst>
          <pc:docMk/>
          <pc:sldMk cId="490874722" sldId="1089"/>
        </pc:sldMkLst>
        <pc:spChg chg="mod">
          <ac:chgData name="Emma Wiersma" userId="S::e.m.wiersma@uva.nl::d28d79fe-248c-490e-a155-0ad2612b1566" providerId="AD" clId="Web-{140B7874-DF66-8266-36E6-566418DF50AB}" dt="2026-04-29T09:27:13.728" v="117" actId="20577"/>
          <ac:spMkLst>
            <pc:docMk/>
            <pc:sldMk cId="490874722" sldId="1089"/>
            <ac:spMk id="3" creationId="{A5326111-860B-4678-C038-9290293C974E}"/>
          </ac:spMkLst>
        </pc:spChg>
        <pc:spChg chg="del">
          <ac:chgData name="Emma Wiersma" userId="S::e.m.wiersma@uva.nl::d28d79fe-248c-490e-a155-0ad2612b1566" providerId="AD" clId="Web-{140B7874-DF66-8266-36E6-566418DF50AB}" dt="2026-04-29T09:25:13.085" v="77"/>
          <ac:spMkLst>
            <pc:docMk/>
            <pc:sldMk cId="490874722" sldId="1089"/>
            <ac:spMk id="7" creationId="{216F8750-2A7A-CA2C-A3ED-9E82D0018511}"/>
          </ac:spMkLst>
        </pc:spChg>
        <pc:picChg chg="mod">
          <ac:chgData name="Emma Wiersma" userId="S::e.m.wiersma@uva.nl::d28d79fe-248c-490e-a155-0ad2612b1566" providerId="AD" clId="Web-{140B7874-DF66-8266-36E6-566418DF50AB}" dt="2026-04-29T09:25:05.757" v="76" actId="1076"/>
          <ac:picMkLst>
            <pc:docMk/>
            <pc:sldMk cId="490874722" sldId="1089"/>
            <ac:picMk id="6" creationId="{865171B8-BA17-07E3-08E9-0A906F20C723}"/>
          </ac:picMkLst>
        </pc:picChg>
      </pc:sldChg>
      <pc:sldChg chg="delSp modSp">
        <pc:chgData name="Emma Wiersma" userId="S::e.m.wiersma@uva.nl::d28d79fe-248c-490e-a155-0ad2612b1566" providerId="AD" clId="Web-{140B7874-DF66-8266-36E6-566418DF50AB}" dt="2026-04-29T09:29:50.988" v="167"/>
        <pc:sldMkLst>
          <pc:docMk/>
          <pc:sldMk cId="3546604936" sldId="1094"/>
        </pc:sldMkLst>
        <pc:spChg chg="mod">
          <ac:chgData name="Emma Wiersma" userId="S::e.m.wiersma@uva.nl::d28d79fe-248c-490e-a155-0ad2612b1566" providerId="AD" clId="Web-{140B7874-DF66-8266-36E6-566418DF50AB}" dt="2026-04-29T09:29:29.627" v="163" actId="20577"/>
          <ac:spMkLst>
            <pc:docMk/>
            <pc:sldMk cId="3546604936" sldId="1094"/>
            <ac:spMk id="2" creationId="{6536FDA4-2307-A6F3-C223-9564C98D1479}"/>
          </ac:spMkLst>
        </pc:spChg>
        <pc:spChg chg="mod">
          <ac:chgData name="Emma Wiersma" userId="S::e.m.wiersma@uva.nl::d28d79fe-248c-490e-a155-0ad2612b1566" providerId="AD" clId="Web-{140B7874-DF66-8266-36E6-566418DF50AB}" dt="2026-04-29T09:29:37.721" v="164" actId="20577"/>
          <ac:spMkLst>
            <pc:docMk/>
            <pc:sldMk cId="3546604936" sldId="1094"/>
            <ac:spMk id="4" creationId="{762948D2-0E5A-A352-9D9D-4A07552E798F}"/>
          </ac:spMkLst>
        </pc:spChg>
        <pc:spChg chg="mod">
          <ac:chgData name="Emma Wiersma" userId="S::e.m.wiersma@uva.nl::d28d79fe-248c-490e-a155-0ad2612b1566" providerId="AD" clId="Web-{140B7874-DF66-8266-36E6-566418DF50AB}" dt="2026-04-29T09:29:45.909" v="166" actId="14100"/>
          <ac:spMkLst>
            <pc:docMk/>
            <pc:sldMk cId="3546604936" sldId="1094"/>
            <ac:spMk id="8" creationId="{F13642BF-073B-CF1E-8137-86EF250E5383}"/>
          </ac:spMkLst>
        </pc:spChg>
        <pc:spChg chg="del">
          <ac:chgData name="Emma Wiersma" userId="S::e.m.wiersma@uva.nl::d28d79fe-248c-490e-a155-0ad2612b1566" providerId="AD" clId="Web-{140B7874-DF66-8266-36E6-566418DF50AB}" dt="2026-04-29T09:29:50.988" v="167"/>
          <ac:spMkLst>
            <pc:docMk/>
            <pc:sldMk cId="3546604936" sldId="1094"/>
            <ac:spMk id="9" creationId="{20021C1F-0FA3-29F4-A45C-ED1B43E8E03F}"/>
          </ac:spMkLst>
        </pc:spChg>
      </pc:sldChg>
      <pc:sldChg chg="delSp modSp">
        <pc:chgData name="Emma Wiersma" userId="S::e.m.wiersma@uva.nl::d28d79fe-248c-490e-a155-0ad2612b1566" providerId="AD" clId="Web-{140B7874-DF66-8266-36E6-566418DF50AB}" dt="2026-04-29T09:30:17.771" v="173" actId="20577"/>
        <pc:sldMkLst>
          <pc:docMk/>
          <pc:sldMk cId="648423712" sldId="1096"/>
        </pc:sldMkLst>
        <pc:spChg chg="mod">
          <ac:chgData name="Emma Wiersma" userId="S::e.m.wiersma@uva.nl::d28d79fe-248c-490e-a155-0ad2612b1566" providerId="AD" clId="Web-{140B7874-DF66-8266-36E6-566418DF50AB}" dt="2026-04-29T09:30:17.771" v="173" actId="20577"/>
          <ac:spMkLst>
            <pc:docMk/>
            <pc:sldMk cId="648423712" sldId="1096"/>
            <ac:spMk id="7" creationId="{C2F943DF-2D23-BE5D-980C-4B8F41BF709C}"/>
          </ac:spMkLst>
        </pc:spChg>
        <pc:spChg chg="del">
          <ac:chgData name="Emma Wiersma" userId="S::e.m.wiersma@uva.nl::d28d79fe-248c-490e-a155-0ad2612b1566" providerId="AD" clId="Web-{140B7874-DF66-8266-36E6-566418DF50AB}" dt="2026-04-29T09:30:01.020" v="168"/>
          <ac:spMkLst>
            <pc:docMk/>
            <pc:sldMk cId="648423712" sldId="1096"/>
            <ac:spMk id="8" creationId="{3F59FE03-7176-A411-E70D-BC45C6928B95}"/>
          </ac:spMkLst>
        </pc:spChg>
        <pc:picChg chg="mod">
          <ac:chgData name="Emma Wiersma" userId="S::e.m.wiersma@uva.nl::d28d79fe-248c-490e-a155-0ad2612b1566" providerId="AD" clId="Web-{140B7874-DF66-8266-36E6-566418DF50AB}" dt="2026-04-29T09:30:14.021" v="171" actId="14100"/>
          <ac:picMkLst>
            <pc:docMk/>
            <pc:sldMk cId="648423712" sldId="1096"/>
            <ac:picMk id="10" creationId="{FF9D880A-0DFA-B5F8-55B9-4F6476D30657}"/>
          </ac:picMkLst>
        </pc:picChg>
      </pc:sldChg>
      <pc:sldChg chg="delSp modSp">
        <pc:chgData name="Emma Wiersma" userId="S::e.m.wiersma@uva.nl::d28d79fe-248c-490e-a155-0ad2612b1566" providerId="AD" clId="Web-{140B7874-DF66-8266-36E6-566418DF50AB}" dt="2026-04-29T09:32:56.590" v="225" actId="20577"/>
        <pc:sldMkLst>
          <pc:docMk/>
          <pc:sldMk cId="1892103760" sldId="1099"/>
        </pc:sldMkLst>
        <pc:spChg chg="mod">
          <ac:chgData name="Emma Wiersma" userId="S::e.m.wiersma@uva.nl::d28d79fe-248c-490e-a155-0ad2612b1566" providerId="AD" clId="Web-{140B7874-DF66-8266-36E6-566418DF50AB}" dt="2026-04-29T09:32:56.590" v="225" actId="20577"/>
          <ac:spMkLst>
            <pc:docMk/>
            <pc:sldMk cId="1892103760" sldId="1099"/>
            <ac:spMk id="3" creationId="{BBAF31CA-C26F-926C-188B-7EC6C44867B9}"/>
          </ac:spMkLst>
        </pc:spChg>
        <pc:spChg chg="del">
          <ac:chgData name="Emma Wiersma" userId="S::e.m.wiersma@uva.nl::d28d79fe-248c-490e-a155-0ad2612b1566" providerId="AD" clId="Web-{140B7874-DF66-8266-36E6-566418DF50AB}" dt="2026-04-29T09:32:40.215" v="217"/>
          <ac:spMkLst>
            <pc:docMk/>
            <pc:sldMk cId="1892103760" sldId="1099"/>
            <ac:spMk id="12" creationId="{2374DBD6-02F6-A2E9-E732-FB027AA0EB73}"/>
          </ac:spMkLst>
        </pc:spChg>
        <pc:picChg chg="mod">
          <ac:chgData name="Emma Wiersma" userId="S::e.m.wiersma@uva.nl::d28d79fe-248c-490e-a155-0ad2612b1566" providerId="AD" clId="Web-{140B7874-DF66-8266-36E6-566418DF50AB}" dt="2026-04-29T09:32:39.902" v="216" actId="1076"/>
          <ac:picMkLst>
            <pc:docMk/>
            <pc:sldMk cId="1892103760" sldId="1099"/>
            <ac:picMk id="7" creationId="{E905D789-F1D3-7B2B-9638-DCDE45BC7802}"/>
          </ac:picMkLst>
        </pc:picChg>
        <pc:picChg chg="mod">
          <ac:chgData name="Emma Wiersma" userId="S::e.m.wiersma@uva.nl::d28d79fe-248c-490e-a155-0ad2612b1566" providerId="AD" clId="Web-{140B7874-DF66-8266-36E6-566418DF50AB}" dt="2026-04-29T09:32:49.184" v="221" actId="1076"/>
          <ac:picMkLst>
            <pc:docMk/>
            <pc:sldMk cId="1892103760" sldId="1099"/>
            <ac:picMk id="11" creationId="{4ACD8191-34F0-F9E7-3094-A319BA58004D}"/>
          </ac:picMkLst>
        </pc:picChg>
      </pc:sldChg>
      <pc:sldChg chg="delSp modSp modCm">
        <pc:chgData name="Emma Wiersma" userId="S::e.m.wiersma@uva.nl::d28d79fe-248c-490e-a155-0ad2612b1566" providerId="AD" clId="Web-{140B7874-DF66-8266-36E6-566418DF50AB}" dt="2026-04-29T09:32:31.058" v="214" actId="20577"/>
        <pc:sldMkLst>
          <pc:docMk/>
          <pc:sldMk cId="3592170832" sldId="1101"/>
        </pc:sldMkLst>
        <pc:spChg chg="mod">
          <ac:chgData name="Emma Wiersma" userId="S::e.m.wiersma@uva.nl::d28d79fe-248c-490e-a155-0ad2612b1566" providerId="AD" clId="Web-{140B7874-DF66-8266-36E6-566418DF50AB}" dt="2026-04-29T09:31:27.509" v="191" actId="20577"/>
          <ac:spMkLst>
            <pc:docMk/>
            <pc:sldMk cId="3592170832" sldId="1101"/>
            <ac:spMk id="2" creationId="{12CC8039-7C57-6902-47A3-B8CA1BE63C49}"/>
          </ac:spMkLst>
        </pc:spChg>
        <pc:spChg chg="mod">
          <ac:chgData name="Emma Wiersma" userId="S::e.m.wiersma@uva.nl::d28d79fe-248c-490e-a155-0ad2612b1566" providerId="AD" clId="Web-{140B7874-DF66-8266-36E6-566418DF50AB}" dt="2026-04-29T09:32:31.058" v="214" actId="20577"/>
          <ac:spMkLst>
            <pc:docMk/>
            <pc:sldMk cId="3592170832" sldId="1101"/>
            <ac:spMk id="3" creationId="{DC971104-3B5D-73B5-6545-32F20E111612}"/>
          </ac:spMkLst>
        </pc:spChg>
        <pc:spChg chg="del mod">
          <ac:chgData name="Emma Wiersma" userId="S::e.m.wiersma@uva.nl::d28d79fe-248c-490e-a155-0ad2612b1566" providerId="AD" clId="Web-{140B7874-DF66-8266-36E6-566418DF50AB}" dt="2026-04-29T09:31:20.493" v="188"/>
          <ac:spMkLst>
            <pc:docMk/>
            <pc:sldMk cId="3592170832" sldId="1101"/>
            <ac:spMk id="8" creationId="{684CC99F-D9E7-27E9-F447-4199B6D73318}"/>
          </ac:spMkLst>
        </pc:spChg>
        <pc:picChg chg="mod">
          <ac:chgData name="Emma Wiersma" userId="S::e.m.wiersma@uva.nl::d28d79fe-248c-490e-a155-0ad2612b1566" providerId="AD" clId="Web-{140B7874-DF66-8266-36E6-566418DF50AB}" dt="2026-04-29T09:31:18.946" v="186" actId="1076"/>
          <ac:picMkLst>
            <pc:docMk/>
            <pc:sldMk cId="3592170832" sldId="1101"/>
            <ac:picMk id="5" creationId="{0DF650C9-B4E2-CCEE-3781-B7B0739CA0FF}"/>
          </ac:picMkLst>
        </pc:picChg>
        <pc:extLst>
          <p:ext xmlns:p="http://schemas.openxmlformats.org/presentationml/2006/main" uri="{D6D511B9-2390-475A-947B-AFAB55BFBCF1}">
            <pc226:cmChg xmlns:pc226="http://schemas.microsoft.com/office/powerpoint/2022/06/main/command" chg="mod">
              <pc226:chgData name="Emma Wiersma" userId="S::e.m.wiersma@uva.nl::d28d79fe-248c-490e-a155-0ad2612b1566" providerId="AD" clId="Web-{140B7874-DF66-8266-36E6-566418DF50AB}" dt="2026-04-29T09:32:29.574" v="213" actId="20577"/>
              <pc2:cmMkLst xmlns:pc2="http://schemas.microsoft.com/office/powerpoint/2019/9/main/command">
                <pc:docMk/>
                <pc:sldMk cId="3592170832" sldId="1101"/>
                <pc2:cmMk id="{092FD3B9-D335-45AE-BF5E-35FE149FF39C}"/>
              </pc2:cmMkLst>
            </pc226:cmChg>
          </p:ext>
        </pc:extLst>
      </pc:sldChg>
      <pc:sldChg chg="delSp modSp">
        <pc:chgData name="Emma Wiersma" userId="S::e.m.wiersma@uva.nl::d28d79fe-248c-490e-a155-0ad2612b1566" providerId="AD" clId="Web-{140B7874-DF66-8266-36E6-566418DF50AB}" dt="2026-04-29T09:33:03.934" v="228"/>
        <pc:sldMkLst>
          <pc:docMk/>
          <pc:sldMk cId="4260124914" sldId="1102"/>
        </pc:sldMkLst>
        <pc:spChg chg="mod">
          <ac:chgData name="Emma Wiersma" userId="S::e.m.wiersma@uva.nl::d28d79fe-248c-490e-a155-0ad2612b1566" providerId="AD" clId="Web-{140B7874-DF66-8266-36E6-566418DF50AB}" dt="2026-04-29T09:33:00.075" v="226" actId="20577"/>
          <ac:spMkLst>
            <pc:docMk/>
            <pc:sldMk cId="4260124914" sldId="1102"/>
            <ac:spMk id="2" creationId="{7BAA5DAC-6E43-7C2C-1680-F56582CD152C}"/>
          </ac:spMkLst>
        </pc:spChg>
        <pc:spChg chg="del mod">
          <ac:chgData name="Emma Wiersma" userId="S::e.m.wiersma@uva.nl::d28d79fe-248c-490e-a155-0ad2612b1566" providerId="AD" clId="Web-{140B7874-DF66-8266-36E6-566418DF50AB}" dt="2026-04-29T09:33:03.934" v="228"/>
          <ac:spMkLst>
            <pc:docMk/>
            <pc:sldMk cId="4260124914" sldId="1102"/>
            <ac:spMk id="4" creationId="{2222F6CF-F5DC-6727-6336-047A2E2D2F0F}"/>
          </ac:spMkLst>
        </pc:spChg>
      </pc:sldChg>
      <pc:sldChg chg="delSp modSp">
        <pc:chgData name="Emma Wiersma" userId="S::e.m.wiersma@uva.nl::d28d79fe-248c-490e-a155-0ad2612b1566" providerId="AD" clId="Web-{140B7874-DF66-8266-36E6-566418DF50AB}" dt="2026-04-29T09:33:32.357" v="235" actId="20577"/>
        <pc:sldMkLst>
          <pc:docMk/>
          <pc:sldMk cId="2254762168" sldId="1105"/>
        </pc:sldMkLst>
        <pc:spChg chg="mod">
          <ac:chgData name="Emma Wiersma" userId="S::e.m.wiersma@uva.nl::d28d79fe-248c-490e-a155-0ad2612b1566" providerId="AD" clId="Web-{140B7874-DF66-8266-36E6-566418DF50AB}" dt="2026-04-29T09:33:22.685" v="232" actId="20577"/>
          <ac:spMkLst>
            <pc:docMk/>
            <pc:sldMk cId="2254762168" sldId="1105"/>
            <ac:spMk id="6" creationId="{4365C6FE-49C8-4DE7-0FD1-ACE9275200FB}"/>
          </ac:spMkLst>
        </pc:spChg>
        <pc:spChg chg="mod">
          <ac:chgData name="Emma Wiersma" userId="S::e.m.wiersma@uva.nl::d28d79fe-248c-490e-a155-0ad2612b1566" providerId="AD" clId="Web-{140B7874-DF66-8266-36E6-566418DF50AB}" dt="2026-04-29T09:33:32.357" v="235" actId="20577"/>
          <ac:spMkLst>
            <pc:docMk/>
            <pc:sldMk cId="2254762168" sldId="1105"/>
            <ac:spMk id="7" creationId="{A5254F8A-FE7C-6EBD-A10F-DD2E532F5DBF}"/>
          </ac:spMkLst>
        </pc:spChg>
        <pc:spChg chg="del mod">
          <ac:chgData name="Emma Wiersma" userId="S::e.m.wiersma@uva.nl::d28d79fe-248c-490e-a155-0ad2612b1566" providerId="AD" clId="Web-{140B7874-DF66-8266-36E6-566418DF50AB}" dt="2026-04-29T09:33:17.529" v="230"/>
          <ac:spMkLst>
            <pc:docMk/>
            <pc:sldMk cId="2254762168" sldId="1105"/>
            <ac:spMk id="9" creationId="{92B61E10-58E4-75CE-A49E-94A78E127147}"/>
          </ac:spMkLst>
        </pc:spChg>
      </pc:sldChg>
      <pc:sldChg chg="delSp modSp">
        <pc:chgData name="Emma Wiersma" userId="S::e.m.wiersma@uva.nl::d28d79fe-248c-490e-a155-0ad2612b1566" providerId="AD" clId="Web-{140B7874-DF66-8266-36E6-566418DF50AB}" dt="2026-04-29T09:31:03.039" v="184" actId="20577"/>
        <pc:sldMkLst>
          <pc:docMk/>
          <pc:sldMk cId="1636383171" sldId="1106"/>
        </pc:sldMkLst>
        <pc:spChg chg="mod">
          <ac:chgData name="Emma Wiersma" userId="S::e.m.wiersma@uva.nl::d28d79fe-248c-490e-a155-0ad2612b1566" providerId="AD" clId="Web-{140B7874-DF66-8266-36E6-566418DF50AB}" dt="2026-04-29T09:30:21.927" v="174" actId="20577"/>
          <ac:spMkLst>
            <pc:docMk/>
            <pc:sldMk cId="1636383171" sldId="1106"/>
            <ac:spMk id="2" creationId="{C396703D-08C3-CB3B-70E6-527041A24FC6}"/>
          </ac:spMkLst>
        </pc:spChg>
        <pc:spChg chg="mod">
          <ac:chgData name="Emma Wiersma" userId="S::e.m.wiersma@uva.nl::d28d79fe-248c-490e-a155-0ad2612b1566" providerId="AD" clId="Web-{140B7874-DF66-8266-36E6-566418DF50AB}" dt="2026-04-29T09:31:03.039" v="184" actId="20577"/>
          <ac:spMkLst>
            <pc:docMk/>
            <pc:sldMk cId="1636383171" sldId="1106"/>
            <ac:spMk id="3" creationId="{59C43D44-8825-1F35-36DE-A9CD36EF6B92}"/>
          </ac:spMkLst>
        </pc:spChg>
        <pc:spChg chg="del mod">
          <ac:chgData name="Emma Wiersma" userId="S::e.m.wiersma@uva.nl::d28d79fe-248c-490e-a155-0ad2612b1566" providerId="AD" clId="Web-{140B7874-DF66-8266-36E6-566418DF50AB}" dt="2026-04-29T09:30:42.772" v="178"/>
          <ac:spMkLst>
            <pc:docMk/>
            <pc:sldMk cId="1636383171" sldId="1106"/>
            <ac:spMk id="7" creationId="{01EBD0F8-BAA0-F37A-5630-0E1018C9BB7E}"/>
          </ac:spMkLst>
        </pc:spChg>
        <pc:grpChg chg="mod">
          <ac:chgData name="Emma Wiersma" userId="S::e.m.wiersma@uva.nl::d28d79fe-248c-490e-a155-0ad2612b1566" providerId="AD" clId="Web-{140B7874-DF66-8266-36E6-566418DF50AB}" dt="2026-04-29T09:30:25.927" v="175" actId="1076"/>
          <ac:grpSpMkLst>
            <pc:docMk/>
            <pc:sldMk cId="1636383171" sldId="1106"/>
            <ac:grpSpMk id="6" creationId="{087F1633-1A08-7B2C-624E-DA1CD743C604}"/>
          </ac:grpSpMkLst>
        </pc:grpChg>
      </pc:sldChg>
      <pc:sldChg chg="delSp modSp">
        <pc:chgData name="Emma Wiersma" userId="S::e.m.wiersma@uva.nl::d28d79fe-248c-490e-a155-0ad2612b1566" providerId="AD" clId="Web-{140B7874-DF66-8266-36E6-566418DF50AB}" dt="2026-04-29T09:34:47.203" v="272" actId="20577"/>
        <pc:sldMkLst>
          <pc:docMk/>
          <pc:sldMk cId="2331810864" sldId="1107"/>
        </pc:sldMkLst>
        <pc:spChg chg="mod">
          <ac:chgData name="Emma Wiersma" userId="S::e.m.wiersma@uva.nl::d28d79fe-248c-490e-a155-0ad2612b1566" providerId="AD" clId="Web-{140B7874-DF66-8266-36E6-566418DF50AB}" dt="2026-04-29T09:34:47.203" v="272" actId="20577"/>
          <ac:spMkLst>
            <pc:docMk/>
            <pc:sldMk cId="2331810864" sldId="1107"/>
            <ac:spMk id="5" creationId="{21C3D743-8547-56F5-E23C-08977A8FE316}"/>
          </ac:spMkLst>
        </pc:spChg>
        <pc:spChg chg="del">
          <ac:chgData name="Emma Wiersma" userId="S::e.m.wiersma@uva.nl::d28d79fe-248c-490e-a155-0ad2612b1566" providerId="AD" clId="Web-{140B7874-DF66-8266-36E6-566418DF50AB}" dt="2026-04-29T09:33:43.655" v="238"/>
          <ac:spMkLst>
            <pc:docMk/>
            <pc:sldMk cId="2331810864" sldId="1107"/>
            <ac:spMk id="6" creationId="{A64367B0-B985-EB19-E007-A87B7E71767C}"/>
          </ac:spMkLst>
        </pc:spChg>
        <pc:grpChg chg="mod">
          <ac:chgData name="Emma Wiersma" userId="S::e.m.wiersma@uva.nl::d28d79fe-248c-490e-a155-0ad2612b1566" providerId="AD" clId="Web-{140B7874-DF66-8266-36E6-566418DF50AB}" dt="2026-04-29T09:33:40.279" v="237" actId="1076"/>
          <ac:grpSpMkLst>
            <pc:docMk/>
            <pc:sldMk cId="2331810864" sldId="1107"/>
            <ac:grpSpMk id="12" creationId="{BDE334BD-CA72-A99E-7A9F-A01A65EC05FF}"/>
          </ac:grpSpMkLst>
        </pc:grpChg>
        <pc:picChg chg="del mod">
          <ac:chgData name="Emma Wiersma" userId="S::e.m.wiersma@uva.nl::d28d79fe-248c-490e-a155-0ad2612b1566" providerId="AD" clId="Web-{140B7874-DF66-8266-36E6-566418DF50AB}" dt="2026-04-29T09:33:51.577" v="242"/>
          <ac:picMkLst>
            <pc:docMk/>
            <pc:sldMk cId="2331810864" sldId="1107"/>
            <ac:picMk id="8" creationId="{49CEB6B5-75FD-8C46-C4DC-22937A8C2950}"/>
          </ac:picMkLst>
        </pc:picChg>
      </pc:sldChg>
      <pc:sldChg chg="delSp modSp">
        <pc:chgData name="Emma Wiersma" userId="S::e.m.wiersma@uva.nl::d28d79fe-248c-490e-a155-0ad2612b1566" providerId="AD" clId="Web-{140B7874-DF66-8266-36E6-566418DF50AB}" dt="2026-04-29T09:35:07.235" v="278" actId="20577"/>
        <pc:sldMkLst>
          <pc:docMk/>
          <pc:sldMk cId="4148938737" sldId="1108"/>
        </pc:sldMkLst>
        <pc:spChg chg="mod">
          <ac:chgData name="Emma Wiersma" userId="S::e.m.wiersma@uva.nl::d28d79fe-248c-490e-a155-0ad2612b1566" providerId="AD" clId="Web-{140B7874-DF66-8266-36E6-566418DF50AB}" dt="2026-04-29T09:35:07.235" v="278" actId="20577"/>
          <ac:spMkLst>
            <pc:docMk/>
            <pc:sldMk cId="4148938737" sldId="1108"/>
            <ac:spMk id="3" creationId="{5E650A93-5934-2E90-24A3-88CEC6F6743A}"/>
          </ac:spMkLst>
        </pc:spChg>
        <pc:spChg chg="del">
          <ac:chgData name="Emma Wiersma" userId="S::e.m.wiersma@uva.nl::d28d79fe-248c-490e-a155-0ad2612b1566" providerId="AD" clId="Web-{140B7874-DF66-8266-36E6-566418DF50AB}" dt="2026-04-29T09:34:54.485" v="275"/>
          <ac:spMkLst>
            <pc:docMk/>
            <pc:sldMk cId="4148938737" sldId="1108"/>
            <ac:spMk id="4" creationId="{B90444A6-8963-3F31-58D8-C6356AEDCE2B}"/>
          </ac:spMkLst>
        </pc:spChg>
        <pc:picChg chg="mod">
          <ac:chgData name="Emma Wiersma" userId="S::e.m.wiersma@uva.nl::d28d79fe-248c-490e-a155-0ad2612b1566" providerId="AD" clId="Web-{140B7874-DF66-8266-36E6-566418DF50AB}" dt="2026-04-29T09:34:53.797" v="274" actId="1076"/>
          <ac:picMkLst>
            <pc:docMk/>
            <pc:sldMk cId="4148938737" sldId="1108"/>
            <ac:picMk id="6" creationId="{9DBEC0FF-8F63-2BE1-4D5F-EAF59CD0DCA8}"/>
          </ac:picMkLst>
        </pc:picChg>
      </pc:sldChg>
      <pc:sldChg chg="delSp modSp">
        <pc:chgData name="Emma Wiersma" userId="S::e.m.wiersma@uva.nl::d28d79fe-248c-490e-a155-0ad2612b1566" providerId="AD" clId="Web-{140B7874-DF66-8266-36E6-566418DF50AB}" dt="2026-04-29T09:35:40.548" v="292" actId="20577"/>
        <pc:sldMkLst>
          <pc:docMk/>
          <pc:sldMk cId="2317131470" sldId="1110"/>
        </pc:sldMkLst>
        <pc:spChg chg="mod">
          <ac:chgData name="Emma Wiersma" userId="S::e.m.wiersma@uva.nl::d28d79fe-248c-490e-a155-0ad2612b1566" providerId="AD" clId="Web-{140B7874-DF66-8266-36E6-566418DF50AB}" dt="2026-04-29T09:35:21.657" v="281" actId="20577"/>
          <ac:spMkLst>
            <pc:docMk/>
            <pc:sldMk cId="2317131470" sldId="1110"/>
            <ac:spMk id="2" creationId="{05D0B035-5CB4-61DC-8126-4DBB403B816D}"/>
          </ac:spMkLst>
        </pc:spChg>
        <pc:spChg chg="mod">
          <ac:chgData name="Emma Wiersma" userId="S::e.m.wiersma@uva.nl::d28d79fe-248c-490e-a155-0ad2612b1566" providerId="AD" clId="Web-{140B7874-DF66-8266-36E6-566418DF50AB}" dt="2026-04-29T09:35:40.548" v="292" actId="20577"/>
          <ac:spMkLst>
            <pc:docMk/>
            <pc:sldMk cId="2317131470" sldId="1110"/>
            <ac:spMk id="3" creationId="{EE039FD4-6F31-ECA0-5BDA-F0FFEB283BCA}"/>
          </ac:spMkLst>
        </pc:spChg>
        <pc:spChg chg="del">
          <ac:chgData name="Emma Wiersma" userId="S::e.m.wiersma@uva.nl::d28d79fe-248c-490e-a155-0ad2612b1566" providerId="AD" clId="Web-{140B7874-DF66-8266-36E6-566418DF50AB}" dt="2026-04-29T09:35:09.548" v="279"/>
          <ac:spMkLst>
            <pc:docMk/>
            <pc:sldMk cId="2317131470" sldId="1110"/>
            <ac:spMk id="4" creationId="{923FB295-EC87-E286-F871-488B227A66E9}"/>
          </ac:spMkLst>
        </pc:spChg>
        <pc:picChg chg="mod">
          <ac:chgData name="Emma Wiersma" userId="S::e.m.wiersma@uva.nl::d28d79fe-248c-490e-a155-0ad2612b1566" providerId="AD" clId="Web-{140B7874-DF66-8266-36E6-566418DF50AB}" dt="2026-04-29T09:35:12.220" v="280" actId="14100"/>
          <ac:picMkLst>
            <pc:docMk/>
            <pc:sldMk cId="2317131470" sldId="1110"/>
            <ac:picMk id="6" creationId="{A3652650-F80D-FF57-CAAB-3DF6C4B59BC6}"/>
          </ac:picMkLst>
        </pc:picChg>
      </pc:sldChg>
    </pc:docChg>
  </pc:docChgLst>
  <pc:docChgLst>
    <pc:chgData name="Emma Wiersma" userId="S::e.m.wiersma@uva.nl::d28d79fe-248c-490e-a155-0ad2612b1566" providerId="AD" clId="Web-{B2FAD4FF-F2EE-2FC5-8A76-961BE4A366BD}"/>
    <pc:docChg chg="modSld">
      <pc:chgData name="Emma Wiersma" userId="S::e.m.wiersma@uva.nl::d28d79fe-248c-490e-a155-0ad2612b1566" providerId="AD" clId="Web-{B2FAD4FF-F2EE-2FC5-8A76-961BE4A366BD}" dt="2026-04-29T09:44:25.624" v="15" actId="1076"/>
      <pc:docMkLst>
        <pc:docMk/>
      </pc:docMkLst>
      <pc:sldChg chg="modSp">
        <pc:chgData name="Emma Wiersma" userId="S::e.m.wiersma@uva.nl::d28d79fe-248c-490e-a155-0ad2612b1566" providerId="AD" clId="Web-{B2FAD4FF-F2EE-2FC5-8A76-961BE4A366BD}" dt="2026-04-29T09:44:25.624" v="15" actId="1076"/>
        <pc:sldMkLst>
          <pc:docMk/>
          <pc:sldMk cId="1467660057" sldId="256"/>
        </pc:sldMkLst>
        <pc:spChg chg="mod">
          <ac:chgData name="Emma Wiersma" userId="S::e.m.wiersma@uva.nl::d28d79fe-248c-490e-a155-0ad2612b1566" providerId="AD" clId="Web-{B2FAD4FF-F2EE-2FC5-8A76-961BE4A366BD}" dt="2026-04-29T09:44:24.030" v="14" actId="1076"/>
          <ac:spMkLst>
            <pc:docMk/>
            <pc:sldMk cId="1467660057" sldId="256"/>
            <ac:spMk id="5" creationId="{AC601EAA-63C9-EA5A-09FB-13109A5DC379}"/>
          </ac:spMkLst>
        </pc:spChg>
        <pc:picChg chg="mod">
          <ac:chgData name="Emma Wiersma" userId="S::e.m.wiersma@uva.nl::d28d79fe-248c-490e-a155-0ad2612b1566" providerId="AD" clId="Web-{B2FAD4FF-F2EE-2FC5-8A76-961BE4A366BD}" dt="2026-04-29T09:44:25.624" v="15" actId="1076"/>
          <ac:picMkLst>
            <pc:docMk/>
            <pc:sldMk cId="1467660057" sldId="256"/>
            <ac:picMk id="4" creationId="{7E090D45-4A6D-022D-9FAE-7A01C92BBBFD}"/>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763B23B-9E7C-4674-8EF5-ED7E038193BC}" type="datetimeFigureOut">
              <a:rPr lang="nl-NL" smtClean="0"/>
              <a:t>11-8-2026</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4866C77-719A-44B4-A8FC-FEA20688DC15}" type="slidenum">
              <a:rPr lang="nl-NL" smtClean="0"/>
              <a:t>‹nr.›</a:t>
            </a:fld>
            <a:endParaRPr lang="nl-NL"/>
          </a:p>
        </p:txBody>
      </p:sp>
    </p:spTree>
    <p:extLst>
      <p:ext uri="{BB962C8B-B14F-4D97-AF65-F5344CB8AC3E}">
        <p14:creationId xmlns:p14="http://schemas.microsoft.com/office/powerpoint/2010/main" val="27089265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1D5446-6140-12A3-66A1-7011B9A1E8F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3B4B908-EDBB-1651-2199-7252DF7350C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CD4370F-74D7-47E2-55EF-2C55D538F603}"/>
              </a:ext>
            </a:extLst>
          </p:cNvPr>
          <p:cNvSpPr>
            <a:spLocks noGrp="1"/>
          </p:cNvSpPr>
          <p:nvPr>
            <p:ph type="body" idx="1"/>
          </p:nvPr>
        </p:nvSpPr>
        <p:spPr/>
        <p:txBody>
          <a:bodyPr/>
          <a:lstStyle/>
          <a:p>
            <a:r>
              <a:rPr lang="en-US" dirty="0"/>
              <a:t>Discuss the steps involved in giving instructions and get them to think about the necessity of each step and the order in which they should be carried out.</a:t>
            </a:r>
          </a:p>
          <a:p>
            <a:endParaRPr lang="en-US" dirty="0"/>
          </a:p>
          <a:p>
            <a:r>
              <a:rPr lang="en-US" dirty="0"/>
              <a:t>‘Why’ and ‘What’ could potentially be the other way round, but this approach takes you from the abstract to the concrete. First, you secure buy-in, as it were, through validation, so that you capture their attention.</a:t>
            </a:r>
          </a:p>
          <a:p>
            <a:r>
              <a:rPr lang="en-US" dirty="0"/>
              <a:t>It’s important that the ‘How’ comes at the end, as this prompts action and by then you’ll have lost their attention.</a:t>
            </a:r>
          </a:p>
        </p:txBody>
      </p:sp>
      <p:sp>
        <p:nvSpPr>
          <p:cNvPr id="4" name="Slide Number Placeholder 3">
            <a:extLst>
              <a:ext uri="{FF2B5EF4-FFF2-40B4-BE49-F238E27FC236}">
                <a16:creationId xmlns:a16="http://schemas.microsoft.com/office/drawing/2014/main" id="{8414E853-3FD6-1062-1E62-DC046D3ABDCC}"/>
              </a:ext>
            </a:extLst>
          </p:cNvPr>
          <p:cNvSpPr>
            <a:spLocks noGrp="1"/>
          </p:cNvSpPr>
          <p:nvPr>
            <p:ph type="sldNum" sz="quarter" idx="5"/>
          </p:nvPr>
        </p:nvSpPr>
        <p:spPr/>
        <p:txBody>
          <a:bodyPr/>
          <a:lstStyle/>
          <a:p>
            <a:fld id="{3F96C7F8-FC49-3243-9925-BCA2631A4E56}" type="slidenum">
              <a:rPr lang="en-GB" smtClean="0"/>
              <a:t>2</a:t>
            </a:fld>
            <a:endParaRPr lang="en-GB"/>
          </a:p>
        </p:txBody>
      </p:sp>
    </p:spTree>
    <p:extLst>
      <p:ext uri="{BB962C8B-B14F-4D97-AF65-F5344CB8AC3E}">
        <p14:creationId xmlns:p14="http://schemas.microsoft.com/office/powerpoint/2010/main" val="42632656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D30610-27AA-56D0-D0BE-569A5AC09322}"/>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9E64E984-9648-B0E8-5338-72604FC7318E}"/>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73CEE663-9047-9B3E-433C-B2BE4B422E53}"/>
              </a:ext>
            </a:extLst>
          </p:cNvPr>
          <p:cNvSpPr>
            <a:spLocks noGrp="1"/>
          </p:cNvSpPr>
          <p:nvPr>
            <p:ph type="body" idx="1"/>
          </p:nvPr>
        </p:nvSpPr>
        <p:spPr/>
        <p:txBody>
          <a:bodyPr/>
          <a:lstStyle/>
          <a:p>
            <a:r>
              <a:rPr lang="nl-NL" dirty="0"/>
              <a:t>Simple and clear overview of main challenges and goals. </a:t>
            </a:r>
          </a:p>
          <a:p>
            <a:endParaRPr lang="nl-NL" dirty="0"/>
          </a:p>
          <a:p>
            <a:r>
              <a:rPr lang="nl-NL" dirty="0"/>
              <a:t>Tip: If </a:t>
            </a:r>
            <a:r>
              <a:rPr lang="nl-NL" dirty="0" err="1"/>
              <a:t>TAs</a:t>
            </a:r>
            <a:r>
              <a:rPr lang="nl-NL" dirty="0"/>
              <a:t> give </a:t>
            </a:r>
            <a:r>
              <a:rPr lang="nl-NL" dirty="0" err="1"/>
              <a:t>the</a:t>
            </a:r>
            <a:r>
              <a:rPr lang="nl-NL" dirty="0"/>
              <a:t> course multiple </a:t>
            </a:r>
            <a:r>
              <a:rPr lang="nl-NL" dirty="0" err="1"/>
              <a:t>times</a:t>
            </a:r>
            <a:r>
              <a:rPr lang="nl-NL" dirty="0"/>
              <a:t>, ask if they recognise these challenges.</a:t>
            </a:r>
          </a:p>
        </p:txBody>
      </p:sp>
      <p:sp>
        <p:nvSpPr>
          <p:cNvPr id="4" name="Tijdelijke aanduiding voor dianummer 3">
            <a:extLst>
              <a:ext uri="{FF2B5EF4-FFF2-40B4-BE49-F238E27FC236}">
                <a16:creationId xmlns:a16="http://schemas.microsoft.com/office/drawing/2014/main" id="{F02CB5D5-3F81-0E36-8658-1FBE8BE936D3}"/>
              </a:ext>
            </a:extLst>
          </p:cNvPr>
          <p:cNvSpPr>
            <a:spLocks noGrp="1"/>
          </p:cNvSpPr>
          <p:nvPr>
            <p:ph type="sldNum" sz="quarter" idx="5"/>
          </p:nvPr>
        </p:nvSpPr>
        <p:spPr/>
        <p:txBody>
          <a:bodyPr/>
          <a:lstStyle/>
          <a:p>
            <a:fld id="{14866C77-719A-44B4-A8FC-FEA20688DC15}" type="slidenum">
              <a:rPr lang="nl-NL" smtClean="0"/>
              <a:t>11</a:t>
            </a:fld>
            <a:endParaRPr lang="nl-NL"/>
          </a:p>
        </p:txBody>
      </p:sp>
    </p:spTree>
    <p:extLst>
      <p:ext uri="{BB962C8B-B14F-4D97-AF65-F5344CB8AC3E}">
        <p14:creationId xmlns:p14="http://schemas.microsoft.com/office/powerpoint/2010/main" val="30533648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14866C77-719A-44B4-A8FC-FEA20688DC15}" type="slidenum">
              <a:rPr lang="nl-NL" smtClean="0"/>
              <a:t>12</a:t>
            </a:fld>
            <a:endParaRPr lang="nl-NL"/>
          </a:p>
        </p:txBody>
      </p:sp>
    </p:spTree>
    <p:extLst>
      <p:ext uri="{BB962C8B-B14F-4D97-AF65-F5344CB8AC3E}">
        <p14:creationId xmlns:p14="http://schemas.microsoft.com/office/powerpoint/2010/main" val="2794820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Fill in your own key </a:t>
            </a:r>
            <a:r>
              <a:rPr lang="nl-NL" dirty="0" err="1"/>
              <a:t>responsibilities</a:t>
            </a:r>
            <a:r>
              <a:rPr lang="nl-NL" dirty="0"/>
              <a:t> and </a:t>
            </a:r>
            <a:r>
              <a:rPr lang="nl-NL" dirty="0" err="1"/>
              <a:t>expectations</a:t>
            </a:r>
            <a:r>
              <a:rPr lang="nl-NL" dirty="0"/>
              <a:t> here, </a:t>
            </a:r>
            <a:r>
              <a:rPr lang="nl-NL" dirty="0" err="1"/>
              <a:t>the</a:t>
            </a:r>
            <a:r>
              <a:rPr lang="nl-NL" dirty="0"/>
              <a:t> examples are for inspiration.</a:t>
            </a:r>
          </a:p>
        </p:txBody>
      </p:sp>
      <p:sp>
        <p:nvSpPr>
          <p:cNvPr id="4" name="Tijdelijke aanduiding voor dianummer 3"/>
          <p:cNvSpPr>
            <a:spLocks noGrp="1"/>
          </p:cNvSpPr>
          <p:nvPr>
            <p:ph type="sldNum" sz="quarter" idx="5"/>
          </p:nvPr>
        </p:nvSpPr>
        <p:spPr/>
        <p:txBody>
          <a:bodyPr/>
          <a:lstStyle/>
          <a:p>
            <a:fld id="{14866C77-719A-44B4-A8FC-FEA20688DC15}" type="slidenum">
              <a:rPr lang="nl-NL" smtClean="0"/>
              <a:t>15</a:t>
            </a:fld>
            <a:endParaRPr lang="nl-NL"/>
          </a:p>
        </p:txBody>
      </p:sp>
    </p:spTree>
    <p:extLst>
      <p:ext uri="{BB962C8B-B14F-4D97-AF65-F5344CB8AC3E}">
        <p14:creationId xmlns:p14="http://schemas.microsoft.com/office/powerpoint/2010/main" val="37059715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If you’re </a:t>
            </a:r>
            <a:r>
              <a:rPr lang="nl-NL" dirty="0" err="1"/>
              <a:t>trying</a:t>
            </a:r>
            <a:r>
              <a:rPr lang="nl-NL" dirty="0"/>
              <a:t> something new, out-of-</a:t>
            </a:r>
            <a:r>
              <a:rPr lang="nl-NL" dirty="0" err="1"/>
              <a:t>the</a:t>
            </a:r>
            <a:r>
              <a:rPr lang="nl-NL" dirty="0"/>
              <a:t>-box, or if </a:t>
            </a:r>
            <a:r>
              <a:rPr lang="nl-NL" dirty="0" err="1"/>
              <a:t>the</a:t>
            </a:r>
            <a:r>
              <a:rPr lang="nl-NL" dirty="0"/>
              <a:t> role of </a:t>
            </a:r>
            <a:r>
              <a:rPr lang="nl-NL" dirty="0" err="1"/>
              <a:t>the</a:t>
            </a:r>
            <a:r>
              <a:rPr lang="nl-NL" dirty="0"/>
              <a:t> TA is different from what </a:t>
            </a:r>
            <a:r>
              <a:rPr lang="nl-NL" dirty="0" err="1"/>
              <a:t>they’ve</a:t>
            </a:r>
            <a:r>
              <a:rPr lang="nl-NL" dirty="0"/>
              <a:t> been used </a:t>
            </a:r>
            <a:r>
              <a:rPr lang="nl-NL" dirty="0" err="1"/>
              <a:t>to</a:t>
            </a:r>
            <a:r>
              <a:rPr lang="nl-NL" dirty="0"/>
              <a:t> er </a:t>
            </a:r>
            <a:r>
              <a:rPr lang="nl-NL" dirty="0" err="1"/>
              <a:t>expect</a:t>
            </a:r>
            <a:r>
              <a:rPr lang="nl-NL" dirty="0"/>
              <a:t>, </a:t>
            </a:r>
            <a:r>
              <a:rPr lang="nl-NL" dirty="0" err="1"/>
              <a:t>consider</a:t>
            </a:r>
            <a:r>
              <a:rPr lang="nl-NL" dirty="0"/>
              <a:t> </a:t>
            </a:r>
            <a:r>
              <a:rPr lang="nl-NL" dirty="0" err="1"/>
              <a:t>checking</a:t>
            </a:r>
            <a:r>
              <a:rPr lang="nl-NL" dirty="0"/>
              <a:t> </a:t>
            </a:r>
            <a:r>
              <a:rPr lang="nl-NL" dirty="0" err="1"/>
              <a:t>how</a:t>
            </a:r>
            <a:r>
              <a:rPr lang="nl-NL" dirty="0"/>
              <a:t> they feel towards </a:t>
            </a:r>
            <a:r>
              <a:rPr lang="nl-NL" dirty="0" err="1"/>
              <a:t>the</a:t>
            </a:r>
            <a:r>
              <a:rPr lang="nl-NL" dirty="0"/>
              <a:t> design. </a:t>
            </a:r>
          </a:p>
        </p:txBody>
      </p:sp>
      <p:sp>
        <p:nvSpPr>
          <p:cNvPr id="4" name="Tijdelijke aanduiding voor dianummer 3"/>
          <p:cNvSpPr>
            <a:spLocks noGrp="1"/>
          </p:cNvSpPr>
          <p:nvPr>
            <p:ph type="sldNum" sz="quarter" idx="5"/>
          </p:nvPr>
        </p:nvSpPr>
        <p:spPr/>
        <p:txBody>
          <a:bodyPr/>
          <a:lstStyle/>
          <a:p>
            <a:fld id="{14866C77-719A-44B4-A8FC-FEA20688DC15}" type="slidenum">
              <a:rPr lang="nl-NL" smtClean="0"/>
              <a:t>16</a:t>
            </a:fld>
            <a:endParaRPr lang="nl-NL"/>
          </a:p>
        </p:txBody>
      </p:sp>
    </p:spTree>
    <p:extLst>
      <p:ext uri="{BB962C8B-B14F-4D97-AF65-F5344CB8AC3E}">
        <p14:creationId xmlns:p14="http://schemas.microsoft.com/office/powerpoint/2010/main" val="8410991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76892C-927C-A441-9499-811EE7BD68B3}"/>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8DB1460E-326D-4227-9588-D2794CB4F6E1}"/>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E6A8CC9F-C6A3-348B-73C8-959DF2731472}"/>
              </a:ext>
            </a:extLst>
          </p:cNvPr>
          <p:cNvSpPr>
            <a:spLocks noGrp="1"/>
          </p:cNvSpPr>
          <p:nvPr>
            <p:ph type="body" idx="1"/>
          </p:nvPr>
        </p:nvSpPr>
        <p:spPr/>
        <p:txBody>
          <a:bodyPr/>
          <a:lstStyle/>
          <a:p>
            <a:r>
              <a:rPr lang="nl-NL" dirty="0"/>
              <a:t>Optional: Do </a:t>
            </a:r>
            <a:r>
              <a:rPr lang="nl-NL" dirty="0" err="1"/>
              <a:t>the</a:t>
            </a:r>
            <a:r>
              <a:rPr lang="nl-NL" dirty="0"/>
              <a:t> </a:t>
            </a:r>
            <a:r>
              <a:rPr lang="nl-NL" dirty="0" err="1"/>
              <a:t>‘how</a:t>
            </a:r>
            <a:r>
              <a:rPr lang="nl-NL" dirty="0"/>
              <a:t>’ session as a joint effort and let </a:t>
            </a:r>
            <a:r>
              <a:rPr lang="nl-NL" dirty="0" err="1"/>
              <a:t>TAs</a:t>
            </a:r>
            <a:r>
              <a:rPr lang="nl-NL" dirty="0"/>
              <a:t> think </a:t>
            </a:r>
            <a:r>
              <a:rPr lang="nl-NL" dirty="0" err="1"/>
              <a:t>along</a:t>
            </a:r>
            <a:r>
              <a:rPr lang="nl-NL" dirty="0"/>
              <a:t>. </a:t>
            </a:r>
          </a:p>
        </p:txBody>
      </p:sp>
      <p:sp>
        <p:nvSpPr>
          <p:cNvPr id="4" name="Tijdelijke aanduiding voor dianummer 3">
            <a:extLst>
              <a:ext uri="{FF2B5EF4-FFF2-40B4-BE49-F238E27FC236}">
                <a16:creationId xmlns:a16="http://schemas.microsoft.com/office/drawing/2014/main" id="{5EA0EC97-549E-3D0B-E4F4-03FD44E827A7}"/>
              </a:ext>
            </a:extLst>
          </p:cNvPr>
          <p:cNvSpPr>
            <a:spLocks noGrp="1"/>
          </p:cNvSpPr>
          <p:nvPr>
            <p:ph type="sldNum" sz="quarter" idx="5"/>
          </p:nvPr>
        </p:nvSpPr>
        <p:spPr/>
        <p:txBody>
          <a:bodyPr/>
          <a:lstStyle/>
          <a:p>
            <a:fld id="{14866C77-719A-44B4-A8FC-FEA20688DC15}" type="slidenum">
              <a:rPr lang="nl-NL" smtClean="0"/>
              <a:t>17</a:t>
            </a:fld>
            <a:endParaRPr lang="nl-NL"/>
          </a:p>
        </p:txBody>
      </p:sp>
    </p:spTree>
    <p:extLst>
      <p:ext uri="{BB962C8B-B14F-4D97-AF65-F5344CB8AC3E}">
        <p14:creationId xmlns:p14="http://schemas.microsoft.com/office/powerpoint/2010/main" val="15952178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Be </a:t>
            </a:r>
            <a:r>
              <a:rPr lang="nl-NL" dirty="0" err="1"/>
              <a:t>aware</a:t>
            </a:r>
            <a:r>
              <a:rPr lang="nl-NL" dirty="0"/>
              <a:t> of </a:t>
            </a:r>
            <a:r>
              <a:rPr lang="nl-NL" dirty="0" err="1"/>
              <a:t>what</a:t>
            </a:r>
            <a:r>
              <a:rPr lang="nl-NL" dirty="0"/>
              <a:t> </a:t>
            </a:r>
            <a:r>
              <a:rPr lang="nl-NL" dirty="0" err="1"/>
              <a:t>can</a:t>
            </a:r>
            <a:r>
              <a:rPr lang="nl-NL" dirty="0"/>
              <a:t> </a:t>
            </a:r>
            <a:r>
              <a:rPr lang="nl-NL" dirty="0" err="1"/>
              <a:t>be</a:t>
            </a:r>
            <a:r>
              <a:rPr lang="nl-NL" dirty="0"/>
              <a:t> </a:t>
            </a:r>
            <a:r>
              <a:rPr lang="nl-NL" dirty="0" err="1"/>
              <a:t>asked</a:t>
            </a:r>
            <a:r>
              <a:rPr lang="nl-NL" dirty="0"/>
              <a:t> of </a:t>
            </a:r>
            <a:r>
              <a:rPr lang="nl-NL" dirty="0" err="1"/>
              <a:t>TAs</a:t>
            </a:r>
            <a:r>
              <a:rPr lang="nl-NL" dirty="0"/>
              <a:t> and </a:t>
            </a:r>
            <a:r>
              <a:rPr lang="nl-NL" dirty="0" err="1"/>
              <a:t>what</a:t>
            </a:r>
            <a:r>
              <a:rPr lang="nl-NL" dirty="0"/>
              <a:t> </a:t>
            </a:r>
            <a:r>
              <a:rPr lang="nl-NL" dirty="0" err="1"/>
              <a:t>falls</a:t>
            </a:r>
            <a:r>
              <a:rPr lang="nl-NL" dirty="0"/>
              <a:t> </a:t>
            </a:r>
            <a:r>
              <a:rPr lang="nl-NL" dirty="0" err="1"/>
              <a:t>within</a:t>
            </a:r>
            <a:r>
              <a:rPr lang="nl-NL" dirty="0"/>
              <a:t> </a:t>
            </a:r>
            <a:r>
              <a:rPr lang="nl-NL" dirty="0" err="1"/>
              <a:t>their</a:t>
            </a:r>
            <a:r>
              <a:rPr lang="nl-NL" dirty="0"/>
              <a:t> </a:t>
            </a:r>
            <a:r>
              <a:rPr lang="nl-NL" dirty="0" err="1"/>
              <a:t>responsibility</a:t>
            </a:r>
            <a:r>
              <a:rPr lang="nl-NL" dirty="0"/>
              <a:t>. </a:t>
            </a:r>
            <a:r>
              <a:rPr lang="nl-NL" dirty="0" err="1"/>
              <a:t>They</a:t>
            </a:r>
            <a:r>
              <a:rPr lang="nl-NL" dirty="0"/>
              <a:t> </a:t>
            </a:r>
            <a:r>
              <a:rPr lang="nl-NL" dirty="0" err="1"/>
              <a:t>can</a:t>
            </a:r>
            <a:r>
              <a:rPr lang="nl-NL" dirty="0"/>
              <a:t> </a:t>
            </a:r>
            <a:r>
              <a:rPr lang="nl-NL" dirty="0" err="1"/>
              <a:t>not</a:t>
            </a:r>
            <a:r>
              <a:rPr lang="nl-NL" dirty="0"/>
              <a:t> have end </a:t>
            </a:r>
            <a:r>
              <a:rPr lang="nl-NL" dirty="0" err="1"/>
              <a:t>responsibility</a:t>
            </a:r>
            <a:r>
              <a:rPr lang="nl-NL" dirty="0"/>
              <a:t> </a:t>
            </a:r>
            <a:r>
              <a:rPr lang="nl-NL" dirty="0" err="1"/>
              <a:t>for</a:t>
            </a:r>
            <a:r>
              <a:rPr lang="nl-NL" dirty="0"/>
              <a:t> </a:t>
            </a:r>
            <a:r>
              <a:rPr lang="nl-NL" dirty="0" err="1"/>
              <a:t>grading</a:t>
            </a:r>
            <a:r>
              <a:rPr lang="nl-NL" dirty="0"/>
              <a:t> </a:t>
            </a:r>
            <a:r>
              <a:rPr lang="nl-NL" dirty="0" err="1"/>
              <a:t>models</a:t>
            </a:r>
            <a:r>
              <a:rPr lang="nl-NL" dirty="0"/>
              <a:t>, </a:t>
            </a:r>
            <a:r>
              <a:rPr lang="nl-NL" dirty="0" err="1"/>
              <a:t>for</a:t>
            </a:r>
            <a:r>
              <a:rPr lang="nl-NL" dirty="0"/>
              <a:t> </a:t>
            </a:r>
            <a:r>
              <a:rPr lang="nl-NL" dirty="0" err="1"/>
              <a:t>example</a:t>
            </a:r>
            <a:r>
              <a:rPr lang="nl-NL" dirty="0"/>
              <a:t>.</a:t>
            </a:r>
          </a:p>
        </p:txBody>
      </p:sp>
      <p:sp>
        <p:nvSpPr>
          <p:cNvPr id="4" name="Tijdelijke aanduiding voor dianummer 3"/>
          <p:cNvSpPr>
            <a:spLocks noGrp="1"/>
          </p:cNvSpPr>
          <p:nvPr>
            <p:ph type="sldNum" sz="quarter" idx="5"/>
          </p:nvPr>
        </p:nvSpPr>
        <p:spPr/>
        <p:txBody>
          <a:bodyPr/>
          <a:lstStyle/>
          <a:p>
            <a:fld id="{14866C77-719A-44B4-A8FC-FEA20688DC15}" type="slidenum">
              <a:rPr lang="nl-NL" smtClean="0"/>
              <a:t>18</a:t>
            </a:fld>
            <a:endParaRPr lang="nl-NL"/>
          </a:p>
        </p:txBody>
      </p:sp>
    </p:spTree>
    <p:extLst>
      <p:ext uri="{BB962C8B-B14F-4D97-AF65-F5344CB8AC3E}">
        <p14:creationId xmlns:p14="http://schemas.microsoft.com/office/powerpoint/2010/main" val="308887031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EB8136-4330-4480-80D9-0F6FD970617C}"/>
              </a:ext>
            </a:extLst>
          </p:cNvPr>
          <p:cNvSpPr>
            <a:spLocks noGrp="1"/>
          </p:cNvSpPr>
          <p:nvPr>
            <p:ph type="ctrTitle" hasCustomPrompt="1"/>
          </p:nvPr>
        </p:nvSpPr>
        <p:spPr>
          <a:xfrm>
            <a:off x="576073" y="1124712"/>
            <a:ext cx="11036808" cy="3172968"/>
          </a:xfrm>
        </p:spPr>
        <p:txBody>
          <a:bodyPr anchor="b">
            <a:normAutofit/>
          </a:bodyPr>
          <a:lstStyle>
            <a:lvl1pPr algn="l">
              <a:defRPr sz="8000"/>
            </a:lvl1pPr>
          </a:lstStyle>
          <a:p>
            <a:r>
              <a:rPr lang="en-US" err="1"/>
              <a:t>Titel</a:t>
            </a:r>
            <a:endParaRPr lang="en-US"/>
          </a:p>
        </p:txBody>
      </p:sp>
      <p:sp>
        <p:nvSpPr>
          <p:cNvPr id="3" name="Subtitle 2">
            <a:extLst>
              <a:ext uri="{FF2B5EF4-FFF2-40B4-BE49-F238E27FC236}">
                <a16:creationId xmlns:a16="http://schemas.microsoft.com/office/drawing/2014/main" id="{566E5739-DD96-45FB-B609-3E3447A52FED}"/>
              </a:ext>
            </a:extLst>
          </p:cNvPr>
          <p:cNvSpPr>
            <a:spLocks noGrp="1"/>
          </p:cNvSpPr>
          <p:nvPr>
            <p:ph type="subTitle" idx="1" hasCustomPrompt="1"/>
          </p:nvPr>
        </p:nvSpPr>
        <p:spPr>
          <a:xfrm>
            <a:off x="576073" y="4727448"/>
            <a:ext cx="11036808" cy="1481328"/>
          </a:xfrm>
        </p:spPr>
        <p:txBody>
          <a:bodyPr>
            <a:normAutofit/>
          </a:bodyPr>
          <a:lstStyle>
            <a:lvl1pPr marL="0" indent="0" algn="l">
              <a:buNone/>
              <a:defRPr sz="2800"/>
            </a:lvl1pPr>
            <a:lvl2pPr marL="457203" indent="0" algn="ctr">
              <a:buNone/>
              <a:defRPr sz="2000"/>
            </a:lvl2pPr>
            <a:lvl3pPr marL="914406" indent="0" algn="ctr">
              <a:buNone/>
              <a:defRPr sz="1800"/>
            </a:lvl3pPr>
            <a:lvl4pPr marL="1371609" indent="0" algn="ctr">
              <a:buNone/>
              <a:defRPr sz="1600"/>
            </a:lvl4pPr>
            <a:lvl5pPr marL="1828812" indent="0" algn="ctr">
              <a:buNone/>
              <a:defRPr sz="1600"/>
            </a:lvl5pPr>
            <a:lvl6pPr marL="2286015" indent="0" algn="ctr">
              <a:buNone/>
              <a:defRPr sz="1600"/>
            </a:lvl6pPr>
            <a:lvl7pPr marL="2743218" indent="0" algn="ctr">
              <a:buNone/>
              <a:defRPr sz="1600"/>
            </a:lvl7pPr>
            <a:lvl8pPr marL="3200421" indent="0" algn="ctr">
              <a:buNone/>
              <a:defRPr sz="1600"/>
            </a:lvl8pPr>
            <a:lvl9pPr marL="3657624" indent="0" algn="ctr">
              <a:buNone/>
              <a:defRPr sz="1600"/>
            </a:lvl9pPr>
          </a:lstStyle>
          <a:p>
            <a:r>
              <a:rPr lang="en-US" err="1"/>
              <a:t>Subtitel</a:t>
            </a:r>
            <a:endParaRPr lang="en-US"/>
          </a:p>
        </p:txBody>
      </p:sp>
      <p:sp>
        <p:nvSpPr>
          <p:cNvPr id="4" name="Date Placeholder 3">
            <a:extLst>
              <a:ext uri="{FF2B5EF4-FFF2-40B4-BE49-F238E27FC236}">
                <a16:creationId xmlns:a16="http://schemas.microsoft.com/office/drawing/2014/main" id="{1B9FF558-51F9-42A2-9944-DBE23DA8B224}"/>
              </a:ext>
            </a:extLst>
          </p:cNvPr>
          <p:cNvSpPr>
            <a:spLocks noGrp="1"/>
          </p:cNvSpPr>
          <p:nvPr>
            <p:ph type="dt" sz="half" idx="10"/>
          </p:nvPr>
        </p:nvSpPr>
        <p:spPr>
          <a:xfrm>
            <a:off x="576074" y="6356353"/>
            <a:ext cx="2743200" cy="365125"/>
          </a:xfrm>
        </p:spPr>
        <p:txBody>
          <a:bodyPr/>
          <a:lstStyle/>
          <a:p>
            <a:fld id="{2F714BA4-87F9-48CB-8B89-39228B7CF742}" type="datetimeFigureOut">
              <a:rPr lang="nl-NL" smtClean="0"/>
              <a:t>11-8-2026</a:t>
            </a:fld>
            <a:endParaRPr lang="nl-NL"/>
          </a:p>
        </p:txBody>
      </p:sp>
      <p:sp>
        <p:nvSpPr>
          <p:cNvPr id="5" name="Footer Placeholder 4">
            <a:extLst>
              <a:ext uri="{FF2B5EF4-FFF2-40B4-BE49-F238E27FC236}">
                <a16:creationId xmlns:a16="http://schemas.microsoft.com/office/drawing/2014/main" id="{8B8C0E86-A7F7-4BDC-A637-254E5252DED5}"/>
              </a:ext>
            </a:extLst>
          </p:cNvPr>
          <p:cNvSpPr>
            <a:spLocks noGrp="1"/>
          </p:cNvSpPr>
          <p:nvPr>
            <p:ph type="ftr" sz="quarter" idx="11"/>
          </p:nvPr>
        </p:nvSpPr>
        <p:spPr/>
        <p:txBody>
          <a:bodyPr/>
          <a:lstStyle/>
          <a:p>
            <a:endParaRPr lang="nl-NL"/>
          </a:p>
        </p:txBody>
      </p:sp>
      <p:sp>
        <p:nvSpPr>
          <p:cNvPr id="6" name="Slide Number Placeholder 5">
            <a:extLst>
              <a:ext uri="{FF2B5EF4-FFF2-40B4-BE49-F238E27FC236}">
                <a16:creationId xmlns:a16="http://schemas.microsoft.com/office/drawing/2014/main" id="{C3D10ADE-E9DA-4E57-BF57-1CCB65219839}"/>
              </a:ext>
            </a:extLst>
          </p:cNvPr>
          <p:cNvSpPr>
            <a:spLocks noGrp="1"/>
          </p:cNvSpPr>
          <p:nvPr>
            <p:ph type="sldNum" sz="quarter" idx="12"/>
          </p:nvPr>
        </p:nvSpPr>
        <p:spPr>
          <a:xfrm>
            <a:off x="8869682" y="6356353"/>
            <a:ext cx="2743200" cy="365125"/>
          </a:xfrm>
        </p:spPr>
        <p:txBody>
          <a:bodyPr/>
          <a:lstStyle/>
          <a:p>
            <a:fld id="{A6B6C462-5880-4662-AB75-B6CD541FD49B}" type="slidenum">
              <a:rPr lang="nl-NL" smtClean="0"/>
              <a:t>‹nr.›</a:t>
            </a:fld>
            <a:endParaRPr lang="nl-NL"/>
          </a:p>
        </p:txBody>
      </p:sp>
      <p:sp>
        <p:nvSpPr>
          <p:cNvPr id="10" name="Rectangle 9">
            <a:extLst>
              <a:ext uri="{FF2B5EF4-FFF2-40B4-BE49-F238E27FC236}">
                <a16:creationId xmlns:a16="http://schemas.microsoft.com/office/drawing/2014/main" id="{79F3C543-62EC-4433-9C93-A2CD8764E9B4}"/>
              </a:ext>
            </a:extLst>
          </p:cNvPr>
          <p:cNvSpPr/>
          <p:nvPr/>
        </p:nvSpPr>
        <p:spPr>
          <a:xfrm flipV="1">
            <a:off x="578653" y="4501204"/>
            <a:ext cx="11034696" cy="18288"/>
          </a:xfrm>
          <a:prstGeom prst="rect">
            <a:avLst/>
          </a:prstGeom>
          <a:solidFill>
            <a:schemeClr val="tx2">
              <a:lumMod val="25000"/>
              <a:lumOff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9" name="Afbeelding 8">
            <a:extLst>
              <a:ext uri="{FF2B5EF4-FFF2-40B4-BE49-F238E27FC236}">
                <a16:creationId xmlns:a16="http://schemas.microsoft.com/office/drawing/2014/main" id="{A36D8721-6F59-AD69-C7FB-025904A2254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397" y="6134565"/>
            <a:ext cx="1557338" cy="716620"/>
          </a:xfrm>
          <a:prstGeom prst="rect">
            <a:avLst/>
          </a:prstGeom>
        </p:spPr>
      </p:pic>
    </p:spTree>
    <p:extLst>
      <p:ext uri="{BB962C8B-B14F-4D97-AF65-F5344CB8AC3E}">
        <p14:creationId xmlns:p14="http://schemas.microsoft.com/office/powerpoint/2010/main" val="28090970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D6FBB9D-1CAA-4D05-AB33-BABDFE17B843}"/>
              </a:ext>
            </a:extLst>
          </p:cNvPr>
          <p:cNvSpPr/>
          <p:nvPr/>
        </p:nvSpPr>
        <p:spPr>
          <a:xfrm>
            <a:off x="558211" y="0"/>
            <a:ext cx="11167447" cy="2018806"/>
          </a:xfrm>
          <a:prstGeom prst="rect">
            <a:avLst/>
          </a:prstGeom>
          <a:noFill/>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04727B71-B4B6-4823-80A1-68C40B475118}"/>
              </a:ext>
            </a:extLst>
          </p:cNvPr>
          <p:cNvSpPr/>
          <p:nvPr/>
        </p:nvSpPr>
        <p:spPr>
          <a:xfrm>
            <a:off x="566930" y="2"/>
            <a:ext cx="11155680" cy="201168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8D358CF-0758-490A-A084-C46443B9ABE8}"/>
              </a:ext>
            </a:extLst>
          </p:cNvPr>
          <p:cNvSpPr>
            <a:spLocks noGrp="1"/>
          </p:cNvSpPr>
          <p:nvPr>
            <p:ph type="title" hasCustomPrompt="1"/>
          </p:nvPr>
        </p:nvSpPr>
        <p:spPr>
          <a:xfrm>
            <a:off x="1115568" y="548640"/>
            <a:ext cx="10168128" cy="1179576"/>
          </a:xfrm>
        </p:spPr>
        <p:txBody>
          <a:bodyPr>
            <a:normAutofit/>
          </a:bodyPr>
          <a:lstStyle>
            <a:lvl1pPr>
              <a:defRPr sz="4000"/>
            </a:lvl1pPr>
          </a:lstStyle>
          <a:p>
            <a:r>
              <a:rPr lang="en-US" err="1"/>
              <a:t>Voeg</a:t>
            </a:r>
            <a:r>
              <a:rPr lang="en-US"/>
              <a:t> </a:t>
            </a:r>
            <a:r>
              <a:rPr lang="en-US" err="1"/>
              <a:t>hier</a:t>
            </a:r>
            <a:r>
              <a:rPr lang="en-US"/>
              <a:t> je </a:t>
            </a:r>
            <a:r>
              <a:rPr lang="en-US" err="1"/>
              <a:t>titel</a:t>
            </a:r>
            <a:r>
              <a:rPr lang="en-US"/>
              <a:t> toe</a:t>
            </a:r>
          </a:p>
        </p:txBody>
      </p:sp>
      <p:sp>
        <p:nvSpPr>
          <p:cNvPr id="3" name="Content Placeholder 2">
            <a:extLst>
              <a:ext uri="{FF2B5EF4-FFF2-40B4-BE49-F238E27FC236}">
                <a16:creationId xmlns:a16="http://schemas.microsoft.com/office/drawing/2014/main" id="{21671183-B3CE-4F45-92FB-98290CA0E2CA}"/>
              </a:ext>
            </a:extLst>
          </p:cNvPr>
          <p:cNvSpPr>
            <a:spLocks noGrp="1"/>
          </p:cNvSpPr>
          <p:nvPr>
            <p:ph idx="1"/>
          </p:nvPr>
        </p:nvSpPr>
        <p:spPr>
          <a:xfrm>
            <a:off x="1115568" y="2478027"/>
            <a:ext cx="10168128" cy="3694176"/>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4" name="Date Placeholder 3">
            <a:extLst>
              <a:ext uri="{FF2B5EF4-FFF2-40B4-BE49-F238E27FC236}">
                <a16:creationId xmlns:a16="http://schemas.microsoft.com/office/drawing/2014/main" id="{3D7DED67-27EC-4D43-A21C-093C1DB04813}"/>
              </a:ext>
            </a:extLst>
          </p:cNvPr>
          <p:cNvSpPr>
            <a:spLocks noGrp="1"/>
          </p:cNvSpPr>
          <p:nvPr>
            <p:ph type="dt" sz="half" idx="10"/>
          </p:nvPr>
        </p:nvSpPr>
        <p:spPr>
          <a:xfrm>
            <a:off x="1115568" y="6356353"/>
            <a:ext cx="2743200" cy="365125"/>
          </a:xfrm>
        </p:spPr>
        <p:txBody>
          <a:bodyPr/>
          <a:lstStyle/>
          <a:p>
            <a:fld id="{2F714BA4-87F9-48CB-8B89-39228B7CF742}" type="datetimeFigureOut">
              <a:rPr lang="nl-NL" smtClean="0"/>
              <a:t>11-8-2026</a:t>
            </a:fld>
            <a:endParaRPr lang="nl-NL"/>
          </a:p>
        </p:txBody>
      </p:sp>
      <p:sp>
        <p:nvSpPr>
          <p:cNvPr id="5" name="Footer Placeholder 4">
            <a:extLst>
              <a:ext uri="{FF2B5EF4-FFF2-40B4-BE49-F238E27FC236}">
                <a16:creationId xmlns:a16="http://schemas.microsoft.com/office/drawing/2014/main" id="{36747CE3-4890-4BC1-94DB-5D49D02C9933}"/>
              </a:ext>
            </a:extLst>
          </p:cNvPr>
          <p:cNvSpPr>
            <a:spLocks noGrp="1"/>
          </p:cNvSpPr>
          <p:nvPr>
            <p:ph type="ftr" sz="quarter" idx="11"/>
          </p:nvPr>
        </p:nvSpPr>
        <p:spPr/>
        <p:txBody>
          <a:bodyPr/>
          <a:lstStyle/>
          <a:p>
            <a:endParaRPr lang="nl-NL"/>
          </a:p>
        </p:txBody>
      </p:sp>
      <p:sp>
        <p:nvSpPr>
          <p:cNvPr id="6" name="Slide Number Placeholder 5">
            <a:extLst>
              <a:ext uri="{FF2B5EF4-FFF2-40B4-BE49-F238E27FC236}">
                <a16:creationId xmlns:a16="http://schemas.microsoft.com/office/drawing/2014/main" id="{093C5AD3-D79A-4D46-B25B-822FE0252511}"/>
              </a:ext>
            </a:extLst>
          </p:cNvPr>
          <p:cNvSpPr>
            <a:spLocks noGrp="1"/>
          </p:cNvSpPr>
          <p:nvPr>
            <p:ph type="sldNum" sz="quarter" idx="12"/>
          </p:nvPr>
        </p:nvSpPr>
        <p:spPr>
          <a:xfrm>
            <a:off x="8540496" y="6356353"/>
            <a:ext cx="2743200" cy="365125"/>
          </a:xfrm>
        </p:spPr>
        <p:txBody>
          <a:bodyPr/>
          <a:lstStyle/>
          <a:p>
            <a:fld id="{A6B6C462-5880-4662-AB75-B6CD541FD49B}" type="slidenum">
              <a:rPr lang="nl-NL" smtClean="0"/>
              <a:t>‹nr.›</a:t>
            </a:fld>
            <a:endParaRPr lang="nl-NL"/>
          </a:p>
        </p:txBody>
      </p:sp>
      <p:sp>
        <p:nvSpPr>
          <p:cNvPr id="9" name="Rectangle 12">
            <a:extLst>
              <a:ext uri="{FF2B5EF4-FFF2-40B4-BE49-F238E27FC236}">
                <a16:creationId xmlns:a16="http://schemas.microsoft.com/office/drawing/2014/main" id="{8E5C42A2-87E8-6C09-A689-09FFE54F743B}"/>
              </a:ext>
            </a:extLst>
          </p:cNvPr>
          <p:cNvSpPr/>
          <p:nvPr/>
        </p:nvSpPr>
        <p:spPr>
          <a:xfrm>
            <a:off x="502921" y="787355"/>
            <a:ext cx="128017" cy="704088"/>
          </a:xfrm>
          <a:prstGeom prst="rect">
            <a:avLst/>
          </a:prstGeom>
          <a:solidFill>
            <a:srgbClr val="742168"/>
          </a:solidFill>
          <a:ln>
            <a:solidFill>
              <a:srgbClr val="74216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688016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5AEDC5C-2E87-49C6-AB07-A95E5F39ED8E}"/>
              </a:ext>
            </a:extLst>
          </p:cNvPr>
          <p:cNvSpPr/>
          <p:nvPr/>
        </p:nvSpPr>
        <p:spPr>
          <a:xfrm>
            <a:off x="558212" y="4981423"/>
            <a:ext cx="11134956" cy="822960"/>
          </a:xfrm>
          <a:prstGeom prst="rect">
            <a:avLst/>
          </a:prstGeom>
          <a:noFill/>
          <a:ln w="12700">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8E44900-E8BF-4B12-8BCB-41076E2B68C7}"/>
              </a:ext>
            </a:extLst>
          </p:cNvPr>
          <p:cNvSpPr>
            <a:spLocks noGrp="1"/>
          </p:cNvSpPr>
          <p:nvPr>
            <p:ph type="title"/>
          </p:nvPr>
        </p:nvSpPr>
        <p:spPr>
          <a:xfrm>
            <a:off x="557785" y="640083"/>
            <a:ext cx="10890504" cy="4114800"/>
          </a:xfrm>
        </p:spPr>
        <p:txBody>
          <a:bodyPr anchor="b">
            <a:normAutofit/>
          </a:bodyPr>
          <a:lstStyle>
            <a:lvl1pPr>
              <a:defRPr sz="6600"/>
            </a:lvl1pPr>
          </a:lstStyle>
          <a:p>
            <a:r>
              <a:rPr lang="nl-NL"/>
              <a:t>Klik om stijl te bewerken</a:t>
            </a:r>
            <a:endParaRPr lang="en-US"/>
          </a:p>
        </p:txBody>
      </p:sp>
      <p:sp>
        <p:nvSpPr>
          <p:cNvPr id="3" name="Text Placeholder 2">
            <a:extLst>
              <a:ext uri="{FF2B5EF4-FFF2-40B4-BE49-F238E27FC236}">
                <a16:creationId xmlns:a16="http://schemas.microsoft.com/office/drawing/2014/main" id="{917741F9-B00F-4463-A257-6B66DABD9B4E}"/>
              </a:ext>
            </a:extLst>
          </p:cNvPr>
          <p:cNvSpPr>
            <a:spLocks noGrp="1"/>
          </p:cNvSpPr>
          <p:nvPr>
            <p:ph type="body" idx="1"/>
          </p:nvPr>
        </p:nvSpPr>
        <p:spPr>
          <a:xfrm>
            <a:off x="841250" y="5102352"/>
            <a:ext cx="10607040" cy="585216"/>
          </a:xfrm>
        </p:spPr>
        <p:txBody>
          <a:bodyPr anchor="ctr">
            <a:normAutofit/>
          </a:bodyPr>
          <a:lstStyle>
            <a:lvl1pPr marL="0" indent="0">
              <a:buNone/>
              <a:defRPr sz="2000">
                <a:solidFill>
                  <a:schemeClr val="tx2">
                    <a:lumMod val="75000"/>
                    <a:lumOff val="25000"/>
                  </a:schemeClr>
                </a:solidFill>
              </a:defRPr>
            </a:lvl1pPr>
            <a:lvl2pPr marL="457203" indent="0">
              <a:buNone/>
              <a:defRPr sz="2000">
                <a:solidFill>
                  <a:schemeClr val="tx1">
                    <a:tint val="75000"/>
                  </a:schemeClr>
                </a:solidFill>
              </a:defRPr>
            </a:lvl2pPr>
            <a:lvl3pPr marL="914406" indent="0">
              <a:buNone/>
              <a:defRPr sz="1800">
                <a:solidFill>
                  <a:schemeClr val="tx1">
                    <a:tint val="75000"/>
                  </a:schemeClr>
                </a:solidFill>
              </a:defRPr>
            </a:lvl3pPr>
            <a:lvl4pPr marL="1371609" indent="0">
              <a:buNone/>
              <a:defRPr sz="1600">
                <a:solidFill>
                  <a:schemeClr val="tx1">
                    <a:tint val="75000"/>
                  </a:schemeClr>
                </a:solidFill>
              </a:defRPr>
            </a:lvl4pPr>
            <a:lvl5pPr marL="1828812" indent="0">
              <a:buNone/>
              <a:defRPr sz="1600">
                <a:solidFill>
                  <a:schemeClr val="tx1">
                    <a:tint val="75000"/>
                  </a:schemeClr>
                </a:solidFill>
              </a:defRPr>
            </a:lvl5pPr>
            <a:lvl6pPr marL="2286015" indent="0">
              <a:buNone/>
              <a:defRPr sz="1600">
                <a:solidFill>
                  <a:schemeClr val="tx1">
                    <a:tint val="75000"/>
                  </a:schemeClr>
                </a:solidFill>
              </a:defRPr>
            </a:lvl6pPr>
            <a:lvl7pPr marL="2743218" indent="0">
              <a:buNone/>
              <a:defRPr sz="1600">
                <a:solidFill>
                  <a:schemeClr val="tx1">
                    <a:tint val="75000"/>
                  </a:schemeClr>
                </a:solidFill>
              </a:defRPr>
            </a:lvl7pPr>
            <a:lvl8pPr marL="3200421" indent="0">
              <a:buNone/>
              <a:defRPr sz="1600">
                <a:solidFill>
                  <a:schemeClr val="tx1">
                    <a:tint val="75000"/>
                  </a:schemeClr>
                </a:solidFill>
              </a:defRPr>
            </a:lvl8pPr>
            <a:lvl9pPr marL="3657624" indent="0">
              <a:buNone/>
              <a:defRPr sz="1600">
                <a:solidFill>
                  <a:schemeClr val="tx1">
                    <a:tint val="75000"/>
                  </a:schemeClr>
                </a:solidFill>
              </a:defRPr>
            </a:lvl9pPr>
          </a:lstStyle>
          <a:p>
            <a:pPr lvl="0"/>
            <a:r>
              <a:rPr lang="nl-NL"/>
              <a:t>Klikken om de tekststijl van het model te bewerken</a:t>
            </a:r>
          </a:p>
        </p:txBody>
      </p:sp>
      <p:sp>
        <p:nvSpPr>
          <p:cNvPr id="4" name="Date Placeholder 3">
            <a:extLst>
              <a:ext uri="{FF2B5EF4-FFF2-40B4-BE49-F238E27FC236}">
                <a16:creationId xmlns:a16="http://schemas.microsoft.com/office/drawing/2014/main" id="{D48BFA7D-4401-4285-802B-1579165F0D6D}"/>
              </a:ext>
            </a:extLst>
          </p:cNvPr>
          <p:cNvSpPr>
            <a:spLocks noGrp="1"/>
          </p:cNvSpPr>
          <p:nvPr>
            <p:ph type="dt" sz="half" idx="10"/>
          </p:nvPr>
        </p:nvSpPr>
        <p:spPr/>
        <p:txBody>
          <a:bodyPr/>
          <a:lstStyle/>
          <a:p>
            <a:fld id="{2F714BA4-87F9-48CB-8B89-39228B7CF742}" type="datetimeFigureOut">
              <a:rPr lang="nl-NL" smtClean="0"/>
              <a:t>11-8-2026</a:t>
            </a:fld>
            <a:endParaRPr lang="nl-NL"/>
          </a:p>
        </p:txBody>
      </p:sp>
      <p:sp>
        <p:nvSpPr>
          <p:cNvPr id="5" name="Footer Placeholder 4">
            <a:extLst>
              <a:ext uri="{FF2B5EF4-FFF2-40B4-BE49-F238E27FC236}">
                <a16:creationId xmlns:a16="http://schemas.microsoft.com/office/drawing/2014/main" id="{49A909C5-AA19-4195-8376-9002D5DF4651}"/>
              </a:ext>
            </a:extLst>
          </p:cNvPr>
          <p:cNvSpPr>
            <a:spLocks noGrp="1"/>
          </p:cNvSpPr>
          <p:nvPr>
            <p:ph type="ftr" sz="quarter" idx="11"/>
          </p:nvPr>
        </p:nvSpPr>
        <p:spPr/>
        <p:txBody>
          <a:bodyPr/>
          <a:lstStyle/>
          <a:p>
            <a:endParaRPr lang="nl-NL"/>
          </a:p>
        </p:txBody>
      </p:sp>
      <p:sp>
        <p:nvSpPr>
          <p:cNvPr id="6" name="Slide Number Placeholder 5">
            <a:extLst>
              <a:ext uri="{FF2B5EF4-FFF2-40B4-BE49-F238E27FC236}">
                <a16:creationId xmlns:a16="http://schemas.microsoft.com/office/drawing/2014/main" id="{53AC3F32-46E0-47C8-8565-5969A475FDB0}"/>
              </a:ext>
            </a:extLst>
          </p:cNvPr>
          <p:cNvSpPr>
            <a:spLocks noGrp="1"/>
          </p:cNvSpPr>
          <p:nvPr>
            <p:ph type="sldNum" sz="quarter" idx="12"/>
          </p:nvPr>
        </p:nvSpPr>
        <p:spPr/>
        <p:txBody>
          <a:bodyPr/>
          <a:lstStyle/>
          <a:p>
            <a:fld id="{A6B6C462-5880-4662-AB75-B6CD541FD49B}" type="slidenum">
              <a:rPr lang="nl-NL" smtClean="0"/>
              <a:t>‹nr.›</a:t>
            </a:fld>
            <a:endParaRPr lang="nl-NL"/>
          </a:p>
        </p:txBody>
      </p:sp>
    </p:spTree>
    <p:extLst>
      <p:ext uri="{BB962C8B-B14F-4D97-AF65-F5344CB8AC3E}">
        <p14:creationId xmlns:p14="http://schemas.microsoft.com/office/powerpoint/2010/main" val="41669987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076262E-36A0-40C6-ADE6-90CD9FB9B9EA}"/>
              </a:ext>
            </a:extLst>
          </p:cNvPr>
          <p:cNvSpPr/>
          <p:nvPr/>
        </p:nvSpPr>
        <p:spPr>
          <a:xfrm>
            <a:off x="558211" y="0"/>
            <a:ext cx="11167447"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42677A9B-4D1D-4D80-912C-24570140A650}"/>
              </a:ext>
            </a:extLst>
          </p:cNvPr>
          <p:cNvSpPr/>
          <p:nvPr/>
        </p:nvSpPr>
        <p:spPr>
          <a:xfrm>
            <a:off x="566930" y="2"/>
            <a:ext cx="11155680" cy="201168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03DC8C98-510F-48C9-82B2-9E4F760A68DF}"/>
              </a:ext>
            </a:extLst>
          </p:cNvPr>
          <p:cNvSpPr/>
          <p:nvPr/>
        </p:nvSpPr>
        <p:spPr>
          <a:xfrm>
            <a:off x="502921" y="787355"/>
            <a:ext cx="128017" cy="704088"/>
          </a:xfrm>
          <a:prstGeom prst="rect">
            <a:avLst/>
          </a:prstGeom>
          <a:solidFill>
            <a:srgbClr val="742168"/>
          </a:solidFill>
          <a:ln>
            <a:solidFill>
              <a:srgbClr val="74216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17A078AE-0BC3-48F9-87EC-2DB0CCE7E2AE}"/>
              </a:ext>
            </a:extLst>
          </p:cNvPr>
          <p:cNvSpPr>
            <a:spLocks noGrp="1"/>
          </p:cNvSpPr>
          <p:nvPr>
            <p:ph type="title"/>
          </p:nvPr>
        </p:nvSpPr>
        <p:spPr>
          <a:xfrm>
            <a:off x="1115568" y="548640"/>
            <a:ext cx="10168128" cy="1179576"/>
          </a:xfrm>
        </p:spPr>
        <p:txBody>
          <a:bodyPr>
            <a:normAutofit/>
          </a:bodyPr>
          <a:lstStyle>
            <a:lvl1pPr>
              <a:defRPr sz="4000"/>
            </a:lvl1pPr>
          </a:lstStyle>
          <a:p>
            <a:r>
              <a:rPr lang="nl-NL"/>
              <a:t>Klik om stijl te bewerken</a:t>
            </a:r>
            <a:endParaRPr lang="en-US"/>
          </a:p>
        </p:txBody>
      </p:sp>
      <p:sp>
        <p:nvSpPr>
          <p:cNvPr id="3" name="Content Placeholder 2">
            <a:extLst>
              <a:ext uri="{FF2B5EF4-FFF2-40B4-BE49-F238E27FC236}">
                <a16:creationId xmlns:a16="http://schemas.microsoft.com/office/drawing/2014/main" id="{292A20DF-0829-4336-B59F-FF9D7AA9D8B6}"/>
              </a:ext>
            </a:extLst>
          </p:cNvPr>
          <p:cNvSpPr>
            <a:spLocks noGrp="1"/>
          </p:cNvSpPr>
          <p:nvPr>
            <p:ph sz="half" idx="1"/>
          </p:nvPr>
        </p:nvSpPr>
        <p:spPr>
          <a:xfrm>
            <a:off x="1115567" y="2478027"/>
            <a:ext cx="4937760" cy="3694176"/>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4" name="Content Placeholder 3">
            <a:extLst>
              <a:ext uri="{FF2B5EF4-FFF2-40B4-BE49-F238E27FC236}">
                <a16:creationId xmlns:a16="http://schemas.microsoft.com/office/drawing/2014/main" id="{7935D01C-CF67-4DF6-B96C-FFC9D5BF847B}"/>
              </a:ext>
            </a:extLst>
          </p:cNvPr>
          <p:cNvSpPr>
            <a:spLocks noGrp="1"/>
          </p:cNvSpPr>
          <p:nvPr>
            <p:ph sz="half" idx="2"/>
          </p:nvPr>
        </p:nvSpPr>
        <p:spPr>
          <a:xfrm>
            <a:off x="6345936" y="2478027"/>
            <a:ext cx="4937760" cy="3694176"/>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5" name="Date Placeholder 4">
            <a:extLst>
              <a:ext uri="{FF2B5EF4-FFF2-40B4-BE49-F238E27FC236}">
                <a16:creationId xmlns:a16="http://schemas.microsoft.com/office/drawing/2014/main" id="{29BBD797-6031-4F82-8726-EAB757027FF5}"/>
              </a:ext>
            </a:extLst>
          </p:cNvPr>
          <p:cNvSpPr>
            <a:spLocks noGrp="1"/>
          </p:cNvSpPr>
          <p:nvPr>
            <p:ph type="dt" sz="half" idx="10"/>
          </p:nvPr>
        </p:nvSpPr>
        <p:spPr>
          <a:xfrm>
            <a:off x="1115568" y="6356353"/>
            <a:ext cx="2743200" cy="365125"/>
          </a:xfrm>
        </p:spPr>
        <p:txBody>
          <a:bodyPr/>
          <a:lstStyle/>
          <a:p>
            <a:fld id="{2F714BA4-87F9-48CB-8B89-39228B7CF742}" type="datetimeFigureOut">
              <a:rPr lang="nl-NL" smtClean="0"/>
              <a:t>11-8-2026</a:t>
            </a:fld>
            <a:endParaRPr lang="nl-NL"/>
          </a:p>
        </p:txBody>
      </p:sp>
      <p:sp>
        <p:nvSpPr>
          <p:cNvPr id="6" name="Footer Placeholder 5">
            <a:extLst>
              <a:ext uri="{FF2B5EF4-FFF2-40B4-BE49-F238E27FC236}">
                <a16:creationId xmlns:a16="http://schemas.microsoft.com/office/drawing/2014/main" id="{76B3F71C-B897-4909-A75E-8716AD49C156}"/>
              </a:ext>
            </a:extLst>
          </p:cNvPr>
          <p:cNvSpPr>
            <a:spLocks noGrp="1"/>
          </p:cNvSpPr>
          <p:nvPr>
            <p:ph type="ftr" sz="quarter" idx="11"/>
          </p:nvPr>
        </p:nvSpPr>
        <p:spPr/>
        <p:txBody>
          <a:bodyPr/>
          <a:lstStyle/>
          <a:p>
            <a:endParaRPr lang="nl-NL"/>
          </a:p>
        </p:txBody>
      </p:sp>
      <p:sp>
        <p:nvSpPr>
          <p:cNvPr id="7" name="Slide Number Placeholder 6">
            <a:extLst>
              <a:ext uri="{FF2B5EF4-FFF2-40B4-BE49-F238E27FC236}">
                <a16:creationId xmlns:a16="http://schemas.microsoft.com/office/drawing/2014/main" id="{4F78BC14-5BB1-405F-A6F3-C07230F085C8}"/>
              </a:ext>
            </a:extLst>
          </p:cNvPr>
          <p:cNvSpPr>
            <a:spLocks noGrp="1"/>
          </p:cNvSpPr>
          <p:nvPr>
            <p:ph type="sldNum" sz="quarter" idx="12"/>
          </p:nvPr>
        </p:nvSpPr>
        <p:spPr>
          <a:xfrm>
            <a:off x="8540496" y="6356353"/>
            <a:ext cx="2743200" cy="365125"/>
          </a:xfrm>
        </p:spPr>
        <p:txBody>
          <a:bodyPr/>
          <a:lstStyle/>
          <a:p>
            <a:fld id="{A6B6C462-5880-4662-AB75-B6CD541FD49B}" type="slidenum">
              <a:rPr lang="nl-NL" smtClean="0"/>
              <a:t>‹nr.›</a:t>
            </a:fld>
            <a:endParaRPr lang="nl-NL"/>
          </a:p>
        </p:txBody>
      </p:sp>
    </p:spTree>
    <p:extLst>
      <p:ext uri="{BB962C8B-B14F-4D97-AF65-F5344CB8AC3E}">
        <p14:creationId xmlns:p14="http://schemas.microsoft.com/office/powerpoint/2010/main" val="31306403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6B671BDE-E45C-41A1-9B98-4A607D703855}"/>
              </a:ext>
            </a:extLst>
          </p:cNvPr>
          <p:cNvSpPr/>
          <p:nvPr/>
        </p:nvSpPr>
        <p:spPr>
          <a:xfrm>
            <a:off x="558211" y="0"/>
            <a:ext cx="11167447" cy="2018806"/>
          </a:xfrm>
          <a:prstGeom prst="rect">
            <a:avLst/>
          </a:prstGeom>
          <a:noFill/>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299500CE-917A-4D03-A7DF-71D8EBBC1537}"/>
              </a:ext>
            </a:extLst>
          </p:cNvPr>
          <p:cNvSpPr/>
          <p:nvPr/>
        </p:nvSpPr>
        <p:spPr>
          <a:xfrm>
            <a:off x="566930" y="2"/>
            <a:ext cx="11155680" cy="201168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0F8F91F8-0767-40B5-A3AA-72931FC192EA}"/>
              </a:ext>
            </a:extLst>
          </p:cNvPr>
          <p:cNvSpPr>
            <a:spLocks noGrp="1"/>
          </p:cNvSpPr>
          <p:nvPr>
            <p:ph type="title"/>
          </p:nvPr>
        </p:nvSpPr>
        <p:spPr>
          <a:xfrm>
            <a:off x="1115568" y="548640"/>
            <a:ext cx="10168128" cy="1179576"/>
          </a:xfrm>
        </p:spPr>
        <p:txBody>
          <a:bodyPr>
            <a:normAutofit/>
          </a:bodyPr>
          <a:lstStyle>
            <a:lvl1pPr>
              <a:defRPr sz="4000"/>
            </a:lvl1pPr>
          </a:lstStyle>
          <a:p>
            <a:r>
              <a:rPr lang="nl-NL"/>
              <a:t>Klik om stijl te bewerken</a:t>
            </a:r>
            <a:endParaRPr lang="en-US"/>
          </a:p>
        </p:txBody>
      </p:sp>
      <p:sp>
        <p:nvSpPr>
          <p:cNvPr id="3" name="Text Placeholder 2">
            <a:extLst>
              <a:ext uri="{FF2B5EF4-FFF2-40B4-BE49-F238E27FC236}">
                <a16:creationId xmlns:a16="http://schemas.microsoft.com/office/drawing/2014/main" id="{AAAE0554-8BEE-4BF6-9519-51B8475D35E1}"/>
              </a:ext>
            </a:extLst>
          </p:cNvPr>
          <p:cNvSpPr>
            <a:spLocks noGrp="1"/>
          </p:cNvSpPr>
          <p:nvPr>
            <p:ph type="body" idx="1"/>
          </p:nvPr>
        </p:nvSpPr>
        <p:spPr>
          <a:xfrm>
            <a:off x="1115567" y="2372650"/>
            <a:ext cx="4937760" cy="823912"/>
          </a:xfrm>
        </p:spPr>
        <p:txBody>
          <a:bodyPr anchor="b"/>
          <a:lstStyle>
            <a:lvl1pPr marL="0" indent="0">
              <a:buNone/>
              <a:defRPr sz="2400" b="1" cap="none" baseline="0"/>
            </a:lvl1pPr>
            <a:lvl2pPr marL="457203" indent="0">
              <a:buNone/>
              <a:defRPr sz="2000" b="1"/>
            </a:lvl2pPr>
            <a:lvl3pPr marL="914406" indent="0">
              <a:buNone/>
              <a:defRPr sz="1800" b="1"/>
            </a:lvl3pPr>
            <a:lvl4pPr marL="1371609" indent="0">
              <a:buNone/>
              <a:defRPr sz="1600" b="1"/>
            </a:lvl4pPr>
            <a:lvl5pPr marL="1828812" indent="0">
              <a:buNone/>
              <a:defRPr sz="1600" b="1"/>
            </a:lvl5pPr>
            <a:lvl6pPr marL="2286015" indent="0">
              <a:buNone/>
              <a:defRPr sz="1600" b="1"/>
            </a:lvl6pPr>
            <a:lvl7pPr marL="2743218" indent="0">
              <a:buNone/>
              <a:defRPr sz="1600" b="1"/>
            </a:lvl7pPr>
            <a:lvl8pPr marL="3200421" indent="0">
              <a:buNone/>
              <a:defRPr sz="1600" b="1"/>
            </a:lvl8pPr>
            <a:lvl9pPr marL="3657624" indent="0">
              <a:buNone/>
              <a:defRPr sz="1600" b="1"/>
            </a:lvl9pPr>
          </a:lstStyle>
          <a:p>
            <a:pPr lvl="0"/>
            <a:r>
              <a:rPr lang="nl-NL"/>
              <a:t>Klikken om de tekststijl van het model te bewerken</a:t>
            </a:r>
          </a:p>
        </p:txBody>
      </p:sp>
      <p:sp>
        <p:nvSpPr>
          <p:cNvPr id="4" name="Content Placeholder 3">
            <a:extLst>
              <a:ext uri="{FF2B5EF4-FFF2-40B4-BE49-F238E27FC236}">
                <a16:creationId xmlns:a16="http://schemas.microsoft.com/office/drawing/2014/main" id="{FD4A358D-C930-48E0-B372-06A826B74C47}"/>
              </a:ext>
            </a:extLst>
          </p:cNvPr>
          <p:cNvSpPr>
            <a:spLocks noGrp="1"/>
          </p:cNvSpPr>
          <p:nvPr>
            <p:ph sz="half" idx="2"/>
          </p:nvPr>
        </p:nvSpPr>
        <p:spPr>
          <a:xfrm>
            <a:off x="1115567" y="3203691"/>
            <a:ext cx="4937760" cy="2968512"/>
          </a:xfrm>
        </p:spPr>
        <p:txBody>
          <a:bodyPr/>
          <a:lstStyle>
            <a:lvl1pPr>
              <a:defRPr sz="2400"/>
            </a:lvl1pPr>
            <a:lvl2pPr>
              <a:defRPr sz="2000"/>
            </a:lvl2pPr>
            <a:lvl3pPr>
              <a:defRPr sz="1800"/>
            </a:lvl3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5" name="Text Placeholder 4">
            <a:extLst>
              <a:ext uri="{FF2B5EF4-FFF2-40B4-BE49-F238E27FC236}">
                <a16:creationId xmlns:a16="http://schemas.microsoft.com/office/drawing/2014/main" id="{83B6615E-4966-4150-83B6-C47591B36383}"/>
              </a:ext>
            </a:extLst>
          </p:cNvPr>
          <p:cNvSpPr>
            <a:spLocks noGrp="1"/>
          </p:cNvSpPr>
          <p:nvPr>
            <p:ph type="body" sz="quarter" idx="3"/>
          </p:nvPr>
        </p:nvSpPr>
        <p:spPr>
          <a:xfrm>
            <a:off x="6345936" y="2372650"/>
            <a:ext cx="4937760" cy="823912"/>
          </a:xfrm>
        </p:spPr>
        <p:txBody>
          <a:bodyPr anchor="b"/>
          <a:lstStyle>
            <a:lvl1pPr marL="0" indent="0">
              <a:buNone/>
              <a:defRPr sz="2400" b="1" cap="none" baseline="0"/>
            </a:lvl1pPr>
            <a:lvl2pPr marL="457203" indent="0">
              <a:buNone/>
              <a:defRPr sz="2000" b="1"/>
            </a:lvl2pPr>
            <a:lvl3pPr marL="914406" indent="0">
              <a:buNone/>
              <a:defRPr sz="1800" b="1"/>
            </a:lvl3pPr>
            <a:lvl4pPr marL="1371609" indent="0">
              <a:buNone/>
              <a:defRPr sz="1600" b="1"/>
            </a:lvl4pPr>
            <a:lvl5pPr marL="1828812" indent="0">
              <a:buNone/>
              <a:defRPr sz="1600" b="1"/>
            </a:lvl5pPr>
            <a:lvl6pPr marL="2286015" indent="0">
              <a:buNone/>
              <a:defRPr sz="1600" b="1"/>
            </a:lvl6pPr>
            <a:lvl7pPr marL="2743218" indent="0">
              <a:buNone/>
              <a:defRPr sz="1600" b="1"/>
            </a:lvl7pPr>
            <a:lvl8pPr marL="3200421" indent="0">
              <a:buNone/>
              <a:defRPr sz="1600" b="1"/>
            </a:lvl8pPr>
            <a:lvl9pPr marL="3657624" indent="0">
              <a:buNone/>
              <a:defRPr sz="1600" b="1"/>
            </a:lvl9pPr>
          </a:lstStyle>
          <a:p>
            <a:pPr lvl="0"/>
            <a:r>
              <a:rPr lang="nl-NL"/>
              <a:t>Klikken om de tekststijl van het model te bewerken</a:t>
            </a:r>
          </a:p>
        </p:txBody>
      </p:sp>
      <p:sp>
        <p:nvSpPr>
          <p:cNvPr id="6" name="Content Placeholder 5">
            <a:extLst>
              <a:ext uri="{FF2B5EF4-FFF2-40B4-BE49-F238E27FC236}">
                <a16:creationId xmlns:a16="http://schemas.microsoft.com/office/drawing/2014/main" id="{BD409F6B-C17B-4B4F-9F35-5068BDC4E2FD}"/>
              </a:ext>
            </a:extLst>
          </p:cNvPr>
          <p:cNvSpPr>
            <a:spLocks noGrp="1"/>
          </p:cNvSpPr>
          <p:nvPr>
            <p:ph sz="quarter" idx="4"/>
          </p:nvPr>
        </p:nvSpPr>
        <p:spPr>
          <a:xfrm>
            <a:off x="6345936" y="3203687"/>
            <a:ext cx="4937760" cy="2968511"/>
          </a:xfrm>
        </p:spPr>
        <p:txBody>
          <a:bodyPr/>
          <a:lstStyle>
            <a:lvl1pPr>
              <a:defRPr sz="2400"/>
            </a:lvl1pPr>
            <a:lvl2pPr>
              <a:defRPr sz="2000"/>
            </a:lvl2pPr>
            <a:lvl3pPr>
              <a:defRPr sz="1800"/>
            </a:lvl3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7" name="Date Placeholder 6">
            <a:extLst>
              <a:ext uri="{FF2B5EF4-FFF2-40B4-BE49-F238E27FC236}">
                <a16:creationId xmlns:a16="http://schemas.microsoft.com/office/drawing/2014/main" id="{C8BC356D-052B-4A9B-8B2F-6665FD325AB3}"/>
              </a:ext>
            </a:extLst>
          </p:cNvPr>
          <p:cNvSpPr>
            <a:spLocks noGrp="1"/>
          </p:cNvSpPr>
          <p:nvPr>
            <p:ph type="dt" sz="half" idx="10"/>
          </p:nvPr>
        </p:nvSpPr>
        <p:spPr>
          <a:xfrm>
            <a:off x="1115568" y="6356353"/>
            <a:ext cx="2743200" cy="365125"/>
          </a:xfrm>
        </p:spPr>
        <p:txBody>
          <a:bodyPr/>
          <a:lstStyle/>
          <a:p>
            <a:fld id="{2F714BA4-87F9-48CB-8B89-39228B7CF742}" type="datetimeFigureOut">
              <a:rPr lang="nl-NL" smtClean="0"/>
              <a:t>11-8-2026</a:t>
            </a:fld>
            <a:endParaRPr lang="nl-NL"/>
          </a:p>
        </p:txBody>
      </p:sp>
      <p:sp>
        <p:nvSpPr>
          <p:cNvPr id="8" name="Footer Placeholder 7">
            <a:extLst>
              <a:ext uri="{FF2B5EF4-FFF2-40B4-BE49-F238E27FC236}">
                <a16:creationId xmlns:a16="http://schemas.microsoft.com/office/drawing/2014/main" id="{69C5E5FA-26A9-467C-93E3-8476142D1D46}"/>
              </a:ext>
            </a:extLst>
          </p:cNvPr>
          <p:cNvSpPr>
            <a:spLocks noGrp="1"/>
          </p:cNvSpPr>
          <p:nvPr>
            <p:ph type="ftr" sz="quarter" idx="11"/>
          </p:nvPr>
        </p:nvSpPr>
        <p:spPr/>
        <p:txBody>
          <a:bodyPr/>
          <a:lstStyle/>
          <a:p>
            <a:endParaRPr lang="nl-NL"/>
          </a:p>
        </p:txBody>
      </p:sp>
      <p:sp>
        <p:nvSpPr>
          <p:cNvPr id="9" name="Slide Number Placeholder 8">
            <a:extLst>
              <a:ext uri="{FF2B5EF4-FFF2-40B4-BE49-F238E27FC236}">
                <a16:creationId xmlns:a16="http://schemas.microsoft.com/office/drawing/2014/main" id="{D279E50C-1E40-4B48-871B-E392428D20A3}"/>
              </a:ext>
            </a:extLst>
          </p:cNvPr>
          <p:cNvSpPr>
            <a:spLocks noGrp="1"/>
          </p:cNvSpPr>
          <p:nvPr>
            <p:ph type="sldNum" sz="quarter" idx="12"/>
          </p:nvPr>
        </p:nvSpPr>
        <p:spPr>
          <a:xfrm>
            <a:off x="8540496" y="6356353"/>
            <a:ext cx="2743200" cy="365125"/>
          </a:xfrm>
        </p:spPr>
        <p:txBody>
          <a:bodyPr/>
          <a:lstStyle/>
          <a:p>
            <a:fld id="{A6B6C462-5880-4662-AB75-B6CD541FD49B}" type="slidenum">
              <a:rPr lang="nl-NL" smtClean="0"/>
              <a:t>‹nr.›</a:t>
            </a:fld>
            <a:endParaRPr lang="nl-NL"/>
          </a:p>
        </p:txBody>
      </p:sp>
      <p:sp>
        <p:nvSpPr>
          <p:cNvPr id="14" name="Rectangle 12">
            <a:extLst>
              <a:ext uri="{FF2B5EF4-FFF2-40B4-BE49-F238E27FC236}">
                <a16:creationId xmlns:a16="http://schemas.microsoft.com/office/drawing/2014/main" id="{C28D357D-E0D2-6188-9CDD-D70A44DAD081}"/>
              </a:ext>
            </a:extLst>
          </p:cNvPr>
          <p:cNvSpPr/>
          <p:nvPr/>
        </p:nvSpPr>
        <p:spPr>
          <a:xfrm>
            <a:off x="498833" y="787355"/>
            <a:ext cx="128017" cy="704088"/>
          </a:xfrm>
          <a:prstGeom prst="rect">
            <a:avLst/>
          </a:prstGeom>
          <a:solidFill>
            <a:srgbClr val="742168"/>
          </a:solidFill>
          <a:ln>
            <a:solidFill>
              <a:srgbClr val="74216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51712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C0689C4-0DB3-408B-A956-40326B4AE4C4}"/>
              </a:ext>
            </a:extLst>
          </p:cNvPr>
          <p:cNvSpPr/>
          <p:nvPr/>
        </p:nvSpPr>
        <p:spPr>
          <a:xfrm>
            <a:off x="665855" y="1533525"/>
            <a:ext cx="10917063" cy="3790950"/>
          </a:xfrm>
          <a:prstGeom prst="rect">
            <a:avLst/>
          </a:prstGeom>
          <a:noFill/>
          <a:ln w="12700">
            <a:solidFill>
              <a:schemeClr val="tx2">
                <a:lumMod val="10000"/>
                <a:lumOff val="90000"/>
              </a:schemeClr>
            </a:solidFill>
          </a:ln>
          <a:effectLst>
            <a:outerShdw blurRad="50800" dist="38100" dir="2700000" algn="tl" rotWithShape="0">
              <a:schemeClr val="bg2">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56E1D10E-1C30-41BF-8C3B-C460C9B5597B}"/>
              </a:ext>
            </a:extLst>
          </p:cNvPr>
          <p:cNvSpPr/>
          <p:nvPr/>
        </p:nvSpPr>
        <p:spPr>
          <a:xfrm>
            <a:off x="609084" y="2971800"/>
            <a:ext cx="128017" cy="914400"/>
          </a:xfrm>
          <a:prstGeom prst="rect">
            <a:avLst/>
          </a:prstGeom>
          <a:solidFill>
            <a:srgbClr val="742168"/>
          </a:solidFill>
          <a:ln>
            <a:solidFill>
              <a:srgbClr val="74216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779454F2-0EE5-4888-AF4C-82F825E6226E}"/>
              </a:ext>
            </a:extLst>
          </p:cNvPr>
          <p:cNvSpPr>
            <a:spLocks noGrp="1"/>
          </p:cNvSpPr>
          <p:nvPr>
            <p:ph type="title"/>
          </p:nvPr>
        </p:nvSpPr>
        <p:spPr>
          <a:xfrm>
            <a:off x="1078993" y="1938528"/>
            <a:ext cx="10177272" cy="2990088"/>
          </a:xfrm>
        </p:spPr>
        <p:txBody>
          <a:bodyPr>
            <a:normAutofit/>
          </a:bodyPr>
          <a:lstStyle>
            <a:lvl1pPr>
              <a:defRPr sz="5400"/>
            </a:lvl1pPr>
          </a:lstStyle>
          <a:p>
            <a:r>
              <a:rPr lang="nl-NL"/>
              <a:t>Klik om stijl te bewerken</a:t>
            </a:r>
            <a:endParaRPr lang="en-US"/>
          </a:p>
        </p:txBody>
      </p:sp>
      <p:sp>
        <p:nvSpPr>
          <p:cNvPr id="3" name="Date Placeholder 2">
            <a:extLst>
              <a:ext uri="{FF2B5EF4-FFF2-40B4-BE49-F238E27FC236}">
                <a16:creationId xmlns:a16="http://schemas.microsoft.com/office/drawing/2014/main" id="{67C91241-A315-4643-91E5-CF2C25CC903A}"/>
              </a:ext>
            </a:extLst>
          </p:cNvPr>
          <p:cNvSpPr>
            <a:spLocks noGrp="1"/>
          </p:cNvSpPr>
          <p:nvPr>
            <p:ph type="dt" sz="half" idx="10"/>
          </p:nvPr>
        </p:nvSpPr>
        <p:spPr/>
        <p:txBody>
          <a:bodyPr/>
          <a:lstStyle/>
          <a:p>
            <a:fld id="{2F714BA4-87F9-48CB-8B89-39228B7CF742}" type="datetimeFigureOut">
              <a:rPr lang="nl-NL" smtClean="0"/>
              <a:t>11-8-2026</a:t>
            </a:fld>
            <a:endParaRPr lang="nl-NL"/>
          </a:p>
        </p:txBody>
      </p:sp>
      <p:sp>
        <p:nvSpPr>
          <p:cNvPr id="4" name="Footer Placeholder 3">
            <a:extLst>
              <a:ext uri="{FF2B5EF4-FFF2-40B4-BE49-F238E27FC236}">
                <a16:creationId xmlns:a16="http://schemas.microsoft.com/office/drawing/2014/main" id="{22706D86-5479-487D-94C8-76093D84F377}"/>
              </a:ext>
            </a:extLst>
          </p:cNvPr>
          <p:cNvSpPr>
            <a:spLocks noGrp="1"/>
          </p:cNvSpPr>
          <p:nvPr>
            <p:ph type="ftr" sz="quarter" idx="11"/>
          </p:nvPr>
        </p:nvSpPr>
        <p:spPr/>
        <p:txBody>
          <a:bodyPr/>
          <a:lstStyle/>
          <a:p>
            <a:endParaRPr lang="nl-NL"/>
          </a:p>
        </p:txBody>
      </p:sp>
      <p:sp>
        <p:nvSpPr>
          <p:cNvPr id="5" name="Slide Number Placeholder 4">
            <a:extLst>
              <a:ext uri="{FF2B5EF4-FFF2-40B4-BE49-F238E27FC236}">
                <a16:creationId xmlns:a16="http://schemas.microsoft.com/office/drawing/2014/main" id="{A7739411-CED6-43D4-868D-A65C4161A72B}"/>
              </a:ext>
            </a:extLst>
          </p:cNvPr>
          <p:cNvSpPr>
            <a:spLocks noGrp="1"/>
          </p:cNvSpPr>
          <p:nvPr>
            <p:ph type="sldNum" sz="quarter" idx="12"/>
          </p:nvPr>
        </p:nvSpPr>
        <p:spPr/>
        <p:txBody>
          <a:bodyPr/>
          <a:lstStyle/>
          <a:p>
            <a:fld id="{A6B6C462-5880-4662-AB75-B6CD541FD49B}" type="slidenum">
              <a:rPr lang="nl-NL" smtClean="0"/>
              <a:t>‹nr.›</a:t>
            </a:fld>
            <a:endParaRPr lang="nl-NL"/>
          </a:p>
        </p:txBody>
      </p:sp>
    </p:spTree>
    <p:extLst>
      <p:ext uri="{BB962C8B-B14F-4D97-AF65-F5344CB8AC3E}">
        <p14:creationId xmlns:p14="http://schemas.microsoft.com/office/powerpoint/2010/main" val="21913168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AC447E0-1D4D-4EF2-B81B-4B2400EE3EDB}"/>
              </a:ext>
            </a:extLst>
          </p:cNvPr>
          <p:cNvSpPr>
            <a:spLocks noGrp="1"/>
          </p:cNvSpPr>
          <p:nvPr>
            <p:ph type="dt" sz="half" idx="10"/>
          </p:nvPr>
        </p:nvSpPr>
        <p:spPr/>
        <p:txBody>
          <a:bodyPr/>
          <a:lstStyle/>
          <a:p>
            <a:fld id="{2F714BA4-87F9-48CB-8B89-39228B7CF742}" type="datetimeFigureOut">
              <a:rPr lang="nl-NL" smtClean="0"/>
              <a:t>11-8-2026</a:t>
            </a:fld>
            <a:endParaRPr lang="nl-NL"/>
          </a:p>
        </p:txBody>
      </p:sp>
      <p:sp>
        <p:nvSpPr>
          <p:cNvPr id="3" name="Footer Placeholder 2">
            <a:extLst>
              <a:ext uri="{FF2B5EF4-FFF2-40B4-BE49-F238E27FC236}">
                <a16:creationId xmlns:a16="http://schemas.microsoft.com/office/drawing/2014/main" id="{C9984CA0-2A78-4600-9F3D-19B09E790FE8}"/>
              </a:ext>
            </a:extLst>
          </p:cNvPr>
          <p:cNvSpPr>
            <a:spLocks noGrp="1"/>
          </p:cNvSpPr>
          <p:nvPr>
            <p:ph type="ftr" sz="quarter" idx="11"/>
          </p:nvPr>
        </p:nvSpPr>
        <p:spPr/>
        <p:txBody>
          <a:bodyPr/>
          <a:lstStyle/>
          <a:p>
            <a:endParaRPr lang="nl-NL"/>
          </a:p>
        </p:txBody>
      </p:sp>
      <p:sp>
        <p:nvSpPr>
          <p:cNvPr id="4" name="Slide Number Placeholder 3">
            <a:extLst>
              <a:ext uri="{FF2B5EF4-FFF2-40B4-BE49-F238E27FC236}">
                <a16:creationId xmlns:a16="http://schemas.microsoft.com/office/drawing/2014/main" id="{38440955-B18E-49D3-AE7B-B331200E34C5}"/>
              </a:ext>
            </a:extLst>
          </p:cNvPr>
          <p:cNvSpPr>
            <a:spLocks noGrp="1"/>
          </p:cNvSpPr>
          <p:nvPr>
            <p:ph type="sldNum" sz="quarter" idx="12"/>
          </p:nvPr>
        </p:nvSpPr>
        <p:spPr/>
        <p:txBody>
          <a:bodyPr/>
          <a:lstStyle/>
          <a:p>
            <a:fld id="{A6B6C462-5880-4662-AB75-B6CD541FD49B}" type="slidenum">
              <a:rPr lang="nl-NL" smtClean="0"/>
              <a:t>‹nr.›</a:t>
            </a:fld>
            <a:endParaRPr lang="nl-NL"/>
          </a:p>
        </p:txBody>
      </p:sp>
    </p:spTree>
    <p:extLst>
      <p:ext uri="{BB962C8B-B14F-4D97-AF65-F5344CB8AC3E}">
        <p14:creationId xmlns:p14="http://schemas.microsoft.com/office/powerpoint/2010/main" val="9049743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1FA417FE-CD1A-486F-A4AC-E4000A2FB18E}"/>
              </a:ext>
            </a:extLst>
          </p:cNvPr>
          <p:cNvSpPr/>
          <p:nvPr/>
        </p:nvSpPr>
        <p:spPr>
          <a:xfrm>
            <a:off x="558210" y="1162033"/>
            <a:ext cx="3740740" cy="4643344"/>
          </a:xfrm>
          <a:prstGeom prst="rect">
            <a:avLst/>
          </a:prstGeom>
          <a:noFill/>
          <a:ln w="12700">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1318F0F5-812B-472C-9408-B80F2553F5E0}"/>
              </a:ext>
            </a:extLst>
          </p:cNvPr>
          <p:cNvSpPr/>
          <p:nvPr/>
        </p:nvSpPr>
        <p:spPr>
          <a:xfrm>
            <a:off x="498833" y="1618378"/>
            <a:ext cx="146304" cy="822960"/>
          </a:xfrm>
          <a:prstGeom prst="rect">
            <a:avLst/>
          </a:prstGeom>
          <a:solidFill>
            <a:srgbClr val="742168"/>
          </a:solidFill>
          <a:ln>
            <a:solidFill>
              <a:srgbClr val="74216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7F7751B-CD8F-4F5B-A903-1DCE5D1E8306}"/>
              </a:ext>
            </a:extLst>
          </p:cNvPr>
          <p:cNvSpPr>
            <a:spLocks noGrp="1"/>
          </p:cNvSpPr>
          <p:nvPr>
            <p:ph type="title"/>
          </p:nvPr>
        </p:nvSpPr>
        <p:spPr>
          <a:xfrm>
            <a:off x="868680" y="1709930"/>
            <a:ext cx="3099816" cy="1709928"/>
          </a:xfrm>
        </p:spPr>
        <p:txBody>
          <a:bodyPr tIns="45720" anchor="t">
            <a:normAutofit/>
          </a:bodyPr>
          <a:lstStyle>
            <a:lvl1pPr>
              <a:lnSpc>
                <a:spcPct val="100000"/>
              </a:lnSpc>
              <a:defRPr sz="3400"/>
            </a:lvl1pPr>
          </a:lstStyle>
          <a:p>
            <a:r>
              <a:rPr lang="nl-NL"/>
              <a:t>Klik om stijl te bewerken</a:t>
            </a:r>
            <a:endParaRPr lang="en-US"/>
          </a:p>
        </p:txBody>
      </p:sp>
      <p:sp>
        <p:nvSpPr>
          <p:cNvPr id="3" name="Content Placeholder 2">
            <a:extLst>
              <a:ext uri="{FF2B5EF4-FFF2-40B4-BE49-F238E27FC236}">
                <a16:creationId xmlns:a16="http://schemas.microsoft.com/office/drawing/2014/main" id="{EFA55C8A-A0BB-441D-976F-EB56D4382DB6}"/>
              </a:ext>
            </a:extLst>
          </p:cNvPr>
          <p:cNvSpPr>
            <a:spLocks noGrp="1"/>
          </p:cNvSpPr>
          <p:nvPr>
            <p:ph idx="1"/>
          </p:nvPr>
        </p:nvSpPr>
        <p:spPr>
          <a:xfrm>
            <a:off x="4965194" y="1709928"/>
            <a:ext cx="6729984" cy="4096512"/>
          </a:xfrm>
        </p:spPr>
        <p:txBody>
          <a:bodyPr/>
          <a:lstStyle>
            <a:lvl1pPr>
              <a:defRPr sz="2800"/>
            </a:lvl1pPr>
            <a:lvl2pPr>
              <a:defRPr sz="2400"/>
            </a:lvl2pPr>
            <a:lvl3pPr>
              <a:defRPr sz="2000"/>
            </a:lvl3pPr>
            <a:lvl4pPr>
              <a:defRPr sz="2000"/>
            </a:lvl4pPr>
            <a:lvl5pPr>
              <a:defRPr sz="2000"/>
            </a:lvl5pPr>
            <a:lvl6pPr>
              <a:defRPr sz="2000"/>
            </a:lvl6pPr>
            <a:lvl7pPr>
              <a:defRPr sz="2000"/>
            </a:lvl7pPr>
            <a:lvl8pPr>
              <a:defRPr sz="2000"/>
            </a:lvl8pPr>
            <a:lvl9pPr>
              <a:defRPr sz="20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4" name="Text Placeholder 3">
            <a:extLst>
              <a:ext uri="{FF2B5EF4-FFF2-40B4-BE49-F238E27FC236}">
                <a16:creationId xmlns:a16="http://schemas.microsoft.com/office/drawing/2014/main" id="{37DE6A51-A2E5-4BFA-B571-9FDFE1BBFB44}"/>
              </a:ext>
            </a:extLst>
          </p:cNvPr>
          <p:cNvSpPr>
            <a:spLocks noGrp="1"/>
          </p:cNvSpPr>
          <p:nvPr>
            <p:ph type="body" sz="half" idx="2"/>
          </p:nvPr>
        </p:nvSpPr>
        <p:spPr>
          <a:xfrm>
            <a:off x="868680" y="3429000"/>
            <a:ext cx="3099816" cy="2066544"/>
          </a:xfrm>
        </p:spPr>
        <p:txBody>
          <a:bodyPr>
            <a:normAutofit/>
          </a:bodyPr>
          <a:lstStyle>
            <a:lvl1pPr marL="0" indent="0">
              <a:buNone/>
              <a:defRPr sz="1800"/>
            </a:lvl1pPr>
            <a:lvl2pPr marL="457203" indent="0">
              <a:buNone/>
              <a:defRPr sz="1400"/>
            </a:lvl2pPr>
            <a:lvl3pPr marL="914406" indent="0">
              <a:buNone/>
              <a:defRPr sz="1200"/>
            </a:lvl3pPr>
            <a:lvl4pPr marL="1371609" indent="0">
              <a:buNone/>
              <a:defRPr sz="1000"/>
            </a:lvl4pPr>
            <a:lvl5pPr marL="1828812" indent="0">
              <a:buNone/>
              <a:defRPr sz="1000"/>
            </a:lvl5pPr>
            <a:lvl6pPr marL="2286015" indent="0">
              <a:buNone/>
              <a:defRPr sz="1000"/>
            </a:lvl6pPr>
            <a:lvl7pPr marL="2743218" indent="0">
              <a:buNone/>
              <a:defRPr sz="1000"/>
            </a:lvl7pPr>
            <a:lvl8pPr marL="3200421" indent="0">
              <a:buNone/>
              <a:defRPr sz="1000"/>
            </a:lvl8pPr>
            <a:lvl9pPr marL="3657624" indent="0">
              <a:buNone/>
              <a:defRPr sz="1000"/>
            </a:lvl9pPr>
          </a:lstStyle>
          <a:p>
            <a:pPr lvl="0"/>
            <a:r>
              <a:rPr lang="nl-NL"/>
              <a:t>Klikken om de tekststijl van het model te bewerken</a:t>
            </a:r>
          </a:p>
        </p:txBody>
      </p:sp>
      <p:sp>
        <p:nvSpPr>
          <p:cNvPr id="5" name="Date Placeholder 4">
            <a:extLst>
              <a:ext uri="{FF2B5EF4-FFF2-40B4-BE49-F238E27FC236}">
                <a16:creationId xmlns:a16="http://schemas.microsoft.com/office/drawing/2014/main" id="{3D92778A-DD4C-4651-9C53-8B0C44CD8805}"/>
              </a:ext>
            </a:extLst>
          </p:cNvPr>
          <p:cNvSpPr>
            <a:spLocks noGrp="1"/>
          </p:cNvSpPr>
          <p:nvPr>
            <p:ph type="dt" sz="half" idx="10"/>
          </p:nvPr>
        </p:nvSpPr>
        <p:spPr>
          <a:xfrm>
            <a:off x="868680" y="6356353"/>
            <a:ext cx="2743200" cy="365125"/>
          </a:xfrm>
        </p:spPr>
        <p:txBody>
          <a:bodyPr/>
          <a:lstStyle/>
          <a:p>
            <a:fld id="{2F714BA4-87F9-48CB-8B89-39228B7CF742}" type="datetimeFigureOut">
              <a:rPr lang="nl-NL" smtClean="0"/>
              <a:t>11-8-2026</a:t>
            </a:fld>
            <a:endParaRPr lang="nl-NL"/>
          </a:p>
        </p:txBody>
      </p:sp>
      <p:sp>
        <p:nvSpPr>
          <p:cNvPr id="6" name="Footer Placeholder 5">
            <a:extLst>
              <a:ext uri="{FF2B5EF4-FFF2-40B4-BE49-F238E27FC236}">
                <a16:creationId xmlns:a16="http://schemas.microsoft.com/office/drawing/2014/main" id="{9D6C7F66-2DFA-4146-BE1A-CE2890FE45E2}"/>
              </a:ext>
            </a:extLst>
          </p:cNvPr>
          <p:cNvSpPr>
            <a:spLocks noGrp="1"/>
          </p:cNvSpPr>
          <p:nvPr>
            <p:ph type="ftr" sz="quarter" idx="11"/>
          </p:nvPr>
        </p:nvSpPr>
        <p:spPr/>
        <p:txBody>
          <a:bodyPr/>
          <a:lstStyle/>
          <a:p>
            <a:endParaRPr lang="nl-NL"/>
          </a:p>
        </p:txBody>
      </p:sp>
      <p:sp>
        <p:nvSpPr>
          <p:cNvPr id="7" name="Slide Number Placeholder 6">
            <a:extLst>
              <a:ext uri="{FF2B5EF4-FFF2-40B4-BE49-F238E27FC236}">
                <a16:creationId xmlns:a16="http://schemas.microsoft.com/office/drawing/2014/main" id="{D285D185-B1B6-4D62-81BE-BE82C80ACA6C}"/>
              </a:ext>
            </a:extLst>
          </p:cNvPr>
          <p:cNvSpPr>
            <a:spLocks noGrp="1"/>
          </p:cNvSpPr>
          <p:nvPr>
            <p:ph type="sldNum" sz="quarter" idx="12"/>
          </p:nvPr>
        </p:nvSpPr>
        <p:spPr/>
        <p:txBody>
          <a:bodyPr/>
          <a:lstStyle/>
          <a:p>
            <a:fld id="{A6B6C462-5880-4662-AB75-B6CD541FD49B}" type="slidenum">
              <a:rPr lang="nl-NL" smtClean="0"/>
              <a:t>‹nr.›</a:t>
            </a:fld>
            <a:endParaRPr lang="nl-NL"/>
          </a:p>
        </p:txBody>
      </p:sp>
    </p:spTree>
    <p:extLst>
      <p:ext uri="{BB962C8B-B14F-4D97-AF65-F5344CB8AC3E}">
        <p14:creationId xmlns:p14="http://schemas.microsoft.com/office/powerpoint/2010/main" val="18044051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168B77B5-211C-456E-B79F-306CC3619347}"/>
              </a:ext>
            </a:extLst>
          </p:cNvPr>
          <p:cNvSpPr/>
          <p:nvPr/>
        </p:nvSpPr>
        <p:spPr>
          <a:xfrm>
            <a:off x="558210" y="1162033"/>
            <a:ext cx="3740740" cy="4643344"/>
          </a:xfrm>
          <a:prstGeom prst="rect">
            <a:avLst/>
          </a:prstGeom>
          <a:noFill/>
          <a:ln w="12700">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3B63C338-194D-4F23-ABEC-60A7EA96F302}"/>
              </a:ext>
            </a:extLst>
          </p:cNvPr>
          <p:cNvSpPr/>
          <p:nvPr/>
        </p:nvSpPr>
        <p:spPr>
          <a:xfrm>
            <a:off x="498833" y="1618378"/>
            <a:ext cx="146304" cy="822960"/>
          </a:xfrm>
          <a:prstGeom prst="rect">
            <a:avLst/>
          </a:prstGeom>
          <a:solidFill>
            <a:srgbClr val="742168"/>
          </a:solidFill>
          <a:ln>
            <a:solidFill>
              <a:srgbClr val="74216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0C04DCC-0E3E-4F05-9FAC-9FA6CA4B2BAE}"/>
              </a:ext>
            </a:extLst>
          </p:cNvPr>
          <p:cNvSpPr>
            <a:spLocks noGrp="1"/>
          </p:cNvSpPr>
          <p:nvPr>
            <p:ph type="title"/>
          </p:nvPr>
        </p:nvSpPr>
        <p:spPr>
          <a:xfrm>
            <a:off x="868680" y="1709930"/>
            <a:ext cx="3099816" cy="1709928"/>
          </a:xfrm>
        </p:spPr>
        <p:txBody>
          <a:bodyPr tIns="45720" anchor="t">
            <a:normAutofit/>
          </a:bodyPr>
          <a:lstStyle>
            <a:lvl1pPr>
              <a:lnSpc>
                <a:spcPct val="100000"/>
              </a:lnSpc>
              <a:defRPr sz="3400"/>
            </a:lvl1pPr>
          </a:lstStyle>
          <a:p>
            <a:r>
              <a:rPr lang="nl-NL"/>
              <a:t>Klik om stijl te bewerken</a:t>
            </a:r>
            <a:endParaRPr lang="en-US"/>
          </a:p>
        </p:txBody>
      </p:sp>
      <p:sp>
        <p:nvSpPr>
          <p:cNvPr id="3" name="Picture Placeholder 2">
            <a:extLst>
              <a:ext uri="{FF2B5EF4-FFF2-40B4-BE49-F238E27FC236}">
                <a16:creationId xmlns:a16="http://schemas.microsoft.com/office/drawing/2014/main" id="{EBA29649-B19F-499E-8E9A-3577EAC8F031}"/>
              </a:ext>
            </a:extLst>
          </p:cNvPr>
          <p:cNvSpPr>
            <a:spLocks noGrp="1"/>
          </p:cNvSpPr>
          <p:nvPr>
            <p:ph type="pic" idx="1"/>
          </p:nvPr>
        </p:nvSpPr>
        <p:spPr>
          <a:xfrm>
            <a:off x="4965194" y="1161288"/>
            <a:ext cx="6729984" cy="4645152"/>
          </a:xfrm>
        </p:spPr>
        <p:txBody>
          <a:bodyPr>
            <a:normAutofit/>
          </a:bodyPr>
          <a:lstStyle>
            <a:lvl1pPr marL="0" indent="0">
              <a:buNone/>
              <a:defRPr sz="2800"/>
            </a:lvl1pPr>
            <a:lvl2pPr marL="457203" indent="0">
              <a:buNone/>
              <a:defRPr sz="2800"/>
            </a:lvl2pPr>
            <a:lvl3pPr marL="914406" indent="0">
              <a:buNone/>
              <a:defRPr sz="2400"/>
            </a:lvl3pPr>
            <a:lvl4pPr marL="1371609" indent="0">
              <a:buNone/>
              <a:defRPr sz="2000"/>
            </a:lvl4pPr>
            <a:lvl5pPr marL="1828812" indent="0">
              <a:buNone/>
              <a:defRPr sz="2000"/>
            </a:lvl5pPr>
            <a:lvl6pPr marL="2286015" indent="0">
              <a:buNone/>
              <a:defRPr sz="2000"/>
            </a:lvl6pPr>
            <a:lvl7pPr marL="2743218" indent="0">
              <a:buNone/>
              <a:defRPr sz="2000"/>
            </a:lvl7pPr>
            <a:lvl8pPr marL="3200421" indent="0">
              <a:buNone/>
              <a:defRPr sz="2000"/>
            </a:lvl8pPr>
            <a:lvl9pPr marL="3657624" indent="0">
              <a:buNone/>
              <a:defRPr sz="2000"/>
            </a:lvl9pPr>
          </a:lstStyle>
          <a:p>
            <a:r>
              <a:rPr lang="nl-NL"/>
              <a:t>Klik op het pictogram als u een afbeelding wilt toevoegen</a:t>
            </a:r>
            <a:endParaRPr lang="en-US"/>
          </a:p>
        </p:txBody>
      </p:sp>
      <p:sp>
        <p:nvSpPr>
          <p:cNvPr id="4" name="Text Placeholder 3">
            <a:extLst>
              <a:ext uri="{FF2B5EF4-FFF2-40B4-BE49-F238E27FC236}">
                <a16:creationId xmlns:a16="http://schemas.microsoft.com/office/drawing/2014/main" id="{1BC9EF2E-A8CD-41A1-B11A-0D8842797A98}"/>
              </a:ext>
            </a:extLst>
          </p:cNvPr>
          <p:cNvSpPr>
            <a:spLocks noGrp="1"/>
          </p:cNvSpPr>
          <p:nvPr>
            <p:ph type="body" sz="half" idx="2"/>
          </p:nvPr>
        </p:nvSpPr>
        <p:spPr>
          <a:xfrm>
            <a:off x="868680" y="3438146"/>
            <a:ext cx="3099816" cy="2057400"/>
          </a:xfrm>
        </p:spPr>
        <p:txBody>
          <a:bodyPr>
            <a:normAutofit/>
          </a:bodyPr>
          <a:lstStyle>
            <a:lvl1pPr marL="0" indent="0">
              <a:buNone/>
              <a:defRPr sz="1800"/>
            </a:lvl1pPr>
            <a:lvl2pPr marL="457203" indent="0">
              <a:buNone/>
              <a:defRPr sz="1400"/>
            </a:lvl2pPr>
            <a:lvl3pPr marL="914406" indent="0">
              <a:buNone/>
              <a:defRPr sz="1200"/>
            </a:lvl3pPr>
            <a:lvl4pPr marL="1371609" indent="0">
              <a:buNone/>
              <a:defRPr sz="1000"/>
            </a:lvl4pPr>
            <a:lvl5pPr marL="1828812" indent="0">
              <a:buNone/>
              <a:defRPr sz="1000"/>
            </a:lvl5pPr>
            <a:lvl6pPr marL="2286015" indent="0">
              <a:buNone/>
              <a:defRPr sz="1000"/>
            </a:lvl6pPr>
            <a:lvl7pPr marL="2743218" indent="0">
              <a:buNone/>
              <a:defRPr sz="1000"/>
            </a:lvl7pPr>
            <a:lvl8pPr marL="3200421" indent="0">
              <a:buNone/>
              <a:defRPr sz="1000"/>
            </a:lvl8pPr>
            <a:lvl9pPr marL="3657624" indent="0">
              <a:buNone/>
              <a:defRPr sz="1000"/>
            </a:lvl9pPr>
          </a:lstStyle>
          <a:p>
            <a:pPr lvl="0"/>
            <a:r>
              <a:rPr lang="nl-NL"/>
              <a:t>Klikken om de tekststijl van het model te bewerken</a:t>
            </a:r>
          </a:p>
        </p:txBody>
      </p:sp>
      <p:sp>
        <p:nvSpPr>
          <p:cNvPr id="5" name="Date Placeholder 4">
            <a:extLst>
              <a:ext uri="{FF2B5EF4-FFF2-40B4-BE49-F238E27FC236}">
                <a16:creationId xmlns:a16="http://schemas.microsoft.com/office/drawing/2014/main" id="{B44257B5-0DE0-401F-9171-E8687A97DBA7}"/>
              </a:ext>
            </a:extLst>
          </p:cNvPr>
          <p:cNvSpPr>
            <a:spLocks noGrp="1"/>
          </p:cNvSpPr>
          <p:nvPr>
            <p:ph type="dt" sz="half" idx="10"/>
          </p:nvPr>
        </p:nvSpPr>
        <p:spPr>
          <a:xfrm>
            <a:off x="868680" y="6356353"/>
            <a:ext cx="2743200" cy="365125"/>
          </a:xfrm>
        </p:spPr>
        <p:txBody>
          <a:bodyPr/>
          <a:lstStyle/>
          <a:p>
            <a:fld id="{2F714BA4-87F9-48CB-8B89-39228B7CF742}" type="datetimeFigureOut">
              <a:rPr lang="nl-NL" smtClean="0"/>
              <a:t>11-8-2026</a:t>
            </a:fld>
            <a:endParaRPr lang="nl-NL"/>
          </a:p>
        </p:txBody>
      </p:sp>
      <p:sp>
        <p:nvSpPr>
          <p:cNvPr id="6" name="Footer Placeholder 5">
            <a:extLst>
              <a:ext uri="{FF2B5EF4-FFF2-40B4-BE49-F238E27FC236}">
                <a16:creationId xmlns:a16="http://schemas.microsoft.com/office/drawing/2014/main" id="{788CD9AD-D667-4FD4-AA34-428AA0BCD09E}"/>
              </a:ext>
            </a:extLst>
          </p:cNvPr>
          <p:cNvSpPr>
            <a:spLocks noGrp="1"/>
          </p:cNvSpPr>
          <p:nvPr>
            <p:ph type="ftr" sz="quarter" idx="11"/>
          </p:nvPr>
        </p:nvSpPr>
        <p:spPr/>
        <p:txBody>
          <a:bodyPr/>
          <a:lstStyle/>
          <a:p>
            <a:endParaRPr lang="nl-NL"/>
          </a:p>
        </p:txBody>
      </p:sp>
      <p:sp>
        <p:nvSpPr>
          <p:cNvPr id="7" name="Slide Number Placeholder 6">
            <a:extLst>
              <a:ext uri="{FF2B5EF4-FFF2-40B4-BE49-F238E27FC236}">
                <a16:creationId xmlns:a16="http://schemas.microsoft.com/office/drawing/2014/main" id="{18770FB6-F273-4BA6-8B97-9835AC537871}"/>
              </a:ext>
            </a:extLst>
          </p:cNvPr>
          <p:cNvSpPr>
            <a:spLocks noGrp="1"/>
          </p:cNvSpPr>
          <p:nvPr>
            <p:ph type="sldNum" sz="quarter" idx="12"/>
          </p:nvPr>
        </p:nvSpPr>
        <p:spPr/>
        <p:txBody>
          <a:bodyPr/>
          <a:lstStyle/>
          <a:p>
            <a:fld id="{A6B6C462-5880-4662-AB75-B6CD541FD49B}" type="slidenum">
              <a:rPr lang="nl-NL" smtClean="0"/>
              <a:t>‹nr.›</a:t>
            </a:fld>
            <a:endParaRPr lang="nl-NL"/>
          </a:p>
        </p:txBody>
      </p:sp>
    </p:spTree>
    <p:extLst>
      <p:ext uri="{BB962C8B-B14F-4D97-AF65-F5344CB8AC3E}">
        <p14:creationId xmlns:p14="http://schemas.microsoft.com/office/powerpoint/2010/main" val="42376948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B32C18-E430-4EC7-BD7C-99D86D012231}"/>
              </a:ext>
            </a:extLst>
          </p:cNvPr>
          <p:cNvSpPr>
            <a:spLocks noGrp="1"/>
          </p:cNvSpPr>
          <p:nvPr>
            <p:ph type="title"/>
          </p:nvPr>
        </p:nvSpPr>
        <p:spPr/>
        <p:txBody>
          <a:bodyPr/>
          <a:lstStyle/>
          <a:p>
            <a:r>
              <a:rPr lang="nl-NL"/>
              <a:t>Klik om stijl te bewerken</a:t>
            </a:r>
            <a:endParaRPr lang="en-US"/>
          </a:p>
        </p:txBody>
      </p:sp>
      <p:sp>
        <p:nvSpPr>
          <p:cNvPr id="3" name="Vertical Text Placeholder 2">
            <a:extLst>
              <a:ext uri="{FF2B5EF4-FFF2-40B4-BE49-F238E27FC236}">
                <a16:creationId xmlns:a16="http://schemas.microsoft.com/office/drawing/2014/main" id="{8FC5012F-7119-4D94-9717-3862E1C9384E}"/>
              </a:ext>
            </a:extLst>
          </p:cNvPr>
          <p:cNvSpPr>
            <a:spLocks noGrp="1"/>
          </p:cNvSpPr>
          <p:nvPr>
            <p:ph type="body" orient="vert" idx="1"/>
          </p:nvPr>
        </p:nvSpPr>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4" name="Date Placeholder 3">
            <a:extLst>
              <a:ext uri="{FF2B5EF4-FFF2-40B4-BE49-F238E27FC236}">
                <a16:creationId xmlns:a16="http://schemas.microsoft.com/office/drawing/2014/main" id="{19ED9A4A-D287-4207-9037-70DB007A1707}"/>
              </a:ext>
            </a:extLst>
          </p:cNvPr>
          <p:cNvSpPr>
            <a:spLocks noGrp="1"/>
          </p:cNvSpPr>
          <p:nvPr>
            <p:ph type="dt" sz="half" idx="10"/>
          </p:nvPr>
        </p:nvSpPr>
        <p:spPr/>
        <p:txBody>
          <a:bodyPr/>
          <a:lstStyle/>
          <a:p>
            <a:fld id="{2F714BA4-87F9-48CB-8B89-39228B7CF742}" type="datetimeFigureOut">
              <a:rPr lang="nl-NL" smtClean="0"/>
              <a:t>11-8-2026</a:t>
            </a:fld>
            <a:endParaRPr lang="nl-NL"/>
          </a:p>
        </p:txBody>
      </p:sp>
      <p:sp>
        <p:nvSpPr>
          <p:cNvPr id="5" name="Footer Placeholder 4">
            <a:extLst>
              <a:ext uri="{FF2B5EF4-FFF2-40B4-BE49-F238E27FC236}">
                <a16:creationId xmlns:a16="http://schemas.microsoft.com/office/drawing/2014/main" id="{61ECFCAC-80DB-43BB-B3F1-AC22BACEE360}"/>
              </a:ext>
            </a:extLst>
          </p:cNvPr>
          <p:cNvSpPr>
            <a:spLocks noGrp="1"/>
          </p:cNvSpPr>
          <p:nvPr>
            <p:ph type="ftr" sz="quarter" idx="11"/>
          </p:nvPr>
        </p:nvSpPr>
        <p:spPr/>
        <p:txBody>
          <a:bodyPr/>
          <a:lstStyle/>
          <a:p>
            <a:endParaRPr lang="nl-NL"/>
          </a:p>
        </p:txBody>
      </p:sp>
      <p:sp>
        <p:nvSpPr>
          <p:cNvPr id="6" name="Slide Number Placeholder 5">
            <a:extLst>
              <a:ext uri="{FF2B5EF4-FFF2-40B4-BE49-F238E27FC236}">
                <a16:creationId xmlns:a16="http://schemas.microsoft.com/office/drawing/2014/main" id="{D7679730-3487-4D94-A0DC-C21684963AB3}"/>
              </a:ext>
            </a:extLst>
          </p:cNvPr>
          <p:cNvSpPr>
            <a:spLocks noGrp="1"/>
          </p:cNvSpPr>
          <p:nvPr>
            <p:ph type="sldNum" sz="quarter" idx="12"/>
          </p:nvPr>
        </p:nvSpPr>
        <p:spPr/>
        <p:txBody>
          <a:bodyPr/>
          <a:lstStyle/>
          <a:p>
            <a:fld id="{A6B6C462-5880-4662-AB75-B6CD541FD49B}" type="slidenum">
              <a:rPr lang="nl-NL" smtClean="0"/>
              <a:t>‹nr.›</a:t>
            </a:fld>
            <a:endParaRPr lang="nl-NL"/>
          </a:p>
        </p:txBody>
      </p:sp>
    </p:spTree>
    <p:extLst>
      <p:ext uri="{BB962C8B-B14F-4D97-AF65-F5344CB8AC3E}">
        <p14:creationId xmlns:p14="http://schemas.microsoft.com/office/powerpoint/2010/main" val="16960111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543C89D-929E-4CD1-BCCC-72A14C0335D6}"/>
              </a:ext>
            </a:extLst>
          </p:cNvPr>
          <p:cNvSpPr>
            <a:spLocks noGrp="1"/>
          </p:cNvSpPr>
          <p:nvPr>
            <p:ph type="title" orient="vert"/>
          </p:nvPr>
        </p:nvSpPr>
        <p:spPr>
          <a:xfrm>
            <a:off x="8724900" y="365127"/>
            <a:ext cx="2628900" cy="5811838"/>
          </a:xfrm>
        </p:spPr>
        <p:txBody>
          <a:bodyPr vert="eaVert"/>
          <a:lstStyle/>
          <a:p>
            <a:r>
              <a:rPr lang="nl-NL"/>
              <a:t>Klik om stijl te bewerken</a:t>
            </a:r>
            <a:endParaRPr lang="en-US"/>
          </a:p>
        </p:txBody>
      </p:sp>
      <p:sp>
        <p:nvSpPr>
          <p:cNvPr id="3" name="Vertical Text Placeholder 2">
            <a:extLst>
              <a:ext uri="{FF2B5EF4-FFF2-40B4-BE49-F238E27FC236}">
                <a16:creationId xmlns:a16="http://schemas.microsoft.com/office/drawing/2014/main" id="{FED450EA-A577-4B76-A12F-650BEB20FD8D}"/>
              </a:ext>
            </a:extLst>
          </p:cNvPr>
          <p:cNvSpPr>
            <a:spLocks noGrp="1"/>
          </p:cNvSpPr>
          <p:nvPr>
            <p:ph type="body" orient="vert" idx="1"/>
          </p:nvPr>
        </p:nvSpPr>
        <p:spPr>
          <a:xfrm>
            <a:off x="838200" y="365127"/>
            <a:ext cx="7734300" cy="5811838"/>
          </a:xfrm>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4" name="Date Placeholder 3">
            <a:extLst>
              <a:ext uri="{FF2B5EF4-FFF2-40B4-BE49-F238E27FC236}">
                <a16:creationId xmlns:a16="http://schemas.microsoft.com/office/drawing/2014/main" id="{41D2603B-9ACE-4FA9-805B-9B91EB63DF7D}"/>
              </a:ext>
            </a:extLst>
          </p:cNvPr>
          <p:cNvSpPr>
            <a:spLocks noGrp="1"/>
          </p:cNvSpPr>
          <p:nvPr>
            <p:ph type="dt" sz="half" idx="10"/>
          </p:nvPr>
        </p:nvSpPr>
        <p:spPr/>
        <p:txBody>
          <a:bodyPr/>
          <a:lstStyle/>
          <a:p>
            <a:fld id="{2F714BA4-87F9-48CB-8B89-39228B7CF742}" type="datetimeFigureOut">
              <a:rPr lang="nl-NL" smtClean="0"/>
              <a:t>11-8-2026</a:t>
            </a:fld>
            <a:endParaRPr lang="nl-NL"/>
          </a:p>
        </p:txBody>
      </p:sp>
      <p:sp>
        <p:nvSpPr>
          <p:cNvPr id="5" name="Footer Placeholder 4">
            <a:extLst>
              <a:ext uri="{FF2B5EF4-FFF2-40B4-BE49-F238E27FC236}">
                <a16:creationId xmlns:a16="http://schemas.microsoft.com/office/drawing/2014/main" id="{7ECE18AC-D6A9-4A61-885D-68E2B684A438}"/>
              </a:ext>
            </a:extLst>
          </p:cNvPr>
          <p:cNvSpPr>
            <a:spLocks noGrp="1"/>
          </p:cNvSpPr>
          <p:nvPr>
            <p:ph type="ftr" sz="quarter" idx="11"/>
          </p:nvPr>
        </p:nvSpPr>
        <p:spPr/>
        <p:txBody>
          <a:bodyPr/>
          <a:lstStyle/>
          <a:p>
            <a:endParaRPr lang="nl-NL"/>
          </a:p>
        </p:txBody>
      </p:sp>
      <p:sp>
        <p:nvSpPr>
          <p:cNvPr id="6" name="Slide Number Placeholder 5">
            <a:extLst>
              <a:ext uri="{FF2B5EF4-FFF2-40B4-BE49-F238E27FC236}">
                <a16:creationId xmlns:a16="http://schemas.microsoft.com/office/drawing/2014/main" id="{75197AE4-AA47-4E14-8FFE-171FAE47F49E}"/>
              </a:ext>
            </a:extLst>
          </p:cNvPr>
          <p:cNvSpPr>
            <a:spLocks noGrp="1"/>
          </p:cNvSpPr>
          <p:nvPr>
            <p:ph type="sldNum" sz="quarter" idx="12"/>
          </p:nvPr>
        </p:nvSpPr>
        <p:spPr/>
        <p:txBody>
          <a:bodyPr/>
          <a:lstStyle/>
          <a:p>
            <a:fld id="{A6B6C462-5880-4662-AB75-B6CD541FD49B}" type="slidenum">
              <a:rPr lang="nl-NL" smtClean="0"/>
              <a:t>‹nr.›</a:t>
            </a:fld>
            <a:endParaRPr lang="nl-NL"/>
          </a:p>
        </p:txBody>
      </p:sp>
    </p:spTree>
    <p:extLst>
      <p:ext uri="{BB962C8B-B14F-4D97-AF65-F5344CB8AC3E}">
        <p14:creationId xmlns:p14="http://schemas.microsoft.com/office/powerpoint/2010/main" val="238322113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EB8136-4330-4480-80D9-0F6FD970617C}"/>
              </a:ext>
            </a:extLst>
          </p:cNvPr>
          <p:cNvSpPr>
            <a:spLocks noGrp="1"/>
          </p:cNvSpPr>
          <p:nvPr>
            <p:ph type="ctrTitle" hasCustomPrompt="1"/>
          </p:nvPr>
        </p:nvSpPr>
        <p:spPr>
          <a:xfrm>
            <a:off x="576073" y="1124712"/>
            <a:ext cx="11036808" cy="3172968"/>
          </a:xfrm>
        </p:spPr>
        <p:txBody>
          <a:bodyPr anchor="b">
            <a:normAutofit/>
          </a:bodyPr>
          <a:lstStyle>
            <a:lvl1pPr algn="l">
              <a:defRPr sz="8000"/>
            </a:lvl1pPr>
          </a:lstStyle>
          <a:p>
            <a:r>
              <a:rPr lang="en-US" err="1"/>
              <a:t>Titel</a:t>
            </a:r>
            <a:endParaRPr lang="en-US"/>
          </a:p>
        </p:txBody>
      </p:sp>
      <p:sp>
        <p:nvSpPr>
          <p:cNvPr id="3" name="Subtitle 2">
            <a:extLst>
              <a:ext uri="{FF2B5EF4-FFF2-40B4-BE49-F238E27FC236}">
                <a16:creationId xmlns:a16="http://schemas.microsoft.com/office/drawing/2014/main" id="{566E5739-DD96-45FB-B609-3E3447A52FED}"/>
              </a:ext>
            </a:extLst>
          </p:cNvPr>
          <p:cNvSpPr>
            <a:spLocks noGrp="1"/>
          </p:cNvSpPr>
          <p:nvPr>
            <p:ph type="subTitle" idx="1" hasCustomPrompt="1"/>
          </p:nvPr>
        </p:nvSpPr>
        <p:spPr>
          <a:xfrm>
            <a:off x="576073" y="4727448"/>
            <a:ext cx="11036808" cy="1481328"/>
          </a:xfrm>
        </p:spPr>
        <p:txBody>
          <a:bodyPr>
            <a:normAutofit/>
          </a:bodyPr>
          <a:lstStyle>
            <a:lvl1pPr marL="0" indent="0" algn="l">
              <a:buNone/>
              <a:defRPr sz="2800"/>
            </a:lvl1pPr>
            <a:lvl2pPr marL="457203" indent="0" algn="ctr">
              <a:buNone/>
              <a:defRPr sz="2000"/>
            </a:lvl2pPr>
            <a:lvl3pPr marL="914406" indent="0" algn="ctr">
              <a:buNone/>
              <a:defRPr sz="1800"/>
            </a:lvl3pPr>
            <a:lvl4pPr marL="1371609" indent="0" algn="ctr">
              <a:buNone/>
              <a:defRPr sz="1600"/>
            </a:lvl4pPr>
            <a:lvl5pPr marL="1828812" indent="0" algn="ctr">
              <a:buNone/>
              <a:defRPr sz="1600"/>
            </a:lvl5pPr>
            <a:lvl6pPr marL="2286015" indent="0" algn="ctr">
              <a:buNone/>
              <a:defRPr sz="1600"/>
            </a:lvl6pPr>
            <a:lvl7pPr marL="2743218" indent="0" algn="ctr">
              <a:buNone/>
              <a:defRPr sz="1600"/>
            </a:lvl7pPr>
            <a:lvl8pPr marL="3200421" indent="0" algn="ctr">
              <a:buNone/>
              <a:defRPr sz="1600"/>
            </a:lvl8pPr>
            <a:lvl9pPr marL="3657624" indent="0" algn="ctr">
              <a:buNone/>
              <a:defRPr sz="1600"/>
            </a:lvl9pPr>
          </a:lstStyle>
          <a:p>
            <a:r>
              <a:rPr lang="en-US" err="1"/>
              <a:t>Subtitel</a:t>
            </a:r>
            <a:endParaRPr lang="en-US"/>
          </a:p>
        </p:txBody>
      </p:sp>
      <p:sp>
        <p:nvSpPr>
          <p:cNvPr id="4" name="Date Placeholder 3">
            <a:extLst>
              <a:ext uri="{FF2B5EF4-FFF2-40B4-BE49-F238E27FC236}">
                <a16:creationId xmlns:a16="http://schemas.microsoft.com/office/drawing/2014/main" id="{1B9FF558-51F9-42A2-9944-DBE23DA8B224}"/>
              </a:ext>
            </a:extLst>
          </p:cNvPr>
          <p:cNvSpPr>
            <a:spLocks noGrp="1"/>
          </p:cNvSpPr>
          <p:nvPr>
            <p:ph type="dt" sz="half" idx="10"/>
          </p:nvPr>
        </p:nvSpPr>
        <p:spPr>
          <a:xfrm>
            <a:off x="576074" y="6356353"/>
            <a:ext cx="2743200" cy="365125"/>
          </a:xfrm>
        </p:spPr>
        <p:txBody>
          <a:bodyPr/>
          <a:lstStyle/>
          <a:p>
            <a:fld id="{02AC24A9-CCB6-4F8D-B8DB-C2F3692CFA5A}" type="datetimeFigureOut">
              <a:rPr lang="en-US" smtClean="0"/>
              <a:t>8/11/2026</a:t>
            </a:fld>
            <a:endParaRPr lang="en-US"/>
          </a:p>
        </p:txBody>
      </p:sp>
      <p:sp>
        <p:nvSpPr>
          <p:cNvPr id="5" name="Footer Placeholder 4">
            <a:extLst>
              <a:ext uri="{FF2B5EF4-FFF2-40B4-BE49-F238E27FC236}">
                <a16:creationId xmlns:a16="http://schemas.microsoft.com/office/drawing/2014/main" id="{8B8C0E86-A7F7-4BDC-A637-254E5252DED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3D10ADE-E9DA-4E57-BF57-1CCB65219839}"/>
              </a:ext>
            </a:extLst>
          </p:cNvPr>
          <p:cNvSpPr>
            <a:spLocks noGrp="1"/>
          </p:cNvSpPr>
          <p:nvPr>
            <p:ph type="sldNum" sz="quarter" idx="12"/>
          </p:nvPr>
        </p:nvSpPr>
        <p:spPr>
          <a:xfrm>
            <a:off x="8869682" y="6356353"/>
            <a:ext cx="2743200" cy="365125"/>
          </a:xfrm>
        </p:spPr>
        <p:txBody>
          <a:bodyPr/>
          <a:lstStyle/>
          <a:p>
            <a:fld id="{B2DC25EE-239B-4C5F-AAD1-255A7D5F1EE2}" type="slidenum">
              <a:rPr lang="en-US" smtClean="0"/>
              <a:t>‹nr.›</a:t>
            </a:fld>
            <a:endParaRPr lang="en-US"/>
          </a:p>
        </p:txBody>
      </p:sp>
      <p:sp>
        <p:nvSpPr>
          <p:cNvPr id="10" name="Rectangle 9">
            <a:extLst>
              <a:ext uri="{FF2B5EF4-FFF2-40B4-BE49-F238E27FC236}">
                <a16:creationId xmlns:a16="http://schemas.microsoft.com/office/drawing/2014/main" id="{79F3C543-62EC-4433-9C93-A2CD8764E9B4}"/>
              </a:ext>
            </a:extLst>
          </p:cNvPr>
          <p:cNvSpPr/>
          <p:nvPr/>
        </p:nvSpPr>
        <p:spPr>
          <a:xfrm flipV="1">
            <a:off x="578653" y="4501204"/>
            <a:ext cx="11034696" cy="18288"/>
          </a:xfrm>
          <a:prstGeom prst="rect">
            <a:avLst/>
          </a:prstGeom>
          <a:solidFill>
            <a:schemeClr val="tx2">
              <a:lumMod val="25000"/>
              <a:lumOff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9" name="Afbeelding 8">
            <a:extLst>
              <a:ext uri="{FF2B5EF4-FFF2-40B4-BE49-F238E27FC236}">
                <a16:creationId xmlns:a16="http://schemas.microsoft.com/office/drawing/2014/main" id="{A36D8721-6F59-AD69-C7FB-025904A2254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397" y="6134565"/>
            <a:ext cx="1557338" cy="716620"/>
          </a:xfrm>
          <a:prstGeom prst="rect">
            <a:avLst/>
          </a:prstGeom>
        </p:spPr>
      </p:pic>
    </p:spTree>
    <p:extLst>
      <p:ext uri="{BB962C8B-B14F-4D97-AF65-F5344CB8AC3E}">
        <p14:creationId xmlns:p14="http://schemas.microsoft.com/office/powerpoint/2010/main" val="426370338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D6FBB9D-1CAA-4D05-AB33-BABDFE17B843}"/>
              </a:ext>
            </a:extLst>
          </p:cNvPr>
          <p:cNvSpPr/>
          <p:nvPr/>
        </p:nvSpPr>
        <p:spPr>
          <a:xfrm>
            <a:off x="558211" y="0"/>
            <a:ext cx="11167447" cy="2018806"/>
          </a:xfrm>
          <a:prstGeom prst="rect">
            <a:avLst/>
          </a:prstGeom>
          <a:noFill/>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04727B71-B4B6-4823-80A1-68C40B475118}"/>
              </a:ext>
            </a:extLst>
          </p:cNvPr>
          <p:cNvSpPr/>
          <p:nvPr/>
        </p:nvSpPr>
        <p:spPr>
          <a:xfrm>
            <a:off x="566930" y="2"/>
            <a:ext cx="11155680" cy="201168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8D358CF-0758-490A-A084-C46443B9ABE8}"/>
              </a:ext>
            </a:extLst>
          </p:cNvPr>
          <p:cNvSpPr>
            <a:spLocks noGrp="1"/>
          </p:cNvSpPr>
          <p:nvPr>
            <p:ph type="title" hasCustomPrompt="1"/>
          </p:nvPr>
        </p:nvSpPr>
        <p:spPr>
          <a:xfrm>
            <a:off x="1115568" y="548640"/>
            <a:ext cx="10168128" cy="1179576"/>
          </a:xfrm>
        </p:spPr>
        <p:txBody>
          <a:bodyPr>
            <a:normAutofit/>
          </a:bodyPr>
          <a:lstStyle>
            <a:lvl1pPr>
              <a:defRPr sz="4000"/>
            </a:lvl1pPr>
          </a:lstStyle>
          <a:p>
            <a:r>
              <a:rPr lang="en-US" err="1"/>
              <a:t>Voeg</a:t>
            </a:r>
            <a:r>
              <a:rPr lang="en-US"/>
              <a:t> </a:t>
            </a:r>
            <a:r>
              <a:rPr lang="en-US" err="1"/>
              <a:t>hier</a:t>
            </a:r>
            <a:r>
              <a:rPr lang="en-US"/>
              <a:t> je </a:t>
            </a:r>
            <a:r>
              <a:rPr lang="en-US" err="1"/>
              <a:t>titel</a:t>
            </a:r>
            <a:r>
              <a:rPr lang="en-US"/>
              <a:t> toe</a:t>
            </a:r>
          </a:p>
        </p:txBody>
      </p:sp>
      <p:sp>
        <p:nvSpPr>
          <p:cNvPr id="3" name="Content Placeholder 2">
            <a:extLst>
              <a:ext uri="{FF2B5EF4-FFF2-40B4-BE49-F238E27FC236}">
                <a16:creationId xmlns:a16="http://schemas.microsoft.com/office/drawing/2014/main" id="{21671183-B3CE-4F45-92FB-98290CA0E2CA}"/>
              </a:ext>
            </a:extLst>
          </p:cNvPr>
          <p:cNvSpPr>
            <a:spLocks noGrp="1"/>
          </p:cNvSpPr>
          <p:nvPr>
            <p:ph idx="1"/>
          </p:nvPr>
        </p:nvSpPr>
        <p:spPr>
          <a:xfrm>
            <a:off x="1115568" y="2478027"/>
            <a:ext cx="10168128" cy="3694176"/>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4" name="Date Placeholder 3">
            <a:extLst>
              <a:ext uri="{FF2B5EF4-FFF2-40B4-BE49-F238E27FC236}">
                <a16:creationId xmlns:a16="http://schemas.microsoft.com/office/drawing/2014/main" id="{3D7DED67-27EC-4D43-A21C-093C1DB04813}"/>
              </a:ext>
            </a:extLst>
          </p:cNvPr>
          <p:cNvSpPr>
            <a:spLocks noGrp="1"/>
          </p:cNvSpPr>
          <p:nvPr>
            <p:ph type="dt" sz="half" idx="10"/>
          </p:nvPr>
        </p:nvSpPr>
        <p:spPr>
          <a:xfrm>
            <a:off x="1115568" y="6356353"/>
            <a:ext cx="2743200" cy="365125"/>
          </a:xfrm>
        </p:spPr>
        <p:txBody>
          <a:bodyPr/>
          <a:lstStyle/>
          <a:p>
            <a:fld id="{02AC24A9-CCB6-4F8D-B8DB-C2F3692CFA5A}" type="datetimeFigureOut">
              <a:rPr lang="en-US" smtClean="0"/>
              <a:t>8/11/2026</a:t>
            </a:fld>
            <a:endParaRPr lang="en-US"/>
          </a:p>
        </p:txBody>
      </p:sp>
      <p:sp>
        <p:nvSpPr>
          <p:cNvPr id="5" name="Footer Placeholder 4">
            <a:extLst>
              <a:ext uri="{FF2B5EF4-FFF2-40B4-BE49-F238E27FC236}">
                <a16:creationId xmlns:a16="http://schemas.microsoft.com/office/drawing/2014/main" id="{36747CE3-4890-4BC1-94DB-5D49D02C993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93C5AD3-D79A-4D46-B25B-822FE0252511}"/>
              </a:ext>
            </a:extLst>
          </p:cNvPr>
          <p:cNvSpPr>
            <a:spLocks noGrp="1"/>
          </p:cNvSpPr>
          <p:nvPr>
            <p:ph type="sldNum" sz="quarter" idx="12"/>
          </p:nvPr>
        </p:nvSpPr>
        <p:spPr>
          <a:xfrm>
            <a:off x="8540496" y="6356353"/>
            <a:ext cx="2743200" cy="365125"/>
          </a:xfrm>
        </p:spPr>
        <p:txBody>
          <a:bodyPr/>
          <a:lstStyle/>
          <a:p>
            <a:fld id="{B2DC25EE-239B-4C5F-AAD1-255A7D5F1EE2}" type="slidenum">
              <a:rPr lang="en-US" smtClean="0"/>
              <a:t>‹nr.›</a:t>
            </a:fld>
            <a:endParaRPr lang="en-US"/>
          </a:p>
        </p:txBody>
      </p:sp>
      <p:sp>
        <p:nvSpPr>
          <p:cNvPr id="11" name="Rectangle 12">
            <a:extLst>
              <a:ext uri="{FF2B5EF4-FFF2-40B4-BE49-F238E27FC236}">
                <a16:creationId xmlns:a16="http://schemas.microsoft.com/office/drawing/2014/main" id="{D659F7F7-128E-A5E6-3BB5-B6C0A07F8AE4}"/>
              </a:ext>
            </a:extLst>
          </p:cNvPr>
          <p:cNvSpPr/>
          <p:nvPr/>
        </p:nvSpPr>
        <p:spPr>
          <a:xfrm>
            <a:off x="502921" y="787355"/>
            <a:ext cx="128017" cy="704088"/>
          </a:xfrm>
          <a:prstGeom prst="rect">
            <a:avLst/>
          </a:prstGeom>
          <a:solidFill>
            <a:srgbClr val="B333A1"/>
          </a:solidFill>
          <a:ln>
            <a:solidFill>
              <a:srgbClr val="B333A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2410204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5AEDC5C-2E87-49C6-AB07-A95E5F39ED8E}"/>
              </a:ext>
            </a:extLst>
          </p:cNvPr>
          <p:cNvSpPr/>
          <p:nvPr/>
        </p:nvSpPr>
        <p:spPr>
          <a:xfrm>
            <a:off x="558212" y="4981423"/>
            <a:ext cx="11134956" cy="822960"/>
          </a:xfrm>
          <a:prstGeom prst="rect">
            <a:avLst/>
          </a:prstGeom>
          <a:noFill/>
          <a:ln w="12700">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8E44900-E8BF-4B12-8BCB-41076E2B68C7}"/>
              </a:ext>
            </a:extLst>
          </p:cNvPr>
          <p:cNvSpPr>
            <a:spLocks noGrp="1"/>
          </p:cNvSpPr>
          <p:nvPr>
            <p:ph type="title"/>
          </p:nvPr>
        </p:nvSpPr>
        <p:spPr>
          <a:xfrm>
            <a:off x="557785" y="640083"/>
            <a:ext cx="10890504" cy="4114800"/>
          </a:xfrm>
        </p:spPr>
        <p:txBody>
          <a:bodyPr anchor="b">
            <a:normAutofit/>
          </a:bodyPr>
          <a:lstStyle>
            <a:lvl1pPr>
              <a:defRPr sz="6600"/>
            </a:lvl1pPr>
          </a:lstStyle>
          <a:p>
            <a:r>
              <a:rPr lang="nl-NL"/>
              <a:t>Klik om stijl te bewerken</a:t>
            </a:r>
            <a:endParaRPr lang="en-US"/>
          </a:p>
        </p:txBody>
      </p:sp>
      <p:sp>
        <p:nvSpPr>
          <p:cNvPr id="3" name="Text Placeholder 2">
            <a:extLst>
              <a:ext uri="{FF2B5EF4-FFF2-40B4-BE49-F238E27FC236}">
                <a16:creationId xmlns:a16="http://schemas.microsoft.com/office/drawing/2014/main" id="{917741F9-B00F-4463-A257-6B66DABD9B4E}"/>
              </a:ext>
            </a:extLst>
          </p:cNvPr>
          <p:cNvSpPr>
            <a:spLocks noGrp="1"/>
          </p:cNvSpPr>
          <p:nvPr>
            <p:ph type="body" idx="1"/>
          </p:nvPr>
        </p:nvSpPr>
        <p:spPr>
          <a:xfrm>
            <a:off x="841250" y="5102352"/>
            <a:ext cx="10607040" cy="585216"/>
          </a:xfrm>
        </p:spPr>
        <p:txBody>
          <a:bodyPr anchor="ctr">
            <a:normAutofit/>
          </a:bodyPr>
          <a:lstStyle>
            <a:lvl1pPr marL="0" indent="0">
              <a:buNone/>
              <a:defRPr sz="2000">
                <a:solidFill>
                  <a:schemeClr val="tx2">
                    <a:lumMod val="75000"/>
                    <a:lumOff val="25000"/>
                  </a:schemeClr>
                </a:solidFill>
              </a:defRPr>
            </a:lvl1pPr>
            <a:lvl2pPr marL="457203" indent="0">
              <a:buNone/>
              <a:defRPr sz="2000">
                <a:solidFill>
                  <a:schemeClr val="tx1">
                    <a:tint val="75000"/>
                  </a:schemeClr>
                </a:solidFill>
              </a:defRPr>
            </a:lvl2pPr>
            <a:lvl3pPr marL="914406" indent="0">
              <a:buNone/>
              <a:defRPr sz="1800">
                <a:solidFill>
                  <a:schemeClr val="tx1">
                    <a:tint val="75000"/>
                  </a:schemeClr>
                </a:solidFill>
              </a:defRPr>
            </a:lvl3pPr>
            <a:lvl4pPr marL="1371609" indent="0">
              <a:buNone/>
              <a:defRPr sz="1600">
                <a:solidFill>
                  <a:schemeClr val="tx1">
                    <a:tint val="75000"/>
                  </a:schemeClr>
                </a:solidFill>
              </a:defRPr>
            </a:lvl4pPr>
            <a:lvl5pPr marL="1828812" indent="0">
              <a:buNone/>
              <a:defRPr sz="1600">
                <a:solidFill>
                  <a:schemeClr val="tx1">
                    <a:tint val="75000"/>
                  </a:schemeClr>
                </a:solidFill>
              </a:defRPr>
            </a:lvl5pPr>
            <a:lvl6pPr marL="2286015" indent="0">
              <a:buNone/>
              <a:defRPr sz="1600">
                <a:solidFill>
                  <a:schemeClr val="tx1">
                    <a:tint val="75000"/>
                  </a:schemeClr>
                </a:solidFill>
              </a:defRPr>
            </a:lvl6pPr>
            <a:lvl7pPr marL="2743218" indent="0">
              <a:buNone/>
              <a:defRPr sz="1600">
                <a:solidFill>
                  <a:schemeClr val="tx1">
                    <a:tint val="75000"/>
                  </a:schemeClr>
                </a:solidFill>
              </a:defRPr>
            </a:lvl7pPr>
            <a:lvl8pPr marL="3200421" indent="0">
              <a:buNone/>
              <a:defRPr sz="1600">
                <a:solidFill>
                  <a:schemeClr val="tx1">
                    <a:tint val="75000"/>
                  </a:schemeClr>
                </a:solidFill>
              </a:defRPr>
            </a:lvl8pPr>
            <a:lvl9pPr marL="3657624" indent="0">
              <a:buNone/>
              <a:defRPr sz="1600">
                <a:solidFill>
                  <a:schemeClr val="tx1">
                    <a:tint val="75000"/>
                  </a:schemeClr>
                </a:solidFill>
              </a:defRPr>
            </a:lvl9pPr>
          </a:lstStyle>
          <a:p>
            <a:pPr lvl="0"/>
            <a:r>
              <a:rPr lang="nl-NL"/>
              <a:t>Klikken om de tekststijl van het model te bewerken</a:t>
            </a:r>
          </a:p>
        </p:txBody>
      </p:sp>
      <p:sp>
        <p:nvSpPr>
          <p:cNvPr id="4" name="Date Placeholder 3">
            <a:extLst>
              <a:ext uri="{FF2B5EF4-FFF2-40B4-BE49-F238E27FC236}">
                <a16:creationId xmlns:a16="http://schemas.microsoft.com/office/drawing/2014/main" id="{D48BFA7D-4401-4285-802B-1579165F0D6D}"/>
              </a:ext>
            </a:extLst>
          </p:cNvPr>
          <p:cNvSpPr>
            <a:spLocks noGrp="1"/>
          </p:cNvSpPr>
          <p:nvPr>
            <p:ph type="dt" sz="half" idx="10"/>
          </p:nvPr>
        </p:nvSpPr>
        <p:spPr/>
        <p:txBody>
          <a:bodyPr/>
          <a:lstStyle/>
          <a:p>
            <a:fld id="{02AC24A9-CCB6-4F8D-B8DB-C2F3692CFA5A}" type="datetimeFigureOut">
              <a:rPr lang="en-US" smtClean="0"/>
              <a:t>8/11/2026</a:t>
            </a:fld>
            <a:endParaRPr lang="en-US"/>
          </a:p>
        </p:txBody>
      </p:sp>
      <p:sp>
        <p:nvSpPr>
          <p:cNvPr id="5" name="Footer Placeholder 4">
            <a:extLst>
              <a:ext uri="{FF2B5EF4-FFF2-40B4-BE49-F238E27FC236}">
                <a16:creationId xmlns:a16="http://schemas.microsoft.com/office/drawing/2014/main" id="{49A909C5-AA19-4195-8376-9002D5DF465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3AC3F32-46E0-47C8-8565-5969A475FDB0}"/>
              </a:ext>
            </a:extLst>
          </p:cNvPr>
          <p:cNvSpPr>
            <a:spLocks noGrp="1"/>
          </p:cNvSpPr>
          <p:nvPr>
            <p:ph type="sldNum" sz="quarter" idx="12"/>
          </p:nvPr>
        </p:nvSpPr>
        <p:spPr/>
        <p:txBody>
          <a:bodyPr/>
          <a:lstStyle/>
          <a:p>
            <a:fld id="{B2DC25EE-239B-4C5F-AAD1-255A7D5F1EE2}" type="slidenum">
              <a:rPr lang="en-US" smtClean="0"/>
              <a:t>‹nr.›</a:t>
            </a:fld>
            <a:endParaRPr lang="en-US"/>
          </a:p>
        </p:txBody>
      </p:sp>
    </p:spTree>
    <p:extLst>
      <p:ext uri="{BB962C8B-B14F-4D97-AF65-F5344CB8AC3E}">
        <p14:creationId xmlns:p14="http://schemas.microsoft.com/office/powerpoint/2010/main" val="65653492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076262E-36A0-40C6-ADE6-90CD9FB9B9EA}"/>
              </a:ext>
            </a:extLst>
          </p:cNvPr>
          <p:cNvSpPr/>
          <p:nvPr/>
        </p:nvSpPr>
        <p:spPr>
          <a:xfrm>
            <a:off x="558211" y="0"/>
            <a:ext cx="11167447" cy="2018806"/>
          </a:xfrm>
          <a:prstGeom prst="rect">
            <a:avLst/>
          </a:prstGeom>
          <a:noFill/>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42677A9B-4D1D-4D80-912C-24570140A650}"/>
              </a:ext>
            </a:extLst>
          </p:cNvPr>
          <p:cNvSpPr/>
          <p:nvPr/>
        </p:nvSpPr>
        <p:spPr>
          <a:xfrm>
            <a:off x="566930" y="2"/>
            <a:ext cx="11155680" cy="201168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17A078AE-0BC3-48F9-87EC-2DB0CCE7E2AE}"/>
              </a:ext>
            </a:extLst>
          </p:cNvPr>
          <p:cNvSpPr>
            <a:spLocks noGrp="1"/>
          </p:cNvSpPr>
          <p:nvPr>
            <p:ph type="title"/>
          </p:nvPr>
        </p:nvSpPr>
        <p:spPr>
          <a:xfrm>
            <a:off x="1115568" y="548640"/>
            <a:ext cx="10168128" cy="1179576"/>
          </a:xfrm>
        </p:spPr>
        <p:txBody>
          <a:bodyPr>
            <a:normAutofit/>
          </a:bodyPr>
          <a:lstStyle>
            <a:lvl1pPr>
              <a:defRPr sz="4000"/>
            </a:lvl1pPr>
          </a:lstStyle>
          <a:p>
            <a:r>
              <a:rPr lang="nl-NL"/>
              <a:t>Klik om stijl te bewerken</a:t>
            </a:r>
            <a:endParaRPr lang="en-US"/>
          </a:p>
        </p:txBody>
      </p:sp>
      <p:sp>
        <p:nvSpPr>
          <p:cNvPr id="3" name="Content Placeholder 2">
            <a:extLst>
              <a:ext uri="{FF2B5EF4-FFF2-40B4-BE49-F238E27FC236}">
                <a16:creationId xmlns:a16="http://schemas.microsoft.com/office/drawing/2014/main" id="{292A20DF-0829-4336-B59F-FF9D7AA9D8B6}"/>
              </a:ext>
            </a:extLst>
          </p:cNvPr>
          <p:cNvSpPr>
            <a:spLocks noGrp="1"/>
          </p:cNvSpPr>
          <p:nvPr>
            <p:ph sz="half" idx="1"/>
          </p:nvPr>
        </p:nvSpPr>
        <p:spPr>
          <a:xfrm>
            <a:off x="1115567" y="2478027"/>
            <a:ext cx="4937760" cy="3694176"/>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4" name="Content Placeholder 3">
            <a:extLst>
              <a:ext uri="{FF2B5EF4-FFF2-40B4-BE49-F238E27FC236}">
                <a16:creationId xmlns:a16="http://schemas.microsoft.com/office/drawing/2014/main" id="{7935D01C-CF67-4DF6-B96C-FFC9D5BF847B}"/>
              </a:ext>
            </a:extLst>
          </p:cNvPr>
          <p:cNvSpPr>
            <a:spLocks noGrp="1"/>
          </p:cNvSpPr>
          <p:nvPr>
            <p:ph sz="half" idx="2"/>
          </p:nvPr>
        </p:nvSpPr>
        <p:spPr>
          <a:xfrm>
            <a:off x="6345936" y="2478027"/>
            <a:ext cx="4937760" cy="3694176"/>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5" name="Date Placeholder 4">
            <a:extLst>
              <a:ext uri="{FF2B5EF4-FFF2-40B4-BE49-F238E27FC236}">
                <a16:creationId xmlns:a16="http://schemas.microsoft.com/office/drawing/2014/main" id="{29BBD797-6031-4F82-8726-EAB757027FF5}"/>
              </a:ext>
            </a:extLst>
          </p:cNvPr>
          <p:cNvSpPr>
            <a:spLocks noGrp="1"/>
          </p:cNvSpPr>
          <p:nvPr>
            <p:ph type="dt" sz="half" idx="10"/>
          </p:nvPr>
        </p:nvSpPr>
        <p:spPr>
          <a:xfrm>
            <a:off x="1115568" y="6356353"/>
            <a:ext cx="2743200" cy="365125"/>
          </a:xfrm>
        </p:spPr>
        <p:txBody>
          <a:bodyPr/>
          <a:lstStyle/>
          <a:p>
            <a:fld id="{02AC24A9-CCB6-4F8D-B8DB-C2F3692CFA5A}" type="datetimeFigureOut">
              <a:rPr lang="en-US" smtClean="0"/>
              <a:t>8/11/2026</a:t>
            </a:fld>
            <a:endParaRPr lang="en-US"/>
          </a:p>
        </p:txBody>
      </p:sp>
      <p:sp>
        <p:nvSpPr>
          <p:cNvPr id="6" name="Footer Placeholder 5">
            <a:extLst>
              <a:ext uri="{FF2B5EF4-FFF2-40B4-BE49-F238E27FC236}">
                <a16:creationId xmlns:a16="http://schemas.microsoft.com/office/drawing/2014/main" id="{76B3F71C-B897-4909-A75E-8716AD49C15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F78BC14-5BB1-405F-A6F3-C07230F085C8}"/>
              </a:ext>
            </a:extLst>
          </p:cNvPr>
          <p:cNvSpPr>
            <a:spLocks noGrp="1"/>
          </p:cNvSpPr>
          <p:nvPr>
            <p:ph type="sldNum" sz="quarter" idx="12"/>
          </p:nvPr>
        </p:nvSpPr>
        <p:spPr>
          <a:xfrm>
            <a:off x="8540496" y="6356353"/>
            <a:ext cx="2743200" cy="365125"/>
          </a:xfrm>
        </p:spPr>
        <p:txBody>
          <a:bodyPr/>
          <a:lstStyle/>
          <a:p>
            <a:fld id="{B2DC25EE-239B-4C5F-AAD1-255A7D5F1EE2}" type="slidenum">
              <a:rPr lang="en-US" smtClean="0"/>
              <a:t>‹nr.›</a:t>
            </a:fld>
            <a:endParaRPr lang="en-US"/>
          </a:p>
        </p:txBody>
      </p:sp>
      <p:sp>
        <p:nvSpPr>
          <p:cNvPr id="12" name="Rectangle 12">
            <a:extLst>
              <a:ext uri="{FF2B5EF4-FFF2-40B4-BE49-F238E27FC236}">
                <a16:creationId xmlns:a16="http://schemas.microsoft.com/office/drawing/2014/main" id="{B7FEEF66-E1AB-D4D2-5129-4C197FDC5FEB}"/>
              </a:ext>
            </a:extLst>
          </p:cNvPr>
          <p:cNvSpPr/>
          <p:nvPr/>
        </p:nvSpPr>
        <p:spPr>
          <a:xfrm>
            <a:off x="502921" y="787355"/>
            <a:ext cx="128017" cy="704088"/>
          </a:xfrm>
          <a:prstGeom prst="rect">
            <a:avLst/>
          </a:prstGeom>
          <a:solidFill>
            <a:srgbClr val="B333A1"/>
          </a:solidFill>
          <a:ln>
            <a:solidFill>
              <a:srgbClr val="B333A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5940785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6B671BDE-E45C-41A1-9B98-4A607D703855}"/>
              </a:ext>
            </a:extLst>
          </p:cNvPr>
          <p:cNvSpPr/>
          <p:nvPr/>
        </p:nvSpPr>
        <p:spPr>
          <a:xfrm>
            <a:off x="558211" y="0"/>
            <a:ext cx="11167447" cy="2018806"/>
          </a:xfrm>
          <a:prstGeom prst="rect">
            <a:avLst/>
          </a:prstGeom>
          <a:noFill/>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299500CE-917A-4D03-A7DF-71D8EBBC1537}"/>
              </a:ext>
            </a:extLst>
          </p:cNvPr>
          <p:cNvSpPr/>
          <p:nvPr/>
        </p:nvSpPr>
        <p:spPr>
          <a:xfrm>
            <a:off x="566930" y="2"/>
            <a:ext cx="11155680" cy="201168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0F8F91F8-0767-40B5-A3AA-72931FC192EA}"/>
              </a:ext>
            </a:extLst>
          </p:cNvPr>
          <p:cNvSpPr>
            <a:spLocks noGrp="1"/>
          </p:cNvSpPr>
          <p:nvPr>
            <p:ph type="title"/>
          </p:nvPr>
        </p:nvSpPr>
        <p:spPr>
          <a:xfrm>
            <a:off x="1115568" y="548640"/>
            <a:ext cx="10168128" cy="1179576"/>
          </a:xfrm>
        </p:spPr>
        <p:txBody>
          <a:bodyPr>
            <a:normAutofit/>
          </a:bodyPr>
          <a:lstStyle>
            <a:lvl1pPr>
              <a:defRPr sz="4000"/>
            </a:lvl1pPr>
          </a:lstStyle>
          <a:p>
            <a:r>
              <a:rPr lang="nl-NL"/>
              <a:t>Klik om stijl te bewerken</a:t>
            </a:r>
            <a:endParaRPr lang="en-US"/>
          </a:p>
        </p:txBody>
      </p:sp>
      <p:sp>
        <p:nvSpPr>
          <p:cNvPr id="3" name="Text Placeholder 2">
            <a:extLst>
              <a:ext uri="{FF2B5EF4-FFF2-40B4-BE49-F238E27FC236}">
                <a16:creationId xmlns:a16="http://schemas.microsoft.com/office/drawing/2014/main" id="{AAAE0554-8BEE-4BF6-9519-51B8475D35E1}"/>
              </a:ext>
            </a:extLst>
          </p:cNvPr>
          <p:cNvSpPr>
            <a:spLocks noGrp="1"/>
          </p:cNvSpPr>
          <p:nvPr>
            <p:ph type="body" idx="1"/>
          </p:nvPr>
        </p:nvSpPr>
        <p:spPr>
          <a:xfrm>
            <a:off x="1115567" y="2372650"/>
            <a:ext cx="4937760" cy="823912"/>
          </a:xfrm>
        </p:spPr>
        <p:txBody>
          <a:bodyPr anchor="b"/>
          <a:lstStyle>
            <a:lvl1pPr marL="0" indent="0">
              <a:buNone/>
              <a:defRPr sz="2400" b="1" cap="none" baseline="0"/>
            </a:lvl1pPr>
            <a:lvl2pPr marL="457203" indent="0">
              <a:buNone/>
              <a:defRPr sz="2000" b="1"/>
            </a:lvl2pPr>
            <a:lvl3pPr marL="914406" indent="0">
              <a:buNone/>
              <a:defRPr sz="1800" b="1"/>
            </a:lvl3pPr>
            <a:lvl4pPr marL="1371609" indent="0">
              <a:buNone/>
              <a:defRPr sz="1600" b="1"/>
            </a:lvl4pPr>
            <a:lvl5pPr marL="1828812" indent="0">
              <a:buNone/>
              <a:defRPr sz="1600" b="1"/>
            </a:lvl5pPr>
            <a:lvl6pPr marL="2286015" indent="0">
              <a:buNone/>
              <a:defRPr sz="1600" b="1"/>
            </a:lvl6pPr>
            <a:lvl7pPr marL="2743218" indent="0">
              <a:buNone/>
              <a:defRPr sz="1600" b="1"/>
            </a:lvl7pPr>
            <a:lvl8pPr marL="3200421" indent="0">
              <a:buNone/>
              <a:defRPr sz="1600" b="1"/>
            </a:lvl8pPr>
            <a:lvl9pPr marL="3657624" indent="0">
              <a:buNone/>
              <a:defRPr sz="1600" b="1"/>
            </a:lvl9pPr>
          </a:lstStyle>
          <a:p>
            <a:pPr lvl="0"/>
            <a:r>
              <a:rPr lang="nl-NL"/>
              <a:t>Klikken om de tekststijl van het model te bewerken</a:t>
            </a:r>
          </a:p>
        </p:txBody>
      </p:sp>
      <p:sp>
        <p:nvSpPr>
          <p:cNvPr id="4" name="Content Placeholder 3">
            <a:extLst>
              <a:ext uri="{FF2B5EF4-FFF2-40B4-BE49-F238E27FC236}">
                <a16:creationId xmlns:a16="http://schemas.microsoft.com/office/drawing/2014/main" id="{FD4A358D-C930-48E0-B372-06A826B74C47}"/>
              </a:ext>
            </a:extLst>
          </p:cNvPr>
          <p:cNvSpPr>
            <a:spLocks noGrp="1"/>
          </p:cNvSpPr>
          <p:nvPr>
            <p:ph sz="half" idx="2"/>
          </p:nvPr>
        </p:nvSpPr>
        <p:spPr>
          <a:xfrm>
            <a:off x="1115567" y="3203691"/>
            <a:ext cx="4937760" cy="2968512"/>
          </a:xfrm>
        </p:spPr>
        <p:txBody>
          <a:bodyPr/>
          <a:lstStyle>
            <a:lvl1pPr>
              <a:defRPr sz="2400"/>
            </a:lvl1pPr>
            <a:lvl2pPr>
              <a:defRPr sz="2000"/>
            </a:lvl2pPr>
            <a:lvl3pPr>
              <a:defRPr sz="1800"/>
            </a:lvl3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5" name="Text Placeholder 4">
            <a:extLst>
              <a:ext uri="{FF2B5EF4-FFF2-40B4-BE49-F238E27FC236}">
                <a16:creationId xmlns:a16="http://schemas.microsoft.com/office/drawing/2014/main" id="{83B6615E-4966-4150-83B6-C47591B36383}"/>
              </a:ext>
            </a:extLst>
          </p:cNvPr>
          <p:cNvSpPr>
            <a:spLocks noGrp="1"/>
          </p:cNvSpPr>
          <p:nvPr>
            <p:ph type="body" sz="quarter" idx="3"/>
          </p:nvPr>
        </p:nvSpPr>
        <p:spPr>
          <a:xfrm>
            <a:off x="6345936" y="2372650"/>
            <a:ext cx="4937760" cy="823912"/>
          </a:xfrm>
        </p:spPr>
        <p:txBody>
          <a:bodyPr anchor="b"/>
          <a:lstStyle>
            <a:lvl1pPr marL="0" indent="0">
              <a:buNone/>
              <a:defRPr sz="2400" b="1" cap="none" baseline="0"/>
            </a:lvl1pPr>
            <a:lvl2pPr marL="457203" indent="0">
              <a:buNone/>
              <a:defRPr sz="2000" b="1"/>
            </a:lvl2pPr>
            <a:lvl3pPr marL="914406" indent="0">
              <a:buNone/>
              <a:defRPr sz="1800" b="1"/>
            </a:lvl3pPr>
            <a:lvl4pPr marL="1371609" indent="0">
              <a:buNone/>
              <a:defRPr sz="1600" b="1"/>
            </a:lvl4pPr>
            <a:lvl5pPr marL="1828812" indent="0">
              <a:buNone/>
              <a:defRPr sz="1600" b="1"/>
            </a:lvl5pPr>
            <a:lvl6pPr marL="2286015" indent="0">
              <a:buNone/>
              <a:defRPr sz="1600" b="1"/>
            </a:lvl6pPr>
            <a:lvl7pPr marL="2743218" indent="0">
              <a:buNone/>
              <a:defRPr sz="1600" b="1"/>
            </a:lvl7pPr>
            <a:lvl8pPr marL="3200421" indent="0">
              <a:buNone/>
              <a:defRPr sz="1600" b="1"/>
            </a:lvl8pPr>
            <a:lvl9pPr marL="3657624" indent="0">
              <a:buNone/>
              <a:defRPr sz="1600" b="1"/>
            </a:lvl9pPr>
          </a:lstStyle>
          <a:p>
            <a:pPr lvl="0"/>
            <a:r>
              <a:rPr lang="nl-NL"/>
              <a:t>Klikken om de tekststijl van het model te bewerken</a:t>
            </a:r>
          </a:p>
        </p:txBody>
      </p:sp>
      <p:sp>
        <p:nvSpPr>
          <p:cNvPr id="6" name="Content Placeholder 5">
            <a:extLst>
              <a:ext uri="{FF2B5EF4-FFF2-40B4-BE49-F238E27FC236}">
                <a16:creationId xmlns:a16="http://schemas.microsoft.com/office/drawing/2014/main" id="{BD409F6B-C17B-4B4F-9F35-5068BDC4E2FD}"/>
              </a:ext>
            </a:extLst>
          </p:cNvPr>
          <p:cNvSpPr>
            <a:spLocks noGrp="1"/>
          </p:cNvSpPr>
          <p:nvPr>
            <p:ph sz="quarter" idx="4"/>
          </p:nvPr>
        </p:nvSpPr>
        <p:spPr>
          <a:xfrm>
            <a:off x="6345936" y="3203687"/>
            <a:ext cx="4937760" cy="2968511"/>
          </a:xfrm>
        </p:spPr>
        <p:txBody>
          <a:bodyPr/>
          <a:lstStyle>
            <a:lvl1pPr>
              <a:defRPr sz="2400"/>
            </a:lvl1pPr>
            <a:lvl2pPr>
              <a:defRPr sz="2000"/>
            </a:lvl2pPr>
            <a:lvl3pPr>
              <a:defRPr sz="1800"/>
            </a:lvl3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7" name="Date Placeholder 6">
            <a:extLst>
              <a:ext uri="{FF2B5EF4-FFF2-40B4-BE49-F238E27FC236}">
                <a16:creationId xmlns:a16="http://schemas.microsoft.com/office/drawing/2014/main" id="{C8BC356D-052B-4A9B-8B2F-6665FD325AB3}"/>
              </a:ext>
            </a:extLst>
          </p:cNvPr>
          <p:cNvSpPr>
            <a:spLocks noGrp="1"/>
          </p:cNvSpPr>
          <p:nvPr>
            <p:ph type="dt" sz="half" idx="10"/>
          </p:nvPr>
        </p:nvSpPr>
        <p:spPr>
          <a:xfrm>
            <a:off x="1115568" y="6356353"/>
            <a:ext cx="2743200" cy="365125"/>
          </a:xfrm>
        </p:spPr>
        <p:txBody>
          <a:bodyPr/>
          <a:lstStyle/>
          <a:p>
            <a:fld id="{02AC24A9-CCB6-4F8D-B8DB-C2F3692CFA5A}" type="datetimeFigureOut">
              <a:rPr lang="en-US" smtClean="0"/>
              <a:t>8/11/2026</a:t>
            </a:fld>
            <a:endParaRPr lang="en-US"/>
          </a:p>
        </p:txBody>
      </p:sp>
      <p:sp>
        <p:nvSpPr>
          <p:cNvPr id="8" name="Footer Placeholder 7">
            <a:extLst>
              <a:ext uri="{FF2B5EF4-FFF2-40B4-BE49-F238E27FC236}">
                <a16:creationId xmlns:a16="http://schemas.microsoft.com/office/drawing/2014/main" id="{69C5E5FA-26A9-467C-93E3-8476142D1D4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279E50C-1E40-4B48-871B-E392428D20A3}"/>
              </a:ext>
            </a:extLst>
          </p:cNvPr>
          <p:cNvSpPr>
            <a:spLocks noGrp="1"/>
          </p:cNvSpPr>
          <p:nvPr>
            <p:ph type="sldNum" sz="quarter" idx="12"/>
          </p:nvPr>
        </p:nvSpPr>
        <p:spPr>
          <a:xfrm>
            <a:off x="8540496" y="6356353"/>
            <a:ext cx="2743200" cy="365125"/>
          </a:xfrm>
        </p:spPr>
        <p:txBody>
          <a:bodyPr/>
          <a:lstStyle/>
          <a:p>
            <a:fld id="{B2DC25EE-239B-4C5F-AAD1-255A7D5F1EE2}" type="slidenum">
              <a:rPr lang="en-US" smtClean="0"/>
              <a:t>‹nr.›</a:t>
            </a:fld>
            <a:endParaRPr lang="en-US"/>
          </a:p>
        </p:txBody>
      </p:sp>
      <p:sp>
        <p:nvSpPr>
          <p:cNvPr id="14" name="Rectangle 12">
            <a:extLst>
              <a:ext uri="{FF2B5EF4-FFF2-40B4-BE49-F238E27FC236}">
                <a16:creationId xmlns:a16="http://schemas.microsoft.com/office/drawing/2014/main" id="{CD257F74-42D0-7368-97FF-78B895EFFAAE}"/>
              </a:ext>
            </a:extLst>
          </p:cNvPr>
          <p:cNvSpPr/>
          <p:nvPr/>
        </p:nvSpPr>
        <p:spPr>
          <a:xfrm>
            <a:off x="502921" y="787355"/>
            <a:ext cx="128017" cy="704088"/>
          </a:xfrm>
          <a:prstGeom prst="rect">
            <a:avLst/>
          </a:prstGeom>
          <a:solidFill>
            <a:srgbClr val="B333A1"/>
          </a:solidFill>
          <a:ln>
            <a:solidFill>
              <a:srgbClr val="B333A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0205835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C0689C4-0DB3-408B-A956-40326B4AE4C4}"/>
              </a:ext>
            </a:extLst>
          </p:cNvPr>
          <p:cNvSpPr/>
          <p:nvPr/>
        </p:nvSpPr>
        <p:spPr>
          <a:xfrm>
            <a:off x="665855" y="1533525"/>
            <a:ext cx="10917063" cy="3790950"/>
          </a:xfrm>
          <a:prstGeom prst="rect">
            <a:avLst/>
          </a:prstGeom>
          <a:noFill/>
          <a:ln w="12700">
            <a:solidFill>
              <a:schemeClr val="tx2">
                <a:lumMod val="10000"/>
                <a:lumOff val="90000"/>
              </a:schemeClr>
            </a:solidFill>
          </a:ln>
          <a:effectLst>
            <a:outerShdw blurRad="50800" dist="38100" dir="2700000" algn="tl" rotWithShape="0">
              <a:schemeClr val="bg2">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56E1D10E-1C30-41BF-8C3B-C460C9B5597B}"/>
              </a:ext>
            </a:extLst>
          </p:cNvPr>
          <p:cNvSpPr/>
          <p:nvPr/>
        </p:nvSpPr>
        <p:spPr>
          <a:xfrm>
            <a:off x="609084" y="2971800"/>
            <a:ext cx="128017" cy="914400"/>
          </a:xfrm>
          <a:prstGeom prst="rect">
            <a:avLst/>
          </a:prstGeom>
          <a:solidFill>
            <a:srgbClr val="B333A1"/>
          </a:solidFill>
          <a:ln>
            <a:solidFill>
              <a:srgbClr val="B333A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779454F2-0EE5-4888-AF4C-82F825E6226E}"/>
              </a:ext>
            </a:extLst>
          </p:cNvPr>
          <p:cNvSpPr>
            <a:spLocks noGrp="1"/>
          </p:cNvSpPr>
          <p:nvPr>
            <p:ph type="title"/>
          </p:nvPr>
        </p:nvSpPr>
        <p:spPr>
          <a:xfrm>
            <a:off x="1078993" y="1938528"/>
            <a:ext cx="10177272" cy="2990088"/>
          </a:xfrm>
        </p:spPr>
        <p:txBody>
          <a:bodyPr>
            <a:normAutofit/>
          </a:bodyPr>
          <a:lstStyle>
            <a:lvl1pPr>
              <a:defRPr sz="5400"/>
            </a:lvl1pPr>
          </a:lstStyle>
          <a:p>
            <a:r>
              <a:rPr lang="nl-NL"/>
              <a:t>Klik om stijl te bewerken</a:t>
            </a:r>
            <a:endParaRPr lang="en-US"/>
          </a:p>
        </p:txBody>
      </p:sp>
      <p:sp>
        <p:nvSpPr>
          <p:cNvPr id="3" name="Date Placeholder 2">
            <a:extLst>
              <a:ext uri="{FF2B5EF4-FFF2-40B4-BE49-F238E27FC236}">
                <a16:creationId xmlns:a16="http://schemas.microsoft.com/office/drawing/2014/main" id="{67C91241-A315-4643-91E5-CF2C25CC903A}"/>
              </a:ext>
            </a:extLst>
          </p:cNvPr>
          <p:cNvSpPr>
            <a:spLocks noGrp="1"/>
          </p:cNvSpPr>
          <p:nvPr>
            <p:ph type="dt" sz="half" idx="10"/>
          </p:nvPr>
        </p:nvSpPr>
        <p:spPr/>
        <p:txBody>
          <a:bodyPr/>
          <a:lstStyle/>
          <a:p>
            <a:fld id="{02AC24A9-CCB6-4F8D-B8DB-C2F3692CFA5A}" type="datetimeFigureOut">
              <a:rPr lang="en-US" smtClean="0"/>
              <a:t>8/11/2026</a:t>
            </a:fld>
            <a:endParaRPr lang="en-US"/>
          </a:p>
        </p:txBody>
      </p:sp>
      <p:sp>
        <p:nvSpPr>
          <p:cNvPr id="4" name="Footer Placeholder 3">
            <a:extLst>
              <a:ext uri="{FF2B5EF4-FFF2-40B4-BE49-F238E27FC236}">
                <a16:creationId xmlns:a16="http://schemas.microsoft.com/office/drawing/2014/main" id="{22706D86-5479-487D-94C8-76093D84F37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7739411-CED6-43D4-868D-A65C4161A72B}"/>
              </a:ext>
            </a:extLst>
          </p:cNvPr>
          <p:cNvSpPr>
            <a:spLocks noGrp="1"/>
          </p:cNvSpPr>
          <p:nvPr>
            <p:ph type="sldNum" sz="quarter" idx="12"/>
          </p:nvPr>
        </p:nvSpPr>
        <p:spPr/>
        <p:txBody>
          <a:bodyPr/>
          <a:lstStyle/>
          <a:p>
            <a:fld id="{B2DC25EE-239B-4C5F-AAD1-255A7D5F1EE2}" type="slidenum">
              <a:rPr lang="en-US" smtClean="0"/>
              <a:t>‹nr.›</a:t>
            </a:fld>
            <a:endParaRPr lang="en-US"/>
          </a:p>
        </p:txBody>
      </p:sp>
    </p:spTree>
    <p:extLst>
      <p:ext uri="{BB962C8B-B14F-4D97-AF65-F5344CB8AC3E}">
        <p14:creationId xmlns:p14="http://schemas.microsoft.com/office/powerpoint/2010/main" val="266659493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AC447E0-1D4D-4EF2-B81B-4B2400EE3EDB}"/>
              </a:ext>
            </a:extLst>
          </p:cNvPr>
          <p:cNvSpPr>
            <a:spLocks noGrp="1"/>
          </p:cNvSpPr>
          <p:nvPr>
            <p:ph type="dt" sz="half" idx="10"/>
          </p:nvPr>
        </p:nvSpPr>
        <p:spPr/>
        <p:txBody>
          <a:bodyPr/>
          <a:lstStyle/>
          <a:p>
            <a:fld id="{02AC24A9-CCB6-4F8D-B8DB-C2F3692CFA5A}" type="datetimeFigureOut">
              <a:rPr lang="en-US" smtClean="0"/>
              <a:t>8/11/2026</a:t>
            </a:fld>
            <a:endParaRPr lang="en-US"/>
          </a:p>
        </p:txBody>
      </p:sp>
      <p:sp>
        <p:nvSpPr>
          <p:cNvPr id="3" name="Footer Placeholder 2">
            <a:extLst>
              <a:ext uri="{FF2B5EF4-FFF2-40B4-BE49-F238E27FC236}">
                <a16:creationId xmlns:a16="http://schemas.microsoft.com/office/drawing/2014/main" id="{C9984CA0-2A78-4600-9F3D-19B09E790FE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8440955-B18E-49D3-AE7B-B331200E34C5}"/>
              </a:ext>
            </a:extLst>
          </p:cNvPr>
          <p:cNvSpPr>
            <a:spLocks noGrp="1"/>
          </p:cNvSpPr>
          <p:nvPr>
            <p:ph type="sldNum" sz="quarter" idx="12"/>
          </p:nvPr>
        </p:nvSpPr>
        <p:spPr/>
        <p:txBody>
          <a:bodyPr/>
          <a:lstStyle/>
          <a:p>
            <a:fld id="{B2DC25EE-239B-4C5F-AAD1-255A7D5F1EE2}" type="slidenum">
              <a:rPr lang="en-US" smtClean="0"/>
              <a:t>‹nr.›</a:t>
            </a:fld>
            <a:endParaRPr lang="en-US"/>
          </a:p>
        </p:txBody>
      </p:sp>
    </p:spTree>
    <p:extLst>
      <p:ext uri="{BB962C8B-B14F-4D97-AF65-F5344CB8AC3E}">
        <p14:creationId xmlns:p14="http://schemas.microsoft.com/office/powerpoint/2010/main" val="133672662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1FA417FE-CD1A-486F-A4AC-E4000A2FB18E}"/>
              </a:ext>
            </a:extLst>
          </p:cNvPr>
          <p:cNvSpPr/>
          <p:nvPr/>
        </p:nvSpPr>
        <p:spPr>
          <a:xfrm>
            <a:off x="558210" y="1162033"/>
            <a:ext cx="3740740" cy="4643344"/>
          </a:xfrm>
          <a:prstGeom prst="rect">
            <a:avLst/>
          </a:prstGeom>
          <a:noFill/>
          <a:ln w="12700">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1318F0F5-812B-472C-9408-B80F2553F5E0}"/>
              </a:ext>
            </a:extLst>
          </p:cNvPr>
          <p:cNvSpPr/>
          <p:nvPr/>
        </p:nvSpPr>
        <p:spPr>
          <a:xfrm>
            <a:off x="498833" y="1618378"/>
            <a:ext cx="146304" cy="822960"/>
          </a:xfrm>
          <a:prstGeom prst="rect">
            <a:avLst/>
          </a:prstGeom>
          <a:solidFill>
            <a:srgbClr val="CB45B8"/>
          </a:solidFill>
          <a:ln>
            <a:solidFill>
              <a:srgbClr val="B333A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7F7751B-CD8F-4F5B-A903-1DCE5D1E8306}"/>
              </a:ext>
            </a:extLst>
          </p:cNvPr>
          <p:cNvSpPr>
            <a:spLocks noGrp="1"/>
          </p:cNvSpPr>
          <p:nvPr>
            <p:ph type="title"/>
          </p:nvPr>
        </p:nvSpPr>
        <p:spPr>
          <a:xfrm>
            <a:off x="868680" y="1709930"/>
            <a:ext cx="3099816" cy="1709928"/>
          </a:xfrm>
        </p:spPr>
        <p:txBody>
          <a:bodyPr tIns="45720" anchor="t">
            <a:normAutofit/>
          </a:bodyPr>
          <a:lstStyle>
            <a:lvl1pPr>
              <a:lnSpc>
                <a:spcPct val="100000"/>
              </a:lnSpc>
              <a:defRPr sz="3400"/>
            </a:lvl1pPr>
          </a:lstStyle>
          <a:p>
            <a:r>
              <a:rPr lang="nl-NL"/>
              <a:t>Klik om stijl te bewerken</a:t>
            </a:r>
            <a:endParaRPr lang="en-US"/>
          </a:p>
        </p:txBody>
      </p:sp>
      <p:sp>
        <p:nvSpPr>
          <p:cNvPr id="3" name="Content Placeholder 2">
            <a:extLst>
              <a:ext uri="{FF2B5EF4-FFF2-40B4-BE49-F238E27FC236}">
                <a16:creationId xmlns:a16="http://schemas.microsoft.com/office/drawing/2014/main" id="{EFA55C8A-A0BB-441D-976F-EB56D4382DB6}"/>
              </a:ext>
            </a:extLst>
          </p:cNvPr>
          <p:cNvSpPr>
            <a:spLocks noGrp="1"/>
          </p:cNvSpPr>
          <p:nvPr>
            <p:ph idx="1"/>
          </p:nvPr>
        </p:nvSpPr>
        <p:spPr>
          <a:xfrm>
            <a:off x="4965194" y="1709928"/>
            <a:ext cx="6729984" cy="4096512"/>
          </a:xfrm>
        </p:spPr>
        <p:txBody>
          <a:bodyPr/>
          <a:lstStyle>
            <a:lvl1pPr>
              <a:defRPr sz="2800"/>
            </a:lvl1pPr>
            <a:lvl2pPr>
              <a:defRPr sz="2400"/>
            </a:lvl2pPr>
            <a:lvl3pPr>
              <a:defRPr sz="2000"/>
            </a:lvl3pPr>
            <a:lvl4pPr>
              <a:defRPr sz="2000"/>
            </a:lvl4pPr>
            <a:lvl5pPr>
              <a:defRPr sz="2000"/>
            </a:lvl5pPr>
            <a:lvl6pPr>
              <a:defRPr sz="2000"/>
            </a:lvl6pPr>
            <a:lvl7pPr>
              <a:defRPr sz="2000"/>
            </a:lvl7pPr>
            <a:lvl8pPr>
              <a:defRPr sz="2000"/>
            </a:lvl8pPr>
            <a:lvl9pPr>
              <a:defRPr sz="20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4" name="Text Placeholder 3">
            <a:extLst>
              <a:ext uri="{FF2B5EF4-FFF2-40B4-BE49-F238E27FC236}">
                <a16:creationId xmlns:a16="http://schemas.microsoft.com/office/drawing/2014/main" id="{37DE6A51-A2E5-4BFA-B571-9FDFE1BBFB44}"/>
              </a:ext>
            </a:extLst>
          </p:cNvPr>
          <p:cNvSpPr>
            <a:spLocks noGrp="1"/>
          </p:cNvSpPr>
          <p:nvPr>
            <p:ph type="body" sz="half" idx="2"/>
          </p:nvPr>
        </p:nvSpPr>
        <p:spPr>
          <a:xfrm>
            <a:off x="868680" y="3429000"/>
            <a:ext cx="3099816" cy="2066544"/>
          </a:xfrm>
        </p:spPr>
        <p:txBody>
          <a:bodyPr>
            <a:normAutofit/>
          </a:bodyPr>
          <a:lstStyle>
            <a:lvl1pPr marL="0" indent="0">
              <a:buNone/>
              <a:defRPr sz="1800"/>
            </a:lvl1pPr>
            <a:lvl2pPr marL="457203" indent="0">
              <a:buNone/>
              <a:defRPr sz="1400"/>
            </a:lvl2pPr>
            <a:lvl3pPr marL="914406" indent="0">
              <a:buNone/>
              <a:defRPr sz="1200"/>
            </a:lvl3pPr>
            <a:lvl4pPr marL="1371609" indent="0">
              <a:buNone/>
              <a:defRPr sz="1000"/>
            </a:lvl4pPr>
            <a:lvl5pPr marL="1828812" indent="0">
              <a:buNone/>
              <a:defRPr sz="1000"/>
            </a:lvl5pPr>
            <a:lvl6pPr marL="2286015" indent="0">
              <a:buNone/>
              <a:defRPr sz="1000"/>
            </a:lvl6pPr>
            <a:lvl7pPr marL="2743218" indent="0">
              <a:buNone/>
              <a:defRPr sz="1000"/>
            </a:lvl7pPr>
            <a:lvl8pPr marL="3200421" indent="0">
              <a:buNone/>
              <a:defRPr sz="1000"/>
            </a:lvl8pPr>
            <a:lvl9pPr marL="3657624" indent="0">
              <a:buNone/>
              <a:defRPr sz="1000"/>
            </a:lvl9pPr>
          </a:lstStyle>
          <a:p>
            <a:pPr lvl="0"/>
            <a:r>
              <a:rPr lang="nl-NL"/>
              <a:t>Klikken om de tekststijl van het model te bewerken</a:t>
            </a:r>
          </a:p>
        </p:txBody>
      </p:sp>
      <p:sp>
        <p:nvSpPr>
          <p:cNvPr id="5" name="Date Placeholder 4">
            <a:extLst>
              <a:ext uri="{FF2B5EF4-FFF2-40B4-BE49-F238E27FC236}">
                <a16:creationId xmlns:a16="http://schemas.microsoft.com/office/drawing/2014/main" id="{3D92778A-DD4C-4651-9C53-8B0C44CD8805}"/>
              </a:ext>
            </a:extLst>
          </p:cNvPr>
          <p:cNvSpPr>
            <a:spLocks noGrp="1"/>
          </p:cNvSpPr>
          <p:nvPr>
            <p:ph type="dt" sz="half" idx="10"/>
          </p:nvPr>
        </p:nvSpPr>
        <p:spPr>
          <a:xfrm>
            <a:off x="868680" y="6356353"/>
            <a:ext cx="2743200" cy="365125"/>
          </a:xfrm>
        </p:spPr>
        <p:txBody>
          <a:bodyPr/>
          <a:lstStyle/>
          <a:p>
            <a:fld id="{02AC24A9-CCB6-4F8D-B8DB-C2F3692CFA5A}" type="datetimeFigureOut">
              <a:rPr lang="en-US" smtClean="0"/>
              <a:t>8/11/2026</a:t>
            </a:fld>
            <a:endParaRPr lang="en-US"/>
          </a:p>
        </p:txBody>
      </p:sp>
      <p:sp>
        <p:nvSpPr>
          <p:cNvPr id="6" name="Footer Placeholder 5">
            <a:extLst>
              <a:ext uri="{FF2B5EF4-FFF2-40B4-BE49-F238E27FC236}">
                <a16:creationId xmlns:a16="http://schemas.microsoft.com/office/drawing/2014/main" id="{9D6C7F66-2DFA-4146-BE1A-CE2890FE45E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285D185-B1B6-4D62-81BE-BE82C80ACA6C}"/>
              </a:ext>
            </a:extLst>
          </p:cNvPr>
          <p:cNvSpPr>
            <a:spLocks noGrp="1"/>
          </p:cNvSpPr>
          <p:nvPr>
            <p:ph type="sldNum" sz="quarter" idx="12"/>
          </p:nvPr>
        </p:nvSpPr>
        <p:spPr/>
        <p:txBody>
          <a:bodyPr/>
          <a:lstStyle/>
          <a:p>
            <a:fld id="{B2DC25EE-239B-4C5F-AAD1-255A7D5F1EE2}" type="slidenum">
              <a:rPr lang="en-US" smtClean="0"/>
              <a:t>‹nr.›</a:t>
            </a:fld>
            <a:endParaRPr lang="en-US"/>
          </a:p>
        </p:txBody>
      </p:sp>
    </p:spTree>
    <p:extLst>
      <p:ext uri="{BB962C8B-B14F-4D97-AF65-F5344CB8AC3E}">
        <p14:creationId xmlns:p14="http://schemas.microsoft.com/office/powerpoint/2010/main" val="99346856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168B77B5-211C-456E-B79F-306CC3619347}"/>
              </a:ext>
            </a:extLst>
          </p:cNvPr>
          <p:cNvSpPr/>
          <p:nvPr/>
        </p:nvSpPr>
        <p:spPr>
          <a:xfrm>
            <a:off x="558210" y="1162033"/>
            <a:ext cx="3740740" cy="4643344"/>
          </a:xfrm>
          <a:prstGeom prst="rect">
            <a:avLst/>
          </a:prstGeom>
          <a:noFill/>
          <a:ln w="12700">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3B63C338-194D-4F23-ABEC-60A7EA96F302}"/>
              </a:ext>
            </a:extLst>
          </p:cNvPr>
          <p:cNvSpPr/>
          <p:nvPr/>
        </p:nvSpPr>
        <p:spPr>
          <a:xfrm>
            <a:off x="498833" y="1618378"/>
            <a:ext cx="146304" cy="822960"/>
          </a:xfrm>
          <a:prstGeom prst="rect">
            <a:avLst/>
          </a:prstGeom>
          <a:solidFill>
            <a:srgbClr val="B333A1"/>
          </a:solidFill>
          <a:ln>
            <a:solidFill>
              <a:srgbClr val="B333A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0C04DCC-0E3E-4F05-9FAC-9FA6CA4B2BAE}"/>
              </a:ext>
            </a:extLst>
          </p:cNvPr>
          <p:cNvSpPr>
            <a:spLocks noGrp="1"/>
          </p:cNvSpPr>
          <p:nvPr>
            <p:ph type="title"/>
          </p:nvPr>
        </p:nvSpPr>
        <p:spPr>
          <a:xfrm>
            <a:off x="868680" y="1709930"/>
            <a:ext cx="3099816" cy="1709928"/>
          </a:xfrm>
        </p:spPr>
        <p:txBody>
          <a:bodyPr tIns="45720" anchor="t">
            <a:normAutofit/>
          </a:bodyPr>
          <a:lstStyle>
            <a:lvl1pPr>
              <a:lnSpc>
                <a:spcPct val="100000"/>
              </a:lnSpc>
              <a:defRPr sz="3400"/>
            </a:lvl1pPr>
          </a:lstStyle>
          <a:p>
            <a:r>
              <a:rPr lang="nl-NL"/>
              <a:t>Klik om stijl te bewerken</a:t>
            </a:r>
            <a:endParaRPr lang="en-US"/>
          </a:p>
        </p:txBody>
      </p:sp>
      <p:sp>
        <p:nvSpPr>
          <p:cNvPr id="3" name="Picture Placeholder 2">
            <a:extLst>
              <a:ext uri="{FF2B5EF4-FFF2-40B4-BE49-F238E27FC236}">
                <a16:creationId xmlns:a16="http://schemas.microsoft.com/office/drawing/2014/main" id="{EBA29649-B19F-499E-8E9A-3577EAC8F031}"/>
              </a:ext>
            </a:extLst>
          </p:cNvPr>
          <p:cNvSpPr>
            <a:spLocks noGrp="1"/>
          </p:cNvSpPr>
          <p:nvPr>
            <p:ph type="pic" idx="1"/>
          </p:nvPr>
        </p:nvSpPr>
        <p:spPr>
          <a:xfrm>
            <a:off x="4965194" y="1161288"/>
            <a:ext cx="6729984" cy="4645152"/>
          </a:xfrm>
        </p:spPr>
        <p:txBody>
          <a:bodyPr>
            <a:normAutofit/>
          </a:bodyPr>
          <a:lstStyle>
            <a:lvl1pPr marL="0" indent="0">
              <a:buNone/>
              <a:defRPr sz="2800"/>
            </a:lvl1pPr>
            <a:lvl2pPr marL="457203" indent="0">
              <a:buNone/>
              <a:defRPr sz="2800"/>
            </a:lvl2pPr>
            <a:lvl3pPr marL="914406" indent="0">
              <a:buNone/>
              <a:defRPr sz="2400"/>
            </a:lvl3pPr>
            <a:lvl4pPr marL="1371609" indent="0">
              <a:buNone/>
              <a:defRPr sz="2000"/>
            </a:lvl4pPr>
            <a:lvl5pPr marL="1828812" indent="0">
              <a:buNone/>
              <a:defRPr sz="2000"/>
            </a:lvl5pPr>
            <a:lvl6pPr marL="2286015" indent="0">
              <a:buNone/>
              <a:defRPr sz="2000"/>
            </a:lvl6pPr>
            <a:lvl7pPr marL="2743218" indent="0">
              <a:buNone/>
              <a:defRPr sz="2000"/>
            </a:lvl7pPr>
            <a:lvl8pPr marL="3200421" indent="0">
              <a:buNone/>
              <a:defRPr sz="2000"/>
            </a:lvl8pPr>
            <a:lvl9pPr marL="3657624" indent="0">
              <a:buNone/>
              <a:defRPr sz="2000"/>
            </a:lvl9pPr>
          </a:lstStyle>
          <a:p>
            <a:r>
              <a:rPr lang="nl-NL"/>
              <a:t>Klik op het pictogram als u een afbeelding wilt toevoegen</a:t>
            </a:r>
            <a:endParaRPr lang="en-US"/>
          </a:p>
        </p:txBody>
      </p:sp>
      <p:sp>
        <p:nvSpPr>
          <p:cNvPr id="4" name="Text Placeholder 3">
            <a:extLst>
              <a:ext uri="{FF2B5EF4-FFF2-40B4-BE49-F238E27FC236}">
                <a16:creationId xmlns:a16="http://schemas.microsoft.com/office/drawing/2014/main" id="{1BC9EF2E-A8CD-41A1-B11A-0D8842797A98}"/>
              </a:ext>
            </a:extLst>
          </p:cNvPr>
          <p:cNvSpPr>
            <a:spLocks noGrp="1"/>
          </p:cNvSpPr>
          <p:nvPr>
            <p:ph type="body" sz="half" idx="2"/>
          </p:nvPr>
        </p:nvSpPr>
        <p:spPr>
          <a:xfrm>
            <a:off x="868680" y="3438146"/>
            <a:ext cx="3099816" cy="2057400"/>
          </a:xfrm>
        </p:spPr>
        <p:txBody>
          <a:bodyPr>
            <a:normAutofit/>
          </a:bodyPr>
          <a:lstStyle>
            <a:lvl1pPr marL="0" indent="0">
              <a:buNone/>
              <a:defRPr sz="1800"/>
            </a:lvl1pPr>
            <a:lvl2pPr marL="457203" indent="0">
              <a:buNone/>
              <a:defRPr sz="1400"/>
            </a:lvl2pPr>
            <a:lvl3pPr marL="914406" indent="0">
              <a:buNone/>
              <a:defRPr sz="1200"/>
            </a:lvl3pPr>
            <a:lvl4pPr marL="1371609" indent="0">
              <a:buNone/>
              <a:defRPr sz="1000"/>
            </a:lvl4pPr>
            <a:lvl5pPr marL="1828812" indent="0">
              <a:buNone/>
              <a:defRPr sz="1000"/>
            </a:lvl5pPr>
            <a:lvl6pPr marL="2286015" indent="0">
              <a:buNone/>
              <a:defRPr sz="1000"/>
            </a:lvl6pPr>
            <a:lvl7pPr marL="2743218" indent="0">
              <a:buNone/>
              <a:defRPr sz="1000"/>
            </a:lvl7pPr>
            <a:lvl8pPr marL="3200421" indent="0">
              <a:buNone/>
              <a:defRPr sz="1000"/>
            </a:lvl8pPr>
            <a:lvl9pPr marL="3657624" indent="0">
              <a:buNone/>
              <a:defRPr sz="1000"/>
            </a:lvl9pPr>
          </a:lstStyle>
          <a:p>
            <a:pPr lvl="0"/>
            <a:r>
              <a:rPr lang="nl-NL"/>
              <a:t>Klikken om de tekststijl van het model te bewerken</a:t>
            </a:r>
          </a:p>
        </p:txBody>
      </p:sp>
      <p:sp>
        <p:nvSpPr>
          <p:cNvPr id="5" name="Date Placeholder 4">
            <a:extLst>
              <a:ext uri="{FF2B5EF4-FFF2-40B4-BE49-F238E27FC236}">
                <a16:creationId xmlns:a16="http://schemas.microsoft.com/office/drawing/2014/main" id="{B44257B5-0DE0-401F-9171-E8687A97DBA7}"/>
              </a:ext>
            </a:extLst>
          </p:cNvPr>
          <p:cNvSpPr>
            <a:spLocks noGrp="1"/>
          </p:cNvSpPr>
          <p:nvPr>
            <p:ph type="dt" sz="half" idx="10"/>
          </p:nvPr>
        </p:nvSpPr>
        <p:spPr>
          <a:xfrm>
            <a:off x="868680" y="6356353"/>
            <a:ext cx="2743200" cy="365125"/>
          </a:xfrm>
        </p:spPr>
        <p:txBody>
          <a:bodyPr/>
          <a:lstStyle/>
          <a:p>
            <a:fld id="{02AC24A9-CCB6-4F8D-B8DB-C2F3692CFA5A}" type="datetimeFigureOut">
              <a:rPr lang="en-US" smtClean="0"/>
              <a:t>8/11/2026</a:t>
            </a:fld>
            <a:endParaRPr lang="en-US"/>
          </a:p>
        </p:txBody>
      </p:sp>
      <p:sp>
        <p:nvSpPr>
          <p:cNvPr id="6" name="Footer Placeholder 5">
            <a:extLst>
              <a:ext uri="{FF2B5EF4-FFF2-40B4-BE49-F238E27FC236}">
                <a16:creationId xmlns:a16="http://schemas.microsoft.com/office/drawing/2014/main" id="{788CD9AD-D667-4FD4-AA34-428AA0BCD09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8770FB6-F273-4BA6-8B97-9835AC537871}"/>
              </a:ext>
            </a:extLst>
          </p:cNvPr>
          <p:cNvSpPr>
            <a:spLocks noGrp="1"/>
          </p:cNvSpPr>
          <p:nvPr>
            <p:ph type="sldNum" sz="quarter" idx="12"/>
          </p:nvPr>
        </p:nvSpPr>
        <p:spPr/>
        <p:txBody>
          <a:bodyPr/>
          <a:lstStyle/>
          <a:p>
            <a:fld id="{B2DC25EE-239B-4C5F-AAD1-255A7D5F1EE2}" type="slidenum">
              <a:rPr lang="en-US" smtClean="0"/>
              <a:t>‹nr.›</a:t>
            </a:fld>
            <a:endParaRPr lang="en-US"/>
          </a:p>
        </p:txBody>
      </p:sp>
    </p:spTree>
    <p:extLst>
      <p:ext uri="{BB962C8B-B14F-4D97-AF65-F5344CB8AC3E}">
        <p14:creationId xmlns:p14="http://schemas.microsoft.com/office/powerpoint/2010/main" val="28708530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B32C18-E430-4EC7-BD7C-99D86D012231}"/>
              </a:ext>
            </a:extLst>
          </p:cNvPr>
          <p:cNvSpPr>
            <a:spLocks noGrp="1"/>
          </p:cNvSpPr>
          <p:nvPr>
            <p:ph type="title"/>
          </p:nvPr>
        </p:nvSpPr>
        <p:spPr/>
        <p:txBody>
          <a:bodyPr/>
          <a:lstStyle/>
          <a:p>
            <a:r>
              <a:rPr lang="nl-NL"/>
              <a:t>Klik om stijl te bewerken</a:t>
            </a:r>
            <a:endParaRPr lang="en-US"/>
          </a:p>
        </p:txBody>
      </p:sp>
      <p:sp>
        <p:nvSpPr>
          <p:cNvPr id="3" name="Vertical Text Placeholder 2">
            <a:extLst>
              <a:ext uri="{FF2B5EF4-FFF2-40B4-BE49-F238E27FC236}">
                <a16:creationId xmlns:a16="http://schemas.microsoft.com/office/drawing/2014/main" id="{8FC5012F-7119-4D94-9717-3862E1C9384E}"/>
              </a:ext>
            </a:extLst>
          </p:cNvPr>
          <p:cNvSpPr>
            <a:spLocks noGrp="1"/>
          </p:cNvSpPr>
          <p:nvPr>
            <p:ph type="body" orient="vert" idx="1"/>
          </p:nvPr>
        </p:nvSpPr>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4" name="Date Placeholder 3">
            <a:extLst>
              <a:ext uri="{FF2B5EF4-FFF2-40B4-BE49-F238E27FC236}">
                <a16:creationId xmlns:a16="http://schemas.microsoft.com/office/drawing/2014/main" id="{19ED9A4A-D287-4207-9037-70DB007A1707}"/>
              </a:ext>
            </a:extLst>
          </p:cNvPr>
          <p:cNvSpPr>
            <a:spLocks noGrp="1"/>
          </p:cNvSpPr>
          <p:nvPr>
            <p:ph type="dt" sz="half" idx="10"/>
          </p:nvPr>
        </p:nvSpPr>
        <p:spPr/>
        <p:txBody>
          <a:bodyPr/>
          <a:lstStyle/>
          <a:p>
            <a:fld id="{02AC24A9-CCB6-4F8D-B8DB-C2F3692CFA5A}" type="datetimeFigureOut">
              <a:rPr lang="en-US" smtClean="0"/>
              <a:t>8/11/2026</a:t>
            </a:fld>
            <a:endParaRPr lang="en-US"/>
          </a:p>
        </p:txBody>
      </p:sp>
      <p:sp>
        <p:nvSpPr>
          <p:cNvPr id="5" name="Footer Placeholder 4">
            <a:extLst>
              <a:ext uri="{FF2B5EF4-FFF2-40B4-BE49-F238E27FC236}">
                <a16:creationId xmlns:a16="http://schemas.microsoft.com/office/drawing/2014/main" id="{61ECFCAC-80DB-43BB-B3F1-AC22BACEE36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7679730-3487-4D94-A0DC-C21684963AB3}"/>
              </a:ext>
            </a:extLst>
          </p:cNvPr>
          <p:cNvSpPr>
            <a:spLocks noGrp="1"/>
          </p:cNvSpPr>
          <p:nvPr>
            <p:ph type="sldNum" sz="quarter" idx="12"/>
          </p:nvPr>
        </p:nvSpPr>
        <p:spPr/>
        <p:txBody>
          <a:bodyPr/>
          <a:lstStyle/>
          <a:p>
            <a:fld id="{B2DC25EE-239B-4C5F-AAD1-255A7D5F1EE2}" type="slidenum">
              <a:rPr lang="en-US" smtClean="0"/>
              <a:t>‹nr.›</a:t>
            </a:fld>
            <a:endParaRPr lang="en-US"/>
          </a:p>
        </p:txBody>
      </p:sp>
    </p:spTree>
    <p:extLst>
      <p:ext uri="{BB962C8B-B14F-4D97-AF65-F5344CB8AC3E}">
        <p14:creationId xmlns:p14="http://schemas.microsoft.com/office/powerpoint/2010/main" val="378693135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543C89D-929E-4CD1-BCCC-72A14C0335D6}"/>
              </a:ext>
            </a:extLst>
          </p:cNvPr>
          <p:cNvSpPr>
            <a:spLocks noGrp="1"/>
          </p:cNvSpPr>
          <p:nvPr>
            <p:ph type="title" orient="vert"/>
          </p:nvPr>
        </p:nvSpPr>
        <p:spPr>
          <a:xfrm>
            <a:off x="8724900" y="365127"/>
            <a:ext cx="2628900" cy="5811838"/>
          </a:xfrm>
        </p:spPr>
        <p:txBody>
          <a:bodyPr vert="eaVert"/>
          <a:lstStyle/>
          <a:p>
            <a:r>
              <a:rPr lang="nl-NL"/>
              <a:t>Klik om stijl te bewerken</a:t>
            </a:r>
            <a:endParaRPr lang="en-US"/>
          </a:p>
        </p:txBody>
      </p:sp>
      <p:sp>
        <p:nvSpPr>
          <p:cNvPr id="3" name="Vertical Text Placeholder 2">
            <a:extLst>
              <a:ext uri="{FF2B5EF4-FFF2-40B4-BE49-F238E27FC236}">
                <a16:creationId xmlns:a16="http://schemas.microsoft.com/office/drawing/2014/main" id="{FED450EA-A577-4B76-A12F-650BEB20FD8D}"/>
              </a:ext>
            </a:extLst>
          </p:cNvPr>
          <p:cNvSpPr>
            <a:spLocks noGrp="1"/>
          </p:cNvSpPr>
          <p:nvPr>
            <p:ph type="body" orient="vert" idx="1"/>
          </p:nvPr>
        </p:nvSpPr>
        <p:spPr>
          <a:xfrm>
            <a:off x="838200" y="365127"/>
            <a:ext cx="7734300" cy="5811838"/>
          </a:xfrm>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4" name="Date Placeholder 3">
            <a:extLst>
              <a:ext uri="{FF2B5EF4-FFF2-40B4-BE49-F238E27FC236}">
                <a16:creationId xmlns:a16="http://schemas.microsoft.com/office/drawing/2014/main" id="{41D2603B-9ACE-4FA9-805B-9B91EB63DF7D}"/>
              </a:ext>
            </a:extLst>
          </p:cNvPr>
          <p:cNvSpPr>
            <a:spLocks noGrp="1"/>
          </p:cNvSpPr>
          <p:nvPr>
            <p:ph type="dt" sz="half" idx="10"/>
          </p:nvPr>
        </p:nvSpPr>
        <p:spPr/>
        <p:txBody>
          <a:bodyPr/>
          <a:lstStyle/>
          <a:p>
            <a:fld id="{02AC24A9-CCB6-4F8D-B8DB-C2F3692CFA5A}" type="datetimeFigureOut">
              <a:rPr lang="en-US" smtClean="0"/>
              <a:t>8/11/2026</a:t>
            </a:fld>
            <a:endParaRPr lang="en-US"/>
          </a:p>
        </p:txBody>
      </p:sp>
      <p:sp>
        <p:nvSpPr>
          <p:cNvPr id="5" name="Footer Placeholder 4">
            <a:extLst>
              <a:ext uri="{FF2B5EF4-FFF2-40B4-BE49-F238E27FC236}">
                <a16:creationId xmlns:a16="http://schemas.microsoft.com/office/drawing/2014/main" id="{7ECE18AC-D6A9-4A61-885D-68E2B684A43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5197AE4-AA47-4E14-8FFE-171FAE47F49E}"/>
              </a:ext>
            </a:extLst>
          </p:cNvPr>
          <p:cNvSpPr>
            <a:spLocks noGrp="1"/>
          </p:cNvSpPr>
          <p:nvPr>
            <p:ph type="sldNum" sz="quarter" idx="12"/>
          </p:nvPr>
        </p:nvSpPr>
        <p:spPr/>
        <p:txBody>
          <a:bodyPr/>
          <a:lstStyle/>
          <a:p>
            <a:fld id="{B2DC25EE-239B-4C5F-AAD1-255A7D5F1EE2}" type="slidenum">
              <a:rPr lang="en-US" smtClean="0"/>
              <a:t>‹nr.›</a:t>
            </a:fld>
            <a:endParaRPr lang="en-US"/>
          </a:p>
        </p:txBody>
      </p:sp>
    </p:spTree>
    <p:extLst>
      <p:ext uri="{BB962C8B-B14F-4D97-AF65-F5344CB8AC3E}">
        <p14:creationId xmlns:p14="http://schemas.microsoft.com/office/powerpoint/2010/main" val="293912136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EB8136-4330-4480-80D9-0F6FD970617C}"/>
              </a:ext>
            </a:extLst>
          </p:cNvPr>
          <p:cNvSpPr>
            <a:spLocks noGrp="1"/>
          </p:cNvSpPr>
          <p:nvPr>
            <p:ph type="ctrTitle" hasCustomPrompt="1"/>
          </p:nvPr>
        </p:nvSpPr>
        <p:spPr>
          <a:xfrm>
            <a:off x="576073" y="1124712"/>
            <a:ext cx="11036808" cy="3172968"/>
          </a:xfrm>
        </p:spPr>
        <p:txBody>
          <a:bodyPr anchor="b">
            <a:normAutofit/>
          </a:bodyPr>
          <a:lstStyle>
            <a:lvl1pPr algn="l">
              <a:defRPr sz="8000"/>
            </a:lvl1pPr>
          </a:lstStyle>
          <a:p>
            <a:r>
              <a:rPr lang="en-US" err="1"/>
              <a:t>Titel</a:t>
            </a:r>
            <a:endParaRPr lang="en-US"/>
          </a:p>
        </p:txBody>
      </p:sp>
      <p:sp>
        <p:nvSpPr>
          <p:cNvPr id="3" name="Subtitle 2">
            <a:extLst>
              <a:ext uri="{FF2B5EF4-FFF2-40B4-BE49-F238E27FC236}">
                <a16:creationId xmlns:a16="http://schemas.microsoft.com/office/drawing/2014/main" id="{566E5739-DD96-45FB-B609-3E3447A52FED}"/>
              </a:ext>
            </a:extLst>
          </p:cNvPr>
          <p:cNvSpPr>
            <a:spLocks noGrp="1"/>
          </p:cNvSpPr>
          <p:nvPr>
            <p:ph type="subTitle" idx="1" hasCustomPrompt="1"/>
          </p:nvPr>
        </p:nvSpPr>
        <p:spPr>
          <a:xfrm>
            <a:off x="576073" y="4727448"/>
            <a:ext cx="11036808" cy="1481328"/>
          </a:xfrm>
        </p:spPr>
        <p:txBody>
          <a:bodyPr>
            <a:normAutofit/>
          </a:bodyPr>
          <a:lstStyle>
            <a:lvl1pPr marL="0" indent="0" algn="l">
              <a:buNone/>
              <a:defRPr sz="2800"/>
            </a:lvl1pPr>
            <a:lvl2pPr marL="457203" indent="0" algn="ctr">
              <a:buNone/>
              <a:defRPr sz="2000"/>
            </a:lvl2pPr>
            <a:lvl3pPr marL="914406" indent="0" algn="ctr">
              <a:buNone/>
              <a:defRPr sz="1800"/>
            </a:lvl3pPr>
            <a:lvl4pPr marL="1371609" indent="0" algn="ctr">
              <a:buNone/>
              <a:defRPr sz="1600"/>
            </a:lvl4pPr>
            <a:lvl5pPr marL="1828812" indent="0" algn="ctr">
              <a:buNone/>
              <a:defRPr sz="1600"/>
            </a:lvl5pPr>
            <a:lvl6pPr marL="2286015" indent="0" algn="ctr">
              <a:buNone/>
              <a:defRPr sz="1600"/>
            </a:lvl6pPr>
            <a:lvl7pPr marL="2743218" indent="0" algn="ctr">
              <a:buNone/>
              <a:defRPr sz="1600"/>
            </a:lvl7pPr>
            <a:lvl8pPr marL="3200421" indent="0" algn="ctr">
              <a:buNone/>
              <a:defRPr sz="1600"/>
            </a:lvl8pPr>
            <a:lvl9pPr marL="3657624" indent="0" algn="ctr">
              <a:buNone/>
              <a:defRPr sz="1600"/>
            </a:lvl9pPr>
          </a:lstStyle>
          <a:p>
            <a:r>
              <a:rPr lang="en-US" err="1"/>
              <a:t>Subtitel</a:t>
            </a:r>
            <a:endParaRPr lang="en-US"/>
          </a:p>
        </p:txBody>
      </p:sp>
      <p:sp>
        <p:nvSpPr>
          <p:cNvPr id="4" name="Date Placeholder 3">
            <a:extLst>
              <a:ext uri="{FF2B5EF4-FFF2-40B4-BE49-F238E27FC236}">
                <a16:creationId xmlns:a16="http://schemas.microsoft.com/office/drawing/2014/main" id="{1B9FF558-51F9-42A2-9944-DBE23DA8B224}"/>
              </a:ext>
            </a:extLst>
          </p:cNvPr>
          <p:cNvSpPr>
            <a:spLocks noGrp="1"/>
          </p:cNvSpPr>
          <p:nvPr>
            <p:ph type="dt" sz="half" idx="10"/>
          </p:nvPr>
        </p:nvSpPr>
        <p:spPr>
          <a:xfrm>
            <a:off x="576074" y="6356353"/>
            <a:ext cx="2743200" cy="365125"/>
          </a:xfrm>
        </p:spPr>
        <p:txBody>
          <a:bodyPr/>
          <a:lstStyle/>
          <a:p>
            <a:fld id="{02AC24A9-CCB6-4F8D-B8DB-C2F3692CFA5A}" type="datetimeFigureOut">
              <a:rPr lang="en-US" smtClean="0"/>
              <a:t>8/11/2026</a:t>
            </a:fld>
            <a:endParaRPr lang="en-US"/>
          </a:p>
        </p:txBody>
      </p:sp>
      <p:sp>
        <p:nvSpPr>
          <p:cNvPr id="5" name="Footer Placeholder 4">
            <a:extLst>
              <a:ext uri="{FF2B5EF4-FFF2-40B4-BE49-F238E27FC236}">
                <a16:creationId xmlns:a16="http://schemas.microsoft.com/office/drawing/2014/main" id="{8B8C0E86-A7F7-4BDC-A637-254E5252DED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3D10ADE-E9DA-4E57-BF57-1CCB65219839}"/>
              </a:ext>
            </a:extLst>
          </p:cNvPr>
          <p:cNvSpPr>
            <a:spLocks noGrp="1"/>
          </p:cNvSpPr>
          <p:nvPr>
            <p:ph type="sldNum" sz="quarter" idx="12"/>
          </p:nvPr>
        </p:nvSpPr>
        <p:spPr>
          <a:xfrm>
            <a:off x="8869682" y="6356353"/>
            <a:ext cx="2743200" cy="365125"/>
          </a:xfrm>
        </p:spPr>
        <p:txBody>
          <a:bodyPr/>
          <a:lstStyle/>
          <a:p>
            <a:fld id="{B2DC25EE-239B-4C5F-AAD1-255A7D5F1EE2}" type="slidenum">
              <a:rPr lang="en-US" smtClean="0"/>
              <a:t>‹nr.›</a:t>
            </a:fld>
            <a:endParaRPr lang="en-US"/>
          </a:p>
        </p:txBody>
      </p:sp>
      <p:sp>
        <p:nvSpPr>
          <p:cNvPr id="10" name="Rectangle 9">
            <a:extLst>
              <a:ext uri="{FF2B5EF4-FFF2-40B4-BE49-F238E27FC236}">
                <a16:creationId xmlns:a16="http://schemas.microsoft.com/office/drawing/2014/main" id="{79F3C543-62EC-4433-9C93-A2CD8764E9B4}"/>
              </a:ext>
            </a:extLst>
          </p:cNvPr>
          <p:cNvSpPr/>
          <p:nvPr/>
        </p:nvSpPr>
        <p:spPr>
          <a:xfrm flipV="1">
            <a:off x="578653" y="4501204"/>
            <a:ext cx="11034696" cy="18288"/>
          </a:xfrm>
          <a:prstGeom prst="rect">
            <a:avLst/>
          </a:prstGeom>
          <a:solidFill>
            <a:schemeClr val="tx2">
              <a:lumMod val="25000"/>
              <a:lumOff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9" name="Afbeelding 8">
            <a:extLst>
              <a:ext uri="{FF2B5EF4-FFF2-40B4-BE49-F238E27FC236}">
                <a16:creationId xmlns:a16="http://schemas.microsoft.com/office/drawing/2014/main" id="{A36D8721-6F59-AD69-C7FB-025904A2254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397" y="6134565"/>
            <a:ext cx="1557338" cy="716620"/>
          </a:xfrm>
          <a:prstGeom prst="rect">
            <a:avLst/>
          </a:prstGeom>
        </p:spPr>
      </p:pic>
    </p:spTree>
    <p:extLst>
      <p:ext uri="{BB962C8B-B14F-4D97-AF65-F5344CB8AC3E}">
        <p14:creationId xmlns:p14="http://schemas.microsoft.com/office/powerpoint/2010/main" val="1934187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D6FBB9D-1CAA-4D05-AB33-BABDFE17B843}"/>
              </a:ext>
            </a:extLst>
          </p:cNvPr>
          <p:cNvSpPr/>
          <p:nvPr/>
        </p:nvSpPr>
        <p:spPr>
          <a:xfrm>
            <a:off x="558211" y="0"/>
            <a:ext cx="11167447" cy="2018806"/>
          </a:xfrm>
          <a:prstGeom prst="rect">
            <a:avLst/>
          </a:prstGeom>
          <a:noFill/>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04727B71-B4B6-4823-80A1-68C40B475118}"/>
              </a:ext>
            </a:extLst>
          </p:cNvPr>
          <p:cNvSpPr/>
          <p:nvPr/>
        </p:nvSpPr>
        <p:spPr>
          <a:xfrm>
            <a:off x="566930" y="2"/>
            <a:ext cx="11155680" cy="201168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8D358CF-0758-490A-A084-C46443B9ABE8}"/>
              </a:ext>
            </a:extLst>
          </p:cNvPr>
          <p:cNvSpPr>
            <a:spLocks noGrp="1"/>
          </p:cNvSpPr>
          <p:nvPr>
            <p:ph type="title" hasCustomPrompt="1"/>
          </p:nvPr>
        </p:nvSpPr>
        <p:spPr>
          <a:xfrm>
            <a:off x="1115568" y="548640"/>
            <a:ext cx="10168128" cy="1179576"/>
          </a:xfrm>
        </p:spPr>
        <p:txBody>
          <a:bodyPr>
            <a:normAutofit/>
          </a:bodyPr>
          <a:lstStyle>
            <a:lvl1pPr>
              <a:defRPr sz="4000"/>
            </a:lvl1pPr>
          </a:lstStyle>
          <a:p>
            <a:r>
              <a:rPr lang="en-US" err="1"/>
              <a:t>Voeg</a:t>
            </a:r>
            <a:r>
              <a:rPr lang="en-US"/>
              <a:t> </a:t>
            </a:r>
            <a:r>
              <a:rPr lang="en-US" err="1"/>
              <a:t>hier</a:t>
            </a:r>
            <a:r>
              <a:rPr lang="en-US"/>
              <a:t> je </a:t>
            </a:r>
            <a:r>
              <a:rPr lang="en-US" err="1"/>
              <a:t>titel</a:t>
            </a:r>
            <a:r>
              <a:rPr lang="en-US"/>
              <a:t> toe</a:t>
            </a:r>
          </a:p>
        </p:txBody>
      </p:sp>
      <p:sp>
        <p:nvSpPr>
          <p:cNvPr id="3" name="Content Placeholder 2">
            <a:extLst>
              <a:ext uri="{FF2B5EF4-FFF2-40B4-BE49-F238E27FC236}">
                <a16:creationId xmlns:a16="http://schemas.microsoft.com/office/drawing/2014/main" id="{21671183-B3CE-4F45-92FB-98290CA0E2CA}"/>
              </a:ext>
            </a:extLst>
          </p:cNvPr>
          <p:cNvSpPr>
            <a:spLocks noGrp="1"/>
          </p:cNvSpPr>
          <p:nvPr>
            <p:ph idx="1"/>
          </p:nvPr>
        </p:nvSpPr>
        <p:spPr>
          <a:xfrm>
            <a:off x="1115568" y="2478027"/>
            <a:ext cx="10168128" cy="3694176"/>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4" name="Date Placeholder 3">
            <a:extLst>
              <a:ext uri="{FF2B5EF4-FFF2-40B4-BE49-F238E27FC236}">
                <a16:creationId xmlns:a16="http://schemas.microsoft.com/office/drawing/2014/main" id="{3D7DED67-27EC-4D43-A21C-093C1DB04813}"/>
              </a:ext>
            </a:extLst>
          </p:cNvPr>
          <p:cNvSpPr>
            <a:spLocks noGrp="1"/>
          </p:cNvSpPr>
          <p:nvPr>
            <p:ph type="dt" sz="half" idx="10"/>
          </p:nvPr>
        </p:nvSpPr>
        <p:spPr>
          <a:xfrm>
            <a:off x="1115568" y="6356353"/>
            <a:ext cx="2743200" cy="365125"/>
          </a:xfrm>
        </p:spPr>
        <p:txBody>
          <a:bodyPr/>
          <a:lstStyle/>
          <a:p>
            <a:fld id="{02AC24A9-CCB6-4F8D-B8DB-C2F3692CFA5A}" type="datetimeFigureOut">
              <a:rPr lang="en-US" smtClean="0"/>
              <a:t>8/11/2026</a:t>
            </a:fld>
            <a:endParaRPr lang="en-US"/>
          </a:p>
        </p:txBody>
      </p:sp>
      <p:sp>
        <p:nvSpPr>
          <p:cNvPr id="5" name="Footer Placeholder 4">
            <a:extLst>
              <a:ext uri="{FF2B5EF4-FFF2-40B4-BE49-F238E27FC236}">
                <a16:creationId xmlns:a16="http://schemas.microsoft.com/office/drawing/2014/main" id="{36747CE3-4890-4BC1-94DB-5D49D02C993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93C5AD3-D79A-4D46-B25B-822FE0252511}"/>
              </a:ext>
            </a:extLst>
          </p:cNvPr>
          <p:cNvSpPr>
            <a:spLocks noGrp="1"/>
          </p:cNvSpPr>
          <p:nvPr>
            <p:ph type="sldNum" sz="quarter" idx="12"/>
          </p:nvPr>
        </p:nvSpPr>
        <p:spPr>
          <a:xfrm>
            <a:off x="8540496" y="6356353"/>
            <a:ext cx="2743200" cy="365125"/>
          </a:xfrm>
        </p:spPr>
        <p:txBody>
          <a:bodyPr/>
          <a:lstStyle/>
          <a:p>
            <a:fld id="{B2DC25EE-239B-4C5F-AAD1-255A7D5F1EE2}" type="slidenum">
              <a:rPr lang="en-US" smtClean="0"/>
              <a:t>‹nr.›</a:t>
            </a:fld>
            <a:endParaRPr lang="en-US"/>
          </a:p>
        </p:txBody>
      </p:sp>
      <p:sp>
        <p:nvSpPr>
          <p:cNvPr id="9" name="Rectangle 12">
            <a:extLst>
              <a:ext uri="{FF2B5EF4-FFF2-40B4-BE49-F238E27FC236}">
                <a16:creationId xmlns:a16="http://schemas.microsoft.com/office/drawing/2014/main" id="{8E5C42A2-87E8-6C09-A689-09FFE54F743B}"/>
              </a:ext>
            </a:extLst>
          </p:cNvPr>
          <p:cNvSpPr/>
          <p:nvPr/>
        </p:nvSpPr>
        <p:spPr>
          <a:xfrm>
            <a:off x="502921" y="787355"/>
            <a:ext cx="128017" cy="704088"/>
          </a:xfrm>
          <a:prstGeom prst="rect">
            <a:avLst/>
          </a:prstGeom>
          <a:solidFill>
            <a:srgbClr val="D876CA"/>
          </a:solidFill>
          <a:ln>
            <a:solidFill>
              <a:srgbClr val="D876C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858929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5AEDC5C-2E87-49C6-AB07-A95E5F39ED8E}"/>
              </a:ext>
            </a:extLst>
          </p:cNvPr>
          <p:cNvSpPr/>
          <p:nvPr/>
        </p:nvSpPr>
        <p:spPr>
          <a:xfrm>
            <a:off x="558212" y="4981423"/>
            <a:ext cx="11134956" cy="822960"/>
          </a:xfrm>
          <a:prstGeom prst="rect">
            <a:avLst/>
          </a:prstGeom>
          <a:noFill/>
          <a:ln w="12700">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8E44900-E8BF-4B12-8BCB-41076E2B68C7}"/>
              </a:ext>
            </a:extLst>
          </p:cNvPr>
          <p:cNvSpPr>
            <a:spLocks noGrp="1"/>
          </p:cNvSpPr>
          <p:nvPr>
            <p:ph type="title"/>
          </p:nvPr>
        </p:nvSpPr>
        <p:spPr>
          <a:xfrm>
            <a:off x="557785" y="640083"/>
            <a:ext cx="10890504" cy="4114800"/>
          </a:xfrm>
        </p:spPr>
        <p:txBody>
          <a:bodyPr anchor="b">
            <a:normAutofit/>
          </a:bodyPr>
          <a:lstStyle>
            <a:lvl1pPr>
              <a:defRPr sz="6600"/>
            </a:lvl1pPr>
          </a:lstStyle>
          <a:p>
            <a:r>
              <a:rPr lang="nl-NL"/>
              <a:t>Klik om stijl te bewerken</a:t>
            </a:r>
            <a:endParaRPr lang="en-US"/>
          </a:p>
        </p:txBody>
      </p:sp>
      <p:sp>
        <p:nvSpPr>
          <p:cNvPr id="3" name="Text Placeholder 2">
            <a:extLst>
              <a:ext uri="{FF2B5EF4-FFF2-40B4-BE49-F238E27FC236}">
                <a16:creationId xmlns:a16="http://schemas.microsoft.com/office/drawing/2014/main" id="{917741F9-B00F-4463-A257-6B66DABD9B4E}"/>
              </a:ext>
            </a:extLst>
          </p:cNvPr>
          <p:cNvSpPr>
            <a:spLocks noGrp="1"/>
          </p:cNvSpPr>
          <p:nvPr>
            <p:ph type="body" idx="1"/>
          </p:nvPr>
        </p:nvSpPr>
        <p:spPr>
          <a:xfrm>
            <a:off x="841250" y="5102352"/>
            <a:ext cx="10607040" cy="585216"/>
          </a:xfrm>
        </p:spPr>
        <p:txBody>
          <a:bodyPr anchor="ctr">
            <a:normAutofit/>
          </a:bodyPr>
          <a:lstStyle>
            <a:lvl1pPr marL="0" indent="0">
              <a:buNone/>
              <a:defRPr sz="2000">
                <a:solidFill>
                  <a:schemeClr val="tx2">
                    <a:lumMod val="75000"/>
                    <a:lumOff val="25000"/>
                  </a:schemeClr>
                </a:solidFill>
              </a:defRPr>
            </a:lvl1pPr>
            <a:lvl2pPr marL="457203" indent="0">
              <a:buNone/>
              <a:defRPr sz="2000">
                <a:solidFill>
                  <a:schemeClr val="tx1">
                    <a:tint val="75000"/>
                  </a:schemeClr>
                </a:solidFill>
              </a:defRPr>
            </a:lvl2pPr>
            <a:lvl3pPr marL="914406" indent="0">
              <a:buNone/>
              <a:defRPr sz="1800">
                <a:solidFill>
                  <a:schemeClr val="tx1">
                    <a:tint val="75000"/>
                  </a:schemeClr>
                </a:solidFill>
              </a:defRPr>
            </a:lvl3pPr>
            <a:lvl4pPr marL="1371609" indent="0">
              <a:buNone/>
              <a:defRPr sz="1600">
                <a:solidFill>
                  <a:schemeClr val="tx1">
                    <a:tint val="75000"/>
                  </a:schemeClr>
                </a:solidFill>
              </a:defRPr>
            </a:lvl4pPr>
            <a:lvl5pPr marL="1828812" indent="0">
              <a:buNone/>
              <a:defRPr sz="1600">
                <a:solidFill>
                  <a:schemeClr val="tx1">
                    <a:tint val="75000"/>
                  </a:schemeClr>
                </a:solidFill>
              </a:defRPr>
            </a:lvl5pPr>
            <a:lvl6pPr marL="2286015" indent="0">
              <a:buNone/>
              <a:defRPr sz="1600">
                <a:solidFill>
                  <a:schemeClr val="tx1">
                    <a:tint val="75000"/>
                  </a:schemeClr>
                </a:solidFill>
              </a:defRPr>
            </a:lvl6pPr>
            <a:lvl7pPr marL="2743218" indent="0">
              <a:buNone/>
              <a:defRPr sz="1600">
                <a:solidFill>
                  <a:schemeClr val="tx1">
                    <a:tint val="75000"/>
                  </a:schemeClr>
                </a:solidFill>
              </a:defRPr>
            </a:lvl7pPr>
            <a:lvl8pPr marL="3200421" indent="0">
              <a:buNone/>
              <a:defRPr sz="1600">
                <a:solidFill>
                  <a:schemeClr val="tx1">
                    <a:tint val="75000"/>
                  </a:schemeClr>
                </a:solidFill>
              </a:defRPr>
            </a:lvl8pPr>
            <a:lvl9pPr marL="3657624" indent="0">
              <a:buNone/>
              <a:defRPr sz="1600">
                <a:solidFill>
                  <a:schemeClr val="tx1">
                    <a:tint val="75000"/>
                  </a:schemeClr>
                </a:solidFill>
              </a:defRPr>
            </a:lvl9pPr>
          </a:lstStyle>
          <a:p>
            <a:pPr lvl="0"/>
            <a:r>
              <a:rPr lang="nl-NL"/>
              <a:t>Klikken om de tekststijl van het model te bewerken</a:t>
            </a:r>
          </a:p>
        </p:txBody>
      </p:sp>
      <p:sp>
        <p:nvSpPr>
          <p:cNvPr id="4" name="Date Placeholder 3">
            <a:extLst>
              <a:ext uri="{FF2B5EF4-FFF2-40B4-BE49-F238E27FC236}">
                <a16:creationId xmlns:a16="http://schemas.microsoft.com/office/drawing/2014/main" id="{D48BFA7D-4401-4285-802B-1579165F0D6D}"/>
              </a:ext>
            </a:extLst>
          </p:cNvPr>
          <p:cNvSpPr>
            <a:spLocks noGrp="1"/>
          </p:cNvSpPr>
          <p:nvPr>
            <p:ph type="dt" sz="half" idx="10"/>
          </p:nvPr>
        </p:nvSpPr>
        <p:spPr/>
        <p:txBody>
          <a:bodyPr/>
          <a:lstStyle/>
          <a:p>
            <a:fld id="{02AC24A9-CCB6-4F8D-B8DB-C2F3692CFA5A}" type="datetimeFigureOut">
              <a:rPr lang="en-US" smtClean="0"/>
              <a:t>8/11/2026</a:t>
            </a:fld>
            <a:endParaRPr lang="en-US"/>
          </a:p>
        </p:txBody>
      </p:sp>
      <p:sp>
        <p:nvSpPr>
          <p:cNvPr id="5" name="Footer Placeholder 4">
            <a:extLst>
              <a:ext uri="{FF2B5EF4-FFF2-40B4-BE49-F238E27FC236}">
                <a16:creationId xmlns:a16="http://schemas.microsoft.com/office/drawing/2014/main" id="{49A909C5-AA19-4195-8376-9002D5DF465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3AC3F32-46E0-47C8-8565-5969A475FDB0}"/>
              </a:ext>
            </a:extLst>
          </p:cNvPr>
          <p:cNvSpPr>
            <a:spLocks noGrp="1"/>
          </p:cNvSpPr>
          <p:nvPr>
            <p:ph type="sldNum" sz="quarter" idx="12"/>
          </p:nvPr>
        </p:nvSpPr>
        <p:spPr/>
        <p:txBody>
          <a:bodyPr/>
          <a:lstStyle/>
          <a:p>
            <a:fld id="{B2DC25EE-239B-4C5F-AAD1-255A7D5F1EE2}" type="slidenum">
              <a:rPr lang="en-US" smtClean="0"/>
              <a:t>‹nr.›</a:t>
            </a:fld>
            <a:endParaRPr lang="en-US"/>
          </a:p>
        </p:txBody>
      </p:sp>
    </p:spTree>
    <p:extLst>
      <p:ext uri="{BB962C8B-B14F-4D97-AF65-F5344CB8AC3E}">
        <p14:creationId xmlns:p14="http://schemas.microsoft.com/office/powerpoint/2010/main" val="242133136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076262E-36A0-40C6-ADE6-90CD9FB9B9EA}"/>
              </a:ext>
            </a:extLst>
          </p:cNvPr>
          <p:cNvSpPr/>
          <p:nvPr/>
        </p:nvSpPr>
        <p:spPr>
          <a:xfrm>
            <a:off x="558211" y="0"/>
            <a:ext cx="11167447" cy="2018806"/>
          </a:xfrm>
          <a:prstGeom prst="rect">
            <a:avLst/>
          </a:prstGeom>
          <a:noFill/>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42677A9B-4D1D-4D80-912C-24570140A650}"/>
              </a:ext>
            </a:extLst>
          </p:cNvPr>
          <p:cNvSpPr/>
          <p:nvPr/>
        </p:nvSpPr>
        <p:spPr>
          <a:xfrm>
            <a:off x="566930" y="2"/>
            <a:ext cx="11155680" cy="201168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17A078AE-0BC3-48F9-87EC-2DB0CCE7E2AE}"/>
              </a:ext>
            </a:extLst>
          </p:cNvPr>
          <p:cNvSpPr>
            <a:spLocks noGrp="1"/>
          </p:cNvSpPr>
          <p:nvPr>
            <p:ph type="title"/>
          </p:nvPr>
        </p:nvSpPr>
        <p:spPr>
          <a:xfrm>
            <a:off x="1115568" y="548640"/>
            <a:ext cx="10168128" cy="1179576"/>
          </a:xfrm>
        </p:spPr>
        <p:txBody>
          <a:bodyPr>
            <a:normAutofit/>
          </a:bodyPr>
          <a:lstStyle>
            <a:lvl1pPr>
              <a:defRPr sz="4000"/>
            </a:lvl1pPr>
          </a:lstStyle>
          <a:p>
            <a:r>
              <a:rPr lang="nl-NL"/>
              <a:t>Klik om stijl te bewerken</a:t>
            </a:r>
            <a:endParaRPr lang="en-US"/>
          </a:p>
        </p:txBody>
      </p:sp>
      <p:sp>
        <p:nvSpPr>
          <p:cNvPr id="3" name="Content Placeholder 2">
            <a:extLst>
              <a:ext uri="{FF2B5EF4-FFF2-40B4-BE49-F238E27FC236}">
                <a16:creationId xmlns:a16="http://schemas.microsoft.com/office/drawing/2014/main" id="{292A20DF-0829-4336-B59F-FF9D7AA9D8B6}"/>
              </a:ext>
            </a:extLst>
          </p:cNvPr>
          <p:cNvSpPr>
            <a:spLocks noGrp="1"/>
          </p:cNvSpPr>
          <p:nvPr>
            <p:ph sz="half" idx="1"/>
          </p:nvPr>
        </p:nvSpPr>
        <p:spPr>
          <a:xfrm>
            <a:off x="1115567" y="2478027"/>
            <a:ext cx="4937760" cy="3694176"/>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4" name="Content Placeholder 3">
            <a:extLst>
              <a:ext uri="{FF2B5EF4-FFF2-40B4-BE49-F238E27FC236}">
                <a16:creationId xmlns:a16="http://schemas.microsoft.com/office/drawing/2014/main" id="{7935D01C-CF67-4DF6-B96C-FFC9D5BF847B}"/>
              </a:ext>
            </a:extLst>
          </p:cNvPr>
          <p:cNvSpPr>
            <a:spLocks noGrp="1"/>
          </p:cNvSpPr>
          <p:nvPr>
            <p:ph sz="half" idx="2"/>
          </p:nvPr>
        </p:nvSpPr>
        <p:spPr>
          <a:xfrm>
            <a:off x="6345936" y="2478027"/>
            <a:ext cx="4937760" cy="3694176"/>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5" name="Date Placeholder 4">
            <a:extLst>
              <a:ext uri="{FF2B5EF4-FFF2-40B4-BE49-F238E27FC236}">
                <a16:creationId xmlns:a16="http://schemas.microsoft.com/office/drawing/2014/main" id="{29BBD797-6031-4F82-8726-EAB757027FF5}"/>
              </a:ext>
            </a:extLst>
          </p:cNvPr>
          <p:cNvSpPr>
            <a:spLocks noGrp="1"/>
          </p:cNvSpPr>
          <p:nvPr>
            <p:ph type="dt" sz="half" idx="10"/>
          </p:nvPr>
        </p:nvSpPr>
        <p:spPr>
          <a:xfrm>
            <a:off x="1115568" y="6356353"/>
            <a:ext cx="2743200" cy="365125"/>
          </a:xfrm>
        </p:spPr>
        <p:txBody>
          <a:bodyPr/>
          <a:lstStyle/>
          <a:p>
            <a:fld id="{02AC24A9-CCB6-4F8D-B8DB-C2F3692CFA5A}" type="datetimeFigureOut">
              <a:rPr lang="en-US" smtClean="0"/>
              <a:t>8/11/2026</a:t>
            </a:fld>
            <a:endParaRPr lang="en-US"/>
          </a:p>
        </p:txBody>
      </p:sp>
      <p:sp>
        <p:nvSpPr>
          <p:cNvPr id="6" name="Footer Placeholder 5">
            <a:extLst>
              <a:ext uri="{FF2B5EF4-FFF2-40B4-BE49-F238E27FC236}">
                <a16:creationId xmlns:a16="http://schemas.microsoft.com/office/drawing/2014/main" id="{76B3F71C-B897-4909-A75E-8716AD49C15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F78BC14-5BB1-405F-A6F3-C07230F085C8}"/>
              </a:ext>
            </a:extLst>
          </p:cNvPr>
          <p:cNvSpPr>
            <a:spLocks noGrp="1"/>
          </p:cNvSpPr>
          <p:nvPr>
            <p:ph type="sldNum" sz="quarter" idx="12"/>
          </p:nvPr>
        </p:nvSpPr>
        <p:spPr>
          <a:xfrm>
            <a:off x="8540496" y="6356353"/>
            <a:ext cx="2743200" cy="365125"/>
          </a:xfrm>
        </p:spPr>
        <p:txBody>
          <a:bodyPr/>
          <a:lstStyle/>
          <a:p>
            <a:fld id="{B2DC25EE-239B-4C5F-AAD1-255A7D5F1EE2}" type="slidenum">
              <a:rPr lang="en-US" smtClean="0"/>
              <a:t>‹nr.›</a:t>
            </a:fld>
            <a:endParaRPr lang="en-US"/>
          </a:p>
        </p:txBody>
      </p:sp>
      <p:sp>
        <p:nvSpPr>
          <p:cNvPr id="13" name="Rectangle 12">
            <a:extLst>
              <a:ext uri="{FF2B5EF4-FFF2-40B4-BE49-F238E27FC236}">
                <a16:creationId xmlns:a16="http://schemas.microsoft.com/office/drawing/2014/main" id="{51A49AA3-2D09-009B-A3B1-AF79DD6845A6}"/>
              </a:ext>
            </a:extLst>
          </p:cNvPr>
          <p:cNvSpPr/>
          <p:nvPr/>
        </p:nvSpPr>
        <p:spPr>
          <a:xfrm>
            <a:off x="502921" y="787355"/>
            <a:ext cx="128017" cy="704088"/>
          </a:xfrm>
          <a:prstGeom prst="rect">
            <a:avLst/>
          </a:prstGeom>
          <a:solidFill>
            <a:srgbClr val="D876CA"/>
          </a:solidFill>
          <a:ln>
            <a:solidFill>
              <a:srgbClr val="D876C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6216212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6B671BDE-E45C-41A1-9B98-4A607D703855}"/>
              </a:ext>
            </a:extLst>
          </p:cNvPr>
          <p:cNvSpPr/>
          <p:nvPr/>
        </p:nvSpPr>
        <p:spPr>
          <a:xfrm>
            <a:off x="558211" y="0"/>
            <a:ext cx="11167447" cy="2018806"/>
          </a:xfrm>
          <a:prstGeom prst="rect">
            <a:avLst/>
          </a:prstGeom>
          <a:noFill/>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299500CE-917A-4D03-A7DF-71D8EBBC1537}"/>
              </a:ext>
            </a:extLst>
          </p:cNvPr>
          <p:cNvSpPr/>
          <p:nvPr/>
        </p:nvSpPr>
        <p:spPr>
          <a:xfrm>
            <a:off x="566930" y="2"/>
            <a:ext cx="11155680" cy="201168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0F8F91F8-0767-40B5-A3AA-72931FC192EA}"/>
              </a:ext>
            </a:extLst>
          </p:cNvPr>
          <p:cNvSpPr>
            <a:spLocks noGrp="1"/>
          </p:cNvSpPr>
          <p:nvPr>
            <p:ph type="title"/>
          </p:nvPr>
        </p:nvSpPr>
        <p:spPr>
          <a:xfrm>
            <a:off x="1115568" y="548640"/>
            <a:ext cx="10168128" cy="1179576"/>
          </a:xfrm>
        </p:spPr>
        <p:txBody>
          <a:bodyPr>
            <a:normAutofit/>
          </a:bodyPr>
          <a:lstStyle>
            <a:lvl1pPr>
              <a:defRPr sz="4000"/>
            </a:lvl1pPr>
          </a:lstStyle>
          <a:p>
            <a:r>
              <a:rPr lang="nl-NL"/>
              <a:t>Klik om stijl te bewerken</a:t>
            </a:r>
            <a:endParaRPr lang="en-US"/>
          </a:p>
        </p:txBody>
      </p:sp>
      <p:sp>
        <p:nvSpPr>
          <p:cNvPr id="3" name="Text Placeholder 2">
            <a:extLst>
              <a:ext uri="{FF2B5EF4-FFF2-40B4-BE49-F238E27FC236}">
                <a16:creationId xmlns:a16="http://schemas.microsoft.com/office/drawing/2014/main" id="{AAAE0554-8BEE-4BF6-9519-51B8475D35E1}"/>
              </a:ext>
            </a:extLst>
          </p:cNvPr>
          <p:cNvSpPr>
            <a:spLocks noGrp="1"/>
          </p:cNvSpPr>
          <p:nvPr>
            <p:ph type="body" idx="1"/>
          </p:nvPr>
        </p:nvSpPr>
        <p:spPr>
          <a:xfrm>
            <a:off x="1115567" y="2372650"/>
            <a:ext cx="4937760" cy="823912"/>
          </a:xfrm>
        </p:spPr>
        <p:txBody>
          <a:bodyPr anchor="b"/>
          <a:lstStyle>
            <a:lvl1pPr marL="0" indent="0">
              <a:buNone/>
              <a:defRPr sz="2400" b="1" cap="none" baseline="0"/>
            </a:lvl1pPr>
            <a:lvl2pPr marL="457203" indent="0">
              <a:buNone/>
              <a:defRPr sz="2000" b="1"/>
            </a:lvl2pPr>
            <a:lvl3pPr marL="914406" indent="0">
              <a:buNone/>
              <a:defRPr sz="1800" b="1"/>
            </a:lvl3pPr>
            <a:lvl4pPr marL="1371609" indent="0">
              <a:buNone/>
              <a:defRPr sz="1600" b="1"/>
            </a:lvl4pPr>
            <a:lvl5pPr marL="1828812" indent="0">
              <a:buNone/>
              <a:defRPr sz="1600" b="1"/>
            </a:lvl5pPr>
            <a:lvl6pPr marL="2286015" indent="0">
              <a:buNone/>
              <a:defRPr sz="1600" b="1"/>
            </a:lvl6pPr>
            <a:lvl7pPr marL="2743218" indent="0">
              <a:buNone/>
              <a:defRPr sz="1600" b="1"/>
            </a:lvl7pPr>
            <a:lvl8pPr marL="3200421" indent="0">
              <a:buNone/>
              <a:defRPr sz="1600" b="1"/>
            </a:lvl8pPr>
            <a:lvl9pPr marL="3657624" indent="0">
              <a:buNone/>
              <a:defRPr sz="1600" b="1"/>
            </a:lvl9pPr>
          </a:lstStyle>
          <a:p>
            <a:pPr lvl="0"/>
            <a:r>
              <a:rPr lang="nl-NL"/>
              <a:t>Klikken om de tekststijl van het model te bewerken</a:t>
            </a:r>
          </a:p>
        </p:txBody>
      </p:sp>
      <p:sp>
        <p:nvSpPr>
          <p:cNvPr id="4" name="Content Placeholder 3">
            <a:extLst>
              <a:ext uri="{FF2B5EF4-FFF2-40B4-BE49-F238E27FC236}">
                <a16:creationId xmlns:a16="http://schemas.microsoft.com/office/drawing/2014/main" id="{FD4A358D-C930-48E0-B372-06A826B74C47}"/>
              </a:ext>
            </a:extLst>
          </p:cNvPr>
          <p:cNvSpPr>
            <a:spLocks noGrp="1"/>
          </p:cNvSpPr>
          <p:nvPr>
            <p:ph sz="half" idx="2"/>
          </p:nvPr>
        </p:nvSpPr>
        <p:spPr>
          <a:xfrm>
            <a:off x="1115567" y="3203691"/>
            <a:ext cx="4937760" cy="2968512"/>
          </a:xfrm>
        </p:spPr>
        <p:txBody>
          <a:bodyPr/>
          <a:lstStyle>
            <a:lvl1pPr>
              <a:defRPr sz="2400"/>
            </a:lvl1pPr>
            <a:lvl2pPr>
              <a:defRPr sz="2000"/>
            </a:lvl2pPr>
            <a:lvl3pPr>
              <a:defRPr sz="1800"/>
            </a:lvl3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5" name="Text Placeholder 4">
            <a:extLst>
              <a:ext uri="{FF2B5EF4-FFF2-40B4-BE49-F238E27FC236}">
                <a16:creationId xmlns:a16="http://schemas.microsoft.com/office/drawing/2014/main" id="{83B6615E-4966-4150-83B6-C47591B36383}"/>
              </a:ext>
            </a:extLst>
          </p:cNvPr>
          <p:cNvSpPr>
            <a:spLocks noGrp="1"/>
          </p:cNvSpPr>
          <p:nvPr>
            <p:ph type="body" sz="quarter" idx="3"/>
          </p:nvPr>
        </p:nvSpPr>
        <p:spPr>
          <a:xfrm>
            <a:off x="6345936" y="2372650"/>
            <a:ext cx="4937760" cy="823912"/>
          </a:xfrm>
        </p:spPr>
        <p:txBody>
          <a:bodyPr anchor="b"/>
          <a:lstStyle>
            <a:lvl1pPr marL="0" indent="0">
              <a:buNone/>
              <a:defRPr sz="2400" b="1" cap="none" baseline="0"/>
            </a:lvl1pPr>
            <a:lvl2pPr marL="457203" indent="0">
              <a:buNone/>
              <a:defRPr sz="2000" b="1"/>
            </a:lvl2pPr>
            <a:lvl3pPr marL="914406" indent="0">
              <a:buNone/>
              <a:defRPr sz="1800" b="1"/>
            </a:lvl3pPr>
            <a:lvl4pPr marL="1371609" indent="0">
              <a:buNone/>
              <a:defRPr sz="1600" b="1"/>
            </a:lvl4pPr>
            <a:lvl5pPr marL="1828812" indent="0">
              <a:buNone/>
              <a:defRPr sz="1600" b="1"/>
            </a:lvl5pPr>
            <a:lvl6pPr marL="2286015" indent="0">
              <a:buNone/>
              <a:defRPr sz="1600" b="1"/>
            </a:lvl6pPr>
            <a:lvl7pPr marL="2743218" indent="0">
              <a:buNone/>
              <a:defRPr sz="1600" b="1"/>
            </a:lvl7pPr>
            <a:lvl8pPr marL="3200421" indent="0">
              <a:buNone/>
              <a:defRPr sz="1600" b="1"/>
            </a:lvl8pPr>
            <a:lvl9pPr marL="3657624" indent="0">
              <a:buNone/>
              <a:defRPr sz="1600" b="1"/>
            </a:lvl9pPr>
          </a:lstStyle>
          <a:p>
            <a:pPr lvl="0"/>
            <a:r>
              <a:rPr lang="nl-NL"/>
              <a:t>Klikken om de tekststijl van het model te bewerken</a:t>
            </a:r>
          </a:p>
        </p:txBody>
      </p:sp>
      <p:sp>
        <p:nvSpPr>
          <p:cNvPr id="6" name="Content Placeholder 5">
            <a:extLst>
              <a:ext uri="{FF2B5EF4-FFF2-40B4-BE49-F238E27FC236}">
                <a16:creationId xmlns:a16="http://schemas.microsoft.com/office/drawing/2014/main" id="{BD409F6B-C17B-4B4F-9F35-5068BDC4E2FD}"/>
              </a:ext>
            </a:extLst>
          </p:cNvPr>
          <p:cNvSpPr>
            <a:spLocks noGrp="1"/>
          </p:cNvSpPr>
          <p:nvPr>
            <p:ph sz="quarter" idx="4"/>
          </p:nvPr>
        </p:nvSpPr>
        <p:spPr>
          <a:xfrm>
            <a:off x="6345936" y="3203687"/>
            <a:ext cx="4937760" cy="2968511"/>
          </a:xfrm>
        </p:spPr>
        <p:txBody>
          <a:bodyPr/>
          <a:lstStyle>
            <a:lvl1pPr>
              <a:defRPr sz="2400"/>
            </a:lvl1pPr>
            <a:lvl2pPr>
              <a:defRPr sz="2000"/>
            </a:lvl2pPr>
            <a:lvl3pPr>
              <a:defRPr sz="1800"/>
            </a:lvl3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7" name="Date Placeholder 6">
            <a:extLst>
              <a:ext uri="{FF2B5EF4-FFF2-40B4-BE49-F238E27FC236}">
                <a16:creationId xmlns:a16="http://schemas.microsoft.com/office/drawing/2014/main" id="{C8BC356D-052B-4A9B-8B2F-6665FD325AB3}"/>
              </a:ext>
            </a:extLst>
          </p:cNvPr>
          <p:cNvSpPr>
            <a:spLocks noGrp="1"/>
          </p:cNvSpPr>
          <p:nvPr>
            <p:ph type="dt" sz="half" idx="10"/>
          </p:nvPr>
        </p:nvSpPr>
        <p:spPr>
          <a:xfrm>
            <a:off x="1115568" y="6356353"/>
            <a:ext cx="2743200" cy="365125"/>
          </a:xfrm>
        </p:spPr>
        <p:txBody>
          <a:bodyPr/>
          <a:lstStyle/>
          <a:p>
            <a:fld id="{02AC24A9-CCB6-4F8D-B8DB-C2F3692CFA5A}" type="datetimeFigureOut">
              <a:rPr lang="en-US" smtClean="0"/>
              <a:t>8/11/2026</a:t>
            </a:fld>
            <a:endParaRPr lang="en-US"/>
          </a:p>
        </p:txBody>
      </p:sp>
      <p:sp>
        <p:nvSpPr>
          <p:cNvPr id="8" name="Footer Placeholder 7">
            <a:extLst>
              <a:ext uri="{FF2B5EF4-FFF2-40B4-BE49-F238E27FC236}">
                <a16:creationId xmlns:a16="http://schemas.microsoft.com/office/drawing/2014/main" id="{69C5E5FA-26A9-467C-93E3-8476142D1D4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279E50C-1E40-4B48-871B-E392428D20A3}"/>
              </a:ext>
            </a:extLst>
          </p:cNvPr>
          <p:cNvSpPr>
            <a:spLocks noGrp="1"/>
          </p:cNvSpPr>
          <p:nvPr>
            <p:ph type="sldNum" sz="quarter" idx="12"/>
          </p:nvPr>
        </p:nvSpPr>
        <p:spPr>
          <a:xfrm>
            <a:off x="8540496" y="6356353"/>
            <a:ext cx="2743200" cy="365125"/>
          </a:xfrm>
        </p:spPr>
        <p:txBody>
          <a:bodyPr/>
          <a:lstStyle/>
          <a:p>
            <a:fld id="{B2DC25EE-239B-4C5F-AAD1-255A7D5F1EE2}" type="slidenum">
              <a:rPr lang="en-US" smtClean="0"/>
              <a:t>‹nr.›</a:t>
            </a:fld>
            <a:endParaRPr lang="en-US"/>
          </a:p>
        </p:txBody>
      </p:sp>
      <p:sp>
        <p:nvSpPr>
          <p:cNvPr id="14" name="Rectangle 12">
            <a:extLst>
              <a:ext uri="{FF2B5EF4-FFF2-40B4-BE49-F238E27FC236}">
                <a16:creationId xmlns:a16="http://schemas.microsoft.com/office/drawing/2014/main" id="{A6654F35-26B1-4CD2-D892-63EEA00E6A18}"/>
              </a:ext>
            </a:extLst>
          </p:cNvPr>
          <p:cNvSpPr/>
          <p:nvPr/>
        </p:nvSpPr>
        <p:spPr>
          <a:xfrm>
            <a:off x="502921" y="787355"/>
            <a:ext cx="128017" cy="704088"/>
          </a:xfrm>
          <a:prstGeom prst="rect">
            <a:avLst/>
          </a:prstGeom>
          <a:solidFill>
            <a:srgbClr val="D876CA"/>
          </a:solidFill>
          <a:ln>
            <a:solidFill>
              <a:srgbClr val="D876C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303705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C0689C4-0DB3-408B-A956-40326B4AE4C4}"/>
              </a:ext>
            </a:extLst>
          </p:cNvPr>
          <p:cNvSpPr/>
          <p:nvPr/>
        </p:nvSpPr>
        <p:spPr>
          <a:xfrm>
            <a:off x="665855" y="1533525"/>
            <a:ext cx="10917063" cy="3790950"/>
          </a:xfrm>
          <a:prstGeom prst="rect">
            <a:avLst/>
          </a:prstGeom>
          <a:noFill/>
          <a:ln w="12700">
            <a:solidFill>
              <a:schemeClr val="tx2">
                <a:lumMod val="10000"/>
                <a:lumOff val="90000"/>
              </a:schemeClr>
            </a:solidFill>
          </a:ln>
          <a:effectLst>
            <a:outerShdw blurRad="50800" dist="38100" dir="2700000" algn="tl" rotWithShape="0">
              <a:schemeClr val="bg2">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56E1D10E-1C30-41BF-8C3B-C460C9B5597B}"/>
              </a:ext>
            </a:extLst>
          </p:cNvPr>
          <p:cNvSpPr/>
          <p:nvPr/>
        </p:nvSpPr>
        <p:spPr>
          <a:xfrm>
            <a:off x="609084" y="2971800"/>
            <a:ext cx="128017" cy="914400"/>
          </a:xfrm>
          <a:prstGeom prst="rect">
            <a:avLst/>
          </a:prstGeom>
          <a:solidFill>
            <a:srgbClr val="D876CA"/>
          </a:solidFill>
          <a:ln>
            <a:solidFill>
              <a:srgbClr val="D876C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779454F2-0EE5-4888-AF4C-82F825E6226E}"/>
              </a:ext>
            </a:extLst>
          </p:cNvPr>
          <p:cNvSpPr>
            <a:spLocks noGrp="1"/>
          </p:cNvSpPr>
          <p:nvPr>
            <p:ph type="title"/>
          </p:nvPr>
        </p:nvSpPr>
        <p:spPr>
          <a:xfrm>
            <a:off x="1078993" y="1938528"/>
            <a:ext cx="10177272" cy="2990088"/>
          </a:xfrm>
        </p:spPr>
        <p:txBody>
          <a:bodyPr>
            <a:normAutofit/>
          </a:bodyPr>
          <a:lstStyle>
            <a:lvl1pPr>
              <a:defRPr sz="5400"/>
            </a:lvl1pPr>
          </a:lstStyle>
          <a:p>
            <a:r>
              <a:rPr lang="nl-NL"/>
              <a:t>Klik om stijl te bewerken</a:t>
            </a:r>
            <a:endParaRPr lang="en-US"/>
          </a:p>
        </p:txBody>
      </p:sp>
      <p:sp>
        <p:nvSpPr>
          <p:cNvPr id="3" name="Date Placeholder 2">
            <a:extLst>
              <a:ext uri="{FF2B5EF4-FFF2-40B4-BE49-F238E27FC236}">
                <a16:creationId xmlns:a16="http://schemas.microsoft.com/office/drawing/2014/main" id="{67C91241-A315-4643-91E5-CF2C25CC903A}"/>
              </a:ext>
            </a:extLst>
          </p:cNvPr>
          <p:cNvSpPr>
            <a:spLocks noGrp="1"/>
          </p:cNvSpPr>
          <p:nvPr>
            <p:ph type="dt" sz="half" idx="10"/>
          </p:nvPr>
        </p:nvSpPr>
        <p:spPr/>
        <p:txBody>
          <a:bodyPr/>
          <a:lstStyle/>
          <a:p>
            <a:fld id="{02AC24A9-CCB6-4F8D-B8DB-C2F3692CFA5A}" type="datetimeFigureOut">
              <a:rPr lang="en-US" smtClean="0"/>
              <a:t>8/11/2026</a:t>
            </a:fld>
            <a:endParaRPr lang="en-US"/>
          </a:p>
        </p:txBody>
      </p:sp>
      <p:sp>
        <p:nvSpPr>
          <p:cNvPr id="4" name="Footer Placeholder 3">
            <a:extLst>
              <a:ext uri="{FF2B5EF4-FFF2-40B4-BE49-F238E27FC236}">
                <a16:creationId xmlns:a16="http://schemas.microsoft.com/office/drawing/2014/main" id="{22706D86-5479-487D-94C8-76093D84F37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7739411-CED6-43D4-868D-A65C4161A72B}"/>
              </a:ext>
            </a:extLst>
          </p:cNvPr>
          <p:cNvSpPr>
            <a:spLocks noGrp="1"/>
          </p:cNvSpPr>
          <p:nvPr>
            <p:ph type="sldNum" sz="quarter" idx="12"/>
          </p:nvPr>
        </p:nvSpPr>
        <p:spPr/>
        <p:txBody>
          <a:bodyPr/>
          <a:lstStyle/>
          <a:p>
            <a:fld id="{B2DC25EE-239B-4C5F-AAD1-255A7D5F1EE2}" type="slidenum">
              <a:rPr lang="en-US" smtClean="0"/>
              <a:t>‹nr.›</a:t>
            </a:fld>
            <a:endParaRPr lang="en-US"/>
          </a:p>
        </p:txBody>
      </p:sp>
    </p:spTree>
    <p:extLst>
      <p:ext uri="{BB962C8B-B14F-4D97-AF65-F5344CB8AC3E}">
        <p14:creationId xmlns:p14="http://schemas.microsoft.com/office/powerpoint/2010/main" val="99258119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AC447E0-1D4D-4EF2-B81B-4B2400EE3EDB}"/>
              </a:ext>
            </a:extLst>
          </p:cNvPr>
          <p:cNvSpPr>
            <a:spLocks noGrp="1"/>
          </p:cNvSpPr>
          <p:nvPr>
            <p:ph type="dt" sz="half" idx="10"/>
          </p:nvPr>
        </p:nvSpPr>
        <p:spPr/>
        <p:txBody>
          <a:bodyPr/>
          <a:lstStyle/>
          <a:p>
            <a:fld id="{02AC24A9-CCB6-4F8D-B8DB-C2F3692CFA5A}" type="datetimeFigureOut">
              <a:rPr lang="en-US" smtClean="0"/>
              <a:t>8/11/2026</a:t>
            </a:fld>
            <a:endParaRPr lang="en-US"/>
          </a:p>
        </p:txBody>
      </p:sp>
      <p:sp>
        <p:nvSpPr>
          <p:cNvPr id="3" name="Footer Placeholder 2">
            <a:extLst>
              <a:ext uri="{FF2B5EF4-FFF2-40B4-BE49-F238E27FC236}">
                <a16:creationId xmlns:a16="http://schemas.microsoft.com/office/drawing/2014/main" id="{C9984CA0-2A78-4600-9F3D-19B09E790FE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8440955-B18E-49D3-AE7B-B331200E34C5}"/>
              </a:ext>
            </a:extLst>
          </p:cNvPr>
          <p:cNvSpPr>
            <a:spLocks noGrp="1"/>
          </p:cNvSpPr>
          <p:nvPr>
            <p:ph type="sldNum" sz="quarter" idx="12"/>
          </p:nvPr>
        </p:nvSpPr>
        <p:spPr/>
        <p:txBody>
          <a:bodyPr/>
          <a:lstStyle/>
          <a:p>
            <a:fld id="{B2DC25EE-239B-4C5F-AAD1-255A7D5F1EE2}" type="slidenum">
              <a:rPr lang="en-US" smtClean="0"/>
              <a:t>‹nr.›</a:t>
            </a:fld>
            <a:endParaRPr lang="en-US"/>
          </a:p>
        </p:txBody>
      </p:sp>
    </p:spTree>
    <p:extLst>
      <p:ext uri="{BB962C8B-B14F-4D97-AF65-F5344CB8AC3E}">
        <p14:creationId xmlns:p14="http://schemas.microsoft.com/office/powerpoint/2010/main" val="328087318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1FA417FE-CD1A-486F-A4AC-E4000A2FB18E}"/>
              </a:ext>
            </a:extLst>
          </p:cNvPr>
          <p:cNvSpPr/>
          <p:nvPr/>
        </p:nvSpPr>
        <p:spPr>
          <a:xfrm>
            <a:off x="558210" y="1162033"/>
            <a:ext cx="3740740" cy="4643344"/>
          </a:xfrm>
          <a:prstGeom prst="rect">
            <a:avLst/>
          </a:prstGeom>
          <a:noFill/>
          <a:ln w="12700">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1318F0F5-812B-472C-9408-B80F2553F5E0}"/>
              </a:ext>
            </a:extLst>
          </p:cNvPr>
          <p:cNvSpPr/>
          <p:nvPr/>
        </p:nvSpPr>
        <p:spPr>
          <a:xfrm>
            <a:off x="498833" y="1618378"/>
            <a:ext cx="146304" cy="822960"/>
          </a:xfrm>
          <a:prstGeom prst="rect">
            <a:avLst/>
          </a:prstGeom>
          <a:solidFill>
            <a:srgbClr val="D876CA"/>
          </a:solidFill>
          <a:ln>
            <a:solidFill>
              <a:srgbClr val="D876C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7F7751B-CD8F-4F5B-A903-1DCE5D1E8306}"/>
              </a:ext>
            </a:extLst>
          </p:cNvPr>
          <p:cNvSpPr>
            <a:spLocks noGrp="1"/>
          </p:cNvSpPr>
          <p:nvPr>
            <p:ph type="title"/>
          </p:nvPr>
        </p:nvSpPr>
        <p:spPr>
          <a:xfrm>
            <a:off x="868680" y="1709930"/>
            <a:ext cx="3099816" cy="1709928"/>
          </a:xfrm>
        </p:spPr>
        <p:txBody>
          <a:bodyPr tIns="45720" anchor="t">
            <a:normAutofit/>
          </a:bodyPr>
          <a:lstStyle>
            <a:lvl1pPr>
              <a:lnSpc>
                <a:spcPct val="100000"/>
              </a:lnSpc>
              <a:defRPr sz="3400"/>
            </a:lvl1pPr>
          </a:lstStyle>
          <a:p>
            <a:r>
              <a:rPr lang="nl-NL"/>
              <a:t>Klik om stijl te bewerken</a:t>
            </a:r>
            <a:endParaRPr lang="en-US"/>
          </a:p>
        </p:txBody>
      </p:sp>
      <p:sp>
        <p:nvSpPr>
          <p:cNvPr id="3" name="Content Placeholder 2">
            <a:extLst>
              <a:ext uri="{FF2B5EF4-FFF2-40B4-BE49-F238E27FC236}">
                <a16:creationId xmlns:a16="http://schemas.microsoft.com/office/drawing/2014/main" id="{EFA55C8A-A0BB-441D-976F-EB56D4382DB6}"/>
              </a:ext>
            </a:extLst>
          </p:cNvPr>
          <p:cNvSpPr>
            <a:spLocks noGrp="1"/>
          </p:cNvSpPr>
          <p:nvPr>
            <p:ph idx="1"/>
          </p:nvPr>
        </p:nvSpPr>
        <p:spPr>
          <a:xfrm>
            <a:off x="4965194" y="1709928"/>
            <a:ext cx="6729984" cy="4096512"/>
          </a:xfrm>
        </p:spPr>
        <p:txBody>
          <a:bodyPr/>
          <a:lstStyle>
            <a:lvl1pPr>
              <a:defRPr sz="2800"/>
            </a:lvl1pPr>
            <a:lvl2pPr>
              <a:defRPr sz="2400"/>
            </a:lvl2pPr>
            <a:lvl3pPr>
              <a:defRPr sz="2000"/>
            </a:lvl3pPr>
            <a:lvl4pPr>
              <a:defRPr sz="2000"/>
            </a:lvl4pPr>
            <a:lvl5pPr>
              <a:defRPr sz="2000"/>
            </a:lvl5pPr>
            <a:lvl6pPr>
              <a:defRPr sz="2000"/>
            </a:lvl6pPr>
            <a:lvl7pPr>
              <a:defRPr sz="2000"/>
            </a:lvl7pPr>
            <a:lvl8pPr>
              <a:defRPr sz="2000"/>
            </a:lvl8pPr>
            <a:lvl9pPr>
              <a:defRPr sz="20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4" name="Text Placeholder 3">
            <a:extLst>
              <a:ext uri="{FF2B5EF4-FFF2-40B4-BE49-F238E27FC236}">
                <a16:creationId xmlns:a16="http://schemas.microsoft.com/office/drawing/2014/main" id="{37DE6A51-A2E5-4BFA-B571-9FDFE1BBFB44}"/>
              </a:ext>
            </a:extLst>
          </p:cNvPr>
          <p:cNvSpPr>
            <a:spLocks noGrp="1"/>
          </p:cNvSpPr>
          <p:nvPr>
            <p:ph type="body" sz="half" idx="2"/>
          </p:nvPr>
        </p:nvSpPr>
        <p:spPr>
          <a:xfrm>
            <a:off x="868680" y="3429000"/>
            <a:ext cx="3099816" cy="2066544"/>
          </a:xfrm>
        </p:spPr>
        <p:txBody>
          <a:bodyPr>
            <a:normAutofit/>
          </a:bodyPr>
          <a:lstStyle>
            <a:lvl1pPr marL="0" indent="0">
              <a:buNone/>
              <a:defRPr sz="1800"/>
            </a:lvl1pPr>
            <a:lvl2pPr marL="457203" indent="0">
              <a:buNone/>
              <a:defRPr sz="1400"/>
            </a:lvl2pPr>
            <a:lvl3pPr marL="914406" indent="0">
              <a:buNone/>
              <a:defRPr sz="1200"/>
            </a:lvl3pPr>
            <a:lvl4pPr marL="1371609" indent="0">
              <a:buNone/>
              <a:defRPr sz="1000"/>
            </a:lvl4pPr>
            <a:lvl5pPr marL="1828812" indent="0">
              <a:buNone/>
              <a:defRPr sz="1000"/>
            </a:lvl5pPr>
            <a:lvl6pPr marL="2286015" indent="0">
              <a:buNone/>
              <a:defRPr sz="1000"/>
            </a:lvl6pPr>
            <a:lvl7pPr marL="2743218" indent="0">
              <a:buNone/>
              <a:defRPr sz="1000"/>
            </a:lvl7pPr>
            <a:lvl8pPr marL="3200421" indent="0">
              <a:buNone/>
              <a:defRPr sz="1000"/>
            </a:lvl8pPr>
            <a:lvl9pPr marL="3657624" indent="0">
              <a:buNone/>
              <a:defRPr sz="1000"/>
            </a:lvl9pPr>
          </a:lstStyle>
          <a:p>
            <a:pPr lvl="0"/>
            <a:r>
              <a:rPr lang="nl-NL"/>
              <a:t>Klikken om de tekststijl van het model te bewerken</a:t>
            </a:r>
          </a:p>
        </p:txBody>
      </p:sp>
      <p:sp>
        <p:nvSpPr>
          <p:cNvPr id="5" name="Date Placeholder 4">
            <a:extLst>
              <a:ext uri="{FF2B5EF4-FFF2-40B4-BE49-F238E27FC236}">
                <a16:creationId xmlns:a16="http://schemas.microsoft.com/office/drawing/2014/main" id="{3D92778A-DD4C-4651-9C53-8B0C44CD8805}"/>
              </a:ext>
            </a:extLst>
          </p:cNvPr>
          <p:cNvSpPr>
            <a:spLocks noGrp="1"/>
          </p:cNvSpPr>
          <p:nvPr>
            <p:ph type="dt" sz="half" idx="10"/>
          </p:nvPr>
        </p:nvSpPr>
        <p:spPr>
          <a:xfrm>
            <a:off x="868680" y="6356353"/>
            <a:ext cx="2743200" cy="365125"/>
          </a:xfrm>
        </p:spPr>
        <p:txBody>
          <a:bodyPr/>
          <a:lstStyle/>
          <a:p>
            <a:fld id="{02AC24A9-CCB6-4F8D-B8DB-C2F3692CFA5A}" type="datetimeFigureOut">
              <a:rPr lang="en-US" smtClean="0"/>
              <a:t>8/11/2026</a:t>
            </a:fld>
            <a:endParaRPr lang="en-US"/>
          </a:p>
        </p:txBody>
      </p:sp>
      <p:sp>
        <p:nvSpPr>
          <p:cNvPr id="6" name="Footer Placeholder 5">
            <a:extLst>
              <a:ext uri="{FF2B5EF4-FFF2-40B4-BE49-F238E27FC236}">
                <a16:creationId xmlns:a16="http://schemas.microsoft.com/office/drawing/2014/main" id="{9D6C7F66-2DFA-4146-BE1A-CE2890FE45E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285D185-B1B6-4D62-81BE-BE82C80ACA6C}"/>
              </a:ext>
            </a:extLst>
          </p:cNvPr>
          <p:cNvSpPr>
            <a:spLocks noGrp="1"/>
          </p:cNvSpPr>
          <p:nvPr>
            <p:ph type="sldNum" sz="quarter" idx="12"/>
          </p:nvPr>
        </p:nvSpPr>
        <p:spPr/>
        <p:txBody>
          <a:bodyPr/>
          <a:lstStyle/>
          <a:p>
            <a:fld id="{B2DC25EE-239B-4C5F-AAD1-255A7D5F1EE2}" type="slidenum">
              <a:rPr lang="en-US" smtClean="0"/>
              <a:t>‹nr.›</a:t>
            </a:fld>
            <a:endParaRPr lang="en-US"/>
          </a:p>
        </p:txBody>
      </p:sp>
    </p:spTree>
    <p:extLst>
      <p:ext uri="{BB962C8B-B14F-4D97-AF65-F5344CB8AC3E}">
        <p14:creationId xmlns:p14="http://schemas.microsoft.com/office/powerpoint/2010/main" val="72616849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168B77B5-211C-456E-B79F-306CC3619347}"/>
              </a:ext>
            </a:extLst>
          </p:cNvPr>
          <p:cNvSpPr/>
          <p:nvPr/>
        </p:nvSpPr>
        <p:spPr>
          <a:xfrm>
            <a:off x="558210" y="1162033"/>
            <a:ext cx="3740740" cy="4643344"/>
          </a:xfrm>
          <a:prstGeom prst="rect">
            <a:avLst/>
          </a:prstGeom>
          <a:noFill/>
          <a:ln w="12700">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3B63C338-194D-4F23-ABEC-60A7EA96F302}"/>
              </a:ext>
            </a:extLst>
          </p:cNvPr>
          <p:cNvSpPr/>
          <p:nvPr/>
        </p:nvSpPr>
        <p:spPr>
          <a:xfrm>
            <a:off x="498833" y="1618378"/>
            <a:ext cx="146304" cy="822960"/>
          </a:xfrm>
          <a:prstGeom prst="rect">
            <a:avLst/>
          </a:prstGeom>
          <a:solidFill>
            <a:srgbClr val="D876CA"/>
          </a:solidFill>
          <a:ln>
            <a:solidFill>
              <a:srgbClr val="D876C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0C04DCC-0E3E-4F05-9FAC-9FA6CA4B2BAE}"/>
              </a:ext>
            </a:extLst>
          </p:cNvPr>
          <p:cNvSpPr>
            <a:spLocks noGrp="1"/>
          </p:cNvSpPr>
          <p:nvPr>
            <p:ph type="title"/>
          </p:nvPr>
        </p:nvSpPr>
        <p:spPr>
          <a:xfrm>
            <a:off x="868680" y="1709930"/>
            <a:ext cx="3099816" cy="1709928"/>
          </a:xfrm>
        </p:spPr>
        <p:txBody>
          <a:bodyPr tIns="45720" anchor="t">
            <a:normAutofit/>
          </a:bodyPr>
          <a:lstStyle>
            <a:lvl1pPr>
              <a:lnSpc>
                <a:spcPct val="100000"/>
              </a:lnSpc>
              <a:defRPr sz="3400"/>
            </a:lvl1pPr>
          </a:lstStyle>
          <a:p>
            <a:r>
              <a:rPr lang="nl-NL"/>
              <a:t>Klik om stijl te bewerken</a:t>
            </a:r>
            <a:endParaRPr lang="en-US"/>
          </a:p>
        </p:txBody>
      </p:sp>
      <p:sp>
        <p:nvSpPr>
          <p:cNvPr id="3" name="Picture Placeholder 2">
            <a:extLst>
              <a:ext uri="{FF2B5EF4-FFF2-40B4-BE49-F238E27FC236}">
                <a16:creationId xmlns:a16="http://schemas.microsoft.com/office/drawing/2014/main" id="{EBA29649-B19F-499E-8E9A-3577EAC8F031}"/>
              </a:ext>
            </a:extLst>
          </p:cNvPr>
          <p:cNvSpPr>
            <a:spLocks noGrp="1"/>
          </p:cNvSpPr>
          <p:nvPr>
            <p:ph type="pic" idx="1"/>
          </p:nvPr>
        </p:nvSpPr>
        <p:spPr>
          <a:xfrm>
            <a:off x="4965194" y="1161288"/>
            <a:ext cx="6729984" cy="4645152"/>
          </a:xfrm>
        </p:spPr>
        <p:txBody>
          <a:bodyPr>
            <a:normAutofit/>
          </a:bodyPr>
          <a:lstStyle>
            <a:lvl1pPr marL="0" indent="0">
              <a:buNone/>
              <a:defRPr sz="2800"/>
            </a:lvl1pPr>
            <a:lvl2pPr marL="457203" indent="0">
              <a:buNone/>
              <a:defRPr sz="2800"/>
            </a:lvl2pPr>
            <a:lvl3pPr marL="914406" indent="0">
              <a:buNone/>
              <a:defRPr sz="2400"/>
            </a:lvl3pPr>
            <a:lvl4pPr marL="1371609" indent="0">
              <a:buNone/>
              <a:defRPr sz="2000"/>
            </a:lvl4pPr>
            <a:lvl5pPr marL="1828812" indent="0">
              <a:buNone/>
              <a:defRPr sz="2000"/>
            </a:lvl5pPr>
            <a:lvl6pPr marL="2286015" indent="0">
              <a:buNone/>
              <a:defRPr sz="2000"/>
            </a:lvl6pPr>
            <a:lvl7pPr marL="2743218" indent="0">
              <a:buNone/>
              <a:defRPr sz="2000"/>
            </a:lvl7pPr>
            <a:lvl8pPr marL="3200421" indent="0">
              <a:buNone/>
              <a:defRPr sz="2000"/>
            </a:lvl8pPr>
            <a:lvl9pPr marL="3657624" indent="0">
              <a:buNone/>
              <a:defRPr sz="2000"/>
            </a:lvl9pPr>
          </a:lstStyle>
          <a:p>
            <a:r>
              <a:rPr lang="nl-NL"/>
              <a:t>Klik op het pictogram als u een afbeelding wilt toevoegen</a:t>
            </a:r>
            <a:endParaRPr lang="en-US"/>
          </a:p>
        </p:txBody>
      </p:sp>
      <p:sp>
        <p:nvSpPr>
          <p:cNvPr id="4" name="Text Placeholder 3">
            <a:extLst>
              <a:ext uri="{FF2B5EF4-FFF2-40B4-BE49-F238E27FC236}">
                <a16:creationId xmlns:a16="http://schemas.microsoft.com/office/drawing/2014/main" id="{1BC9EF2E-A8CD-41A1-B11A-0D8842797A98}"/>
              </a:ext>
            </a:extLst>
          </p:cNvPr>
          <p:cNvSpPr>
            <a:spLocks noGrp="1"/>
          </p:cNvSpPr>
          <p:nvPr>
            <p:ph type="body" sz="half" idx="2"/>
          </p:nvPr>
        </p:nvSpPr>
        <p:spPr>
          <a:xfrm>
            <a:off x="868680" y="3438146"/>
            <a:ext cx="3099816" cy="2057400"/>
          </a:xfrm>
        </p:spPr>
        <p:txBody>
          <a:bodyPr>
            <a:normAutofit/>
          </a:bodyPr>
          <a:lstStyle>
            <a:lvl1pPr marL="0" indent="0">
              <a:buNone/>
              <a:defRPr sz="1800"/>
            </a:lvl1pPr>
            <a:lvl2pPr marL="457203" indent="0">
              <a:buNone/>
              <a:defRPr sz="1400"/>
            </a:lvl2pPr>
            <a:lvl3pPr marL="914406" indent="0">
              <a:buNone/>
              <a:defRPr sz="1200"/>
            </a:lvl3pPr>
            <a:lvl4pPr marL="1371609" indent="0">
              <a:buNone/>
              <a:defRPr sz="1000"/>
            </a:lvl4pPr>
            <a:lvl5pPr marL="1828812" indent="0">
              <a:buNone/>
              <a:defRPr sz="1000"/>
            </a:lvl5pPr>
            <a:lvl6pPr marL="2286015" indent="0">
              <a:buNone/>
              <a:defRPr sz="1000"/>
            </a:lvl6pPr>
            <a:lvl7pPr marL="2743218" indent="0">
              <a:buNone/>
              <a:defRPr sz="1000"/>
            </a:lvl7pPr>
            <a:lvl8pPr marL="3200421" indent="0">
              <a:buNone/>
              <a:defRPr sz="1000"/>
            </a:lvl8pPr>
            <a:lvl9pPr marL="3657624" indent="0">
              <a:buNone/>
              <a:defRPr sz="1000"/>
            </a:lvl9pPr>
          </a:lstStyle>
          <a:p>
            <a:pPr lvl="0"/>
            <a:r>
              <a:rPr lang="nl-NL"/>
              <a:t>Klikken om de tekststijl van het model te bewerken</a:t>
            </a:r>
          </a:p>
        </p:txBody>
      </p:sp>
      <p:sp>
        <p:nvSpPr>
          <p:cNvPr id="5" name="Date Placeholder 4">
            <a:extLst>
              <a:ext uri="{FF2B5EF4-FFF2-40B4-BE49-F238E27FC236}">
                <a16:creationId xmlns:a16="http://schemas.microsoft.com/office/drawing/2014/main" id="{B44257B5-0DE0-401F-9171-E8687A97DBA7}"/>
              </a:ext>
            </a:extLst>
          </p:cNvPr>
          <p:cNvSpPr>
            <a:spLocks noGrp="1"/>
          </p:cNvSpPr>
          <p:nvPr>
            <p:ph type="dt" sz="half" idx="10"/>
          </p:nvPr>
        </p:nvSpPr>
        <p:spPr>
          <a:xfrm>
            <a:off x="868680" y="6356353"/>
            <a:ext cx="2743200" cy="365125"/>
          </a:xfrm>
        </p:spPr>
        <p:txBody>
          <a:bodyPr/>
          <a:lstStyle/>
          <a:p>
            <a:fld id="{02AC24A9-CCB6-4F8D-B8DB-C2F3692CFA5A}" type="datetimeFigureOut">
              <a:rPr lang="en-US" smtClean="0"/>
              <a:t>8/11/2026</a:t>
            </a:fld>
            <a:endParaRPr lang="en-US"/>
          </a:p>
        </p:txBody>
      </p:sp>
      <p:sp>
        <p:nvSpPr>
          <p:cNvPr id="6" name="Footer Placeholder 5">
            <a:extLst>
              <a:ext uri="{FF2B5EF4-FFF2-40B4-BE49-F238E27FC236}">
                <a16:creationId xmlns:a16="http://schemas.microsoft.com/office/drawing/2014/main" id="{788CD9AD-D667-4FD4-AA34-428AA0BCD09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8770FB6-F273-4BA6-8B97-9835AC537871}"/>
              </a:ext>
            </a:extLst>
          </p:cNvPr>
          <p:cNvSpPr>
            <a:spLocks noGrp="1"/>
          </p:cNvSpPr>
          <p:nvPr>
            <p:ph type="sldNum" sz="quarter" idx="12"/>
          </p:nvPr>
        </p:nvSpPr>
        <p:spPr/>
        <p:txBody>
          <a:bodyPr/>
          <a:lstStyle/>
          <a:p>
            <a:fld id="{B2DC25EE-239B-4C5F-AAD1-255A7D5F1EE2}" type="slidenum">
              <a:rPr lang="en-US" smtClean="0"/>
              <a:t>‹nr.›</a:t>
            </a:fld>
            <a:endParaRPr lang="en-US"/>
          </a:p>
        </p:txBody>
      </p:sp>
    </p:spTree>
    <p:extLst>
      <p:ext uri="{BB962C8B-B14F-4D97-AF65-F5344CB8AC3E}">
        <p14:creationId xmlns:p14="http://schemas.microsoft.com/office/powerpoint/2010/main" val="12272365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B32C18-E430-4EC7-BD7C-99D86D012231}"/>
              </a:ext>
            </a:extLst>
          </p:cNvPr>
          <p:cNvSpPr>
            <a:spLocks noGrp="1"/>
          </p:cNvSpPr>
          <p:nvPr>
            <p:ph type="title"/>
          </p:nvPr>
        </p:nvSpPr>
        <p:spPr/>
        <p:txBody>
          <a:bodyPr/>
          <a:lstStyle/>
          <a:p>
            <a:r>
              <a:rPr lang="nl-NL"/>
              <a:t>Klik om stijl te bewerken</a:t>
            </a:r>
            <a:endParaRPr lang="en-US"/>
          </a:p>
        </p:txBody>
      </p:sp>
      <p:sp>
        <p:nvSpPr>
          <p:cNvPr id="3" name="Vertical Text Placeholder 2">
            <a:extLst>
              <a:ext uri="{FF2B5EF4-FFF2-40B4-BE49-F238E27FC236}">
                <a16:creationId xmlns:a16="http://schemas.microsoft.com/office/drawing/2014/main" id="{8FC5012F-7119-4D94-9717-3862E1C9384E}"/>
              </a:ext>
            </a:extLst>
          </p:cNvPr>
          <p:cNvSpPr>
            <a:spLocks noGrp="1"/>
          </p:cNvSpPr>
          <p:nvPr>
            <p:ph type="body" orient="vert" idx="1"/>
          </p:nvPr>
        </p:nvSpPr>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4" name="Date Placeholder 3">
            <a:extLst>
              <a:ext uri="{FF2B5EF4-FFF2-40B4-BE49-F238E27FC236}">
                <a16:creationId xmlns:a16="http://schemas.microsoft.com/office/drawing/2014/main" id="{19ED9A4A-D287-4207-9037-70DB007A1707}"/>
              </a:ext>
            </a:extLst>
          </p:cNvPr>
          <p:cNvSpPr>
            <a:spLocks noGrp="1"/>
          </p:cNvSpPr>
          <p:nvPr>
            <p:ph type="dt" sz="half" idx="10"/>
          </p:nvPr>
        </p:nvSpPr>
        <p:spPr/>
        <p:txBody>
          <a:bodyPr/>
          <a:lstStyle/>
          <a:p>
            <a:fld id="{02AC24A9-CCB6-4F8D-B8DB-C2F3692CFA5A}" type="datetimeFigureOut">
              <a:rPr lang="en-US" smtClean="0"/>
              <a:t>8/11/2026</a:t>
            </a:fld>
            <a:endParaRPr lang="en-US"/>
          </a:p>
        </p:txBody>
      </p:sp>
      <p:sp>
        <p:nvSpPr>
          <p:cNvPr id="5" name="Footer Placeholder 4">
            <a:extLst>
              <a:ext uri="{FF2B5EF4-FFF2-40B4-BE49-F238E27FC236}">
                <a16:creationId xmlns:a16="http://schemas.microsoft.com/office/drawing/2014/main" id="{61ECFCAC-80DB-43BB-B3F1-AC22BACEE36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7679730-3487-4D94-A0DC-C21684963AB3}"/>
              </a:ext>
            </a:extLst>
          </p:cNvPr>
          <p:cNvSpPr>
            <a:spLocks noGrp="1"/>
          </p:cNvSpPr>
          <p:nvPr>
            <p:ph type="sldNum" sz="quarter" idx="12"/>
          </p:nvPr>
        </p:nvSpPr>
        <p:spPr/>
        <p:txBody>
          <a:bodyPr/>
          <a:lstStyle/>
          <a:p>
            <a:fld id="{B2DC25EE-239B-4C5F-AAD1-255A7D5F1EE2}" type="slidenum">
              <a:rPr lang="en-US" smtClean="0"/>
              <a:t>‹nr.›</a:t>
            </a:fld>
            <a:endParaRPr lang="en-US"/>
          </a:p>
        </p:txBody>
      </p:sp>
    </p:spTree>
    <p:extLst>
      <p:ext uri="{BB962C8B-B14F-4D97-AF65-F5344CB8AC3E}">
        <p14:creationId xmlns:p14="http://schemas.microsoft.com/office/powerpoint/2010/main" val="352960311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543C89D-929E-4CD1-BCCC-72A14C0335D6}"/>
              </a:ext>
            </a:extLst>
          </p:cNvPr>
          <p:cNvSpPr>
            <a:spLocks noGrp="1"/>
          </p:cNvSpPr>
          <p:nvPr>
            <p:ph type="title" orient="vert"/>
          </p:nvPr>
        </p:nvSpPr>
        <p:spPr>
          <a:xfrm>
            <a:off x="8724900" y="365127"/>
            <a:ext cx="2628900" cy="5811838"/>
          </a:xfrm>
        </p:spPr>
        <p:txBody>
          <a:bodyPr vert="eaVert"/>
          <a:lstStyle/>
          <a:p>
            <a:r>
              <a:rPr lang="nl-NL"/>
              <a:t>Klik om stijl te bewerken</a:t>
            </a:r>
            <a:endParaRPr lang="en-US"/>
          </a:p>
        </p:txBody>
      </p:sp>
      <p:sp>
        <p:nvSpPr>
          <p:cNvPr id="3" name="Vertical Text Placeholder 2">
            <a:extLst>
              <a:ext uri="{FF2B5EF4-FFF2-40B4-BE49-F238E27FC236}">
                <a16:creationId xmlns:a16="http://schemas.microsoft.com/office/drawing/2014/main" id="{FED450EA-A577-4B76-A12F-650BEB20FD8D}"/>
              </a:ext>
            </a:extLst>
          </p:cNvPr>
          <p:cNvSpPr>
            <a:spLocks noGrp="1"/>
          </p:cNvSpPr>
          <p:nvPr>
            <p:ph type="body" orient="vert" idx="1"/>
          </p:nvPr>
        </p:nvSpPr>
        <p:spPr>
          <a:xfrm>
            <a:off x="838200" y="365127"/>
            <a:ext cx="7734300" cy="5811838"/>
          </a:xfrm>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4" name="Date Placeholder 3">
            <a:extLst>
              <a:ext uri="{FF2B5EF4-FFF2-40B4-BE49-F238E27FC236}">
                <a16:creationId xmlns:a16="http://schemas.microsoft.com/office/drawing/2014/main" id="{41D2603B-9ACE-4FA9-805B-9B91EB63DF7D}"/>
              </a:ext>
            </a:extLst>
          </p:cNvPr>
          <p:cNvSpPr>
            <a:spLocks noGrp="1"/>
          </p:cNvSpPr>
          <p:nvPr>
            <p:ph type="dt" sz="half" idx="10"/>
          </p:nvPr>
        </p:nvSpPr>
        <p:spPr/>
        <p:txBody>
          <a:bodyPr/>
          <a:lstStyle/>
          <a:p>
            <a:fld id="{02AC24A9-CCB6-4F8D-B8DB-C2F3692CFA5A}" type="datetimeFigureOut">
              <a:rPr lang="en-US" smtClean="0"/>
              <a:t>8/11/2026</a:t>
            </a:fld>
            <a:endParaRPr lang="en-US"/>
          </a:p>
        </p:txBody>
      </p:sp>
      <p:sp>
        <p:nvSpPr>
          <p:cNvPr id="5" name="Footer Placeholder 4">
            <a:extLst>
              <a:ext uri="{FF2B5EF4-FFF2-40B4-BE49-F238E27FC236}">
                <a16:creationId xmlns:a16="http://schemas.microsoft.com/office/drawing/2014/main" id="{7ECE18AC-D6A9-4A61-885D-68E2B684A43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5197AE4-AA47-4E14-8FFE-171FAE47F49E}"/>
              </a:ext>
            </a:extLst>
          </p:cNvPr>
          <p:cNvSpPr>
            <a:spLocks noGrp="1"/>
          </p:cNvSpPr>
          <p:nvPr>
            <p:ph type="sldNum" sz="quarter" idx="12"/>
          </p:nvPr>
        </p:nvSpPr>
        <p:spPr/>
        <p:txBody>
          <a:bodyPr/>
          <a:lstStyle/>
          <a:p>
            <a:fld id="{B2DC25EE-239B-4C5F-AAD1-255A7D5F1EE2}" type="slidenum">
              <a:rPr lang="en-US" smtClean="0"/>
              <a:t>‹nr.›</a:t>
            </a:fld>
            <a:endParaRPr lang="en-US"/>
          </a:p>
        </p:txBody>
      </p:sp>
    </p:spTree>
    <p:extLst>
      <p:ext uri="{BB962C8B-B14F-4D97-AF65-F5344CB8AC3E}">
        <p14:creationId xmlns:p14="http://schemas.microsoft.com/office/powerpoint/2010/main" val="10512932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pn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2">
            <a:lumMod val="95000"/>
          </a:schemeClr>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B325BDE-35A4-4AAD-960B-C1415864ADD9}"/>
              </a:ext>
            </a:extLst>
          </p:cNvPr>
          <p:cNvSpPr>
            <a:spLocks noGrp="1"/>
          </p:cNvSpPr>
          <p:nvPr>
            <p:ph type="title"/>
          </p:nvPr>
        </p:nvSpPr>
        <p:spPr>
          <a:xfrm>
            <a:off x="838202" y="365125"/>
            <a:ext cx="10515600" cy="1325563"/>
          </a:xfrm>
          <a:prstGeom prst="rect">
            <a:avLst/>
          </a:prstGeom>
        </p:spPr>
        <p:txBody>
          <a:bodyPr vert="horz" lIns="91440" tIns="45720" rIns="91440" bIns="45720" rtlCol="0" anchor="ctr">
            <a:normAutofit/>
          </a:bodyPr>
          <a:lstStyle/>
          <a:p>
            <a:r>
              <a:rPr lang="nl-NL"/>
              <a:t>Klik om stijl te bewerken</a:t>
            </a:r>
            <a:endParaRPr lang="en-US"/>
          </a:p>
        </p:txBody>
      </p:sp>
      <p:sp>
        <p:nvSpPr>
          <p:cNvPr id="3" name="Text Placeholder 2">
            <a:extLst>
              <a:ext uri="{FF2B5EF4-FFF2-40B4-BE49-F238E27FC236}">
                <a16:creationId xmlns:a16="http://schemas.microsoft.com/office/drawing/2014/main" id="{BE459C78-0CC4-4552-93DD-49B4194D005D}"/>
              </a:ext>
            </a:extLst>
          </p:cNvPr>
          <p:cNvSpPr>
            <a:spLocks noGrp="1"/>
          </p:cNvSpPr>
          <p:nvPr>
            <p:ph type="body" idx="1"/>
          </p:nvPr>
        </p:nvSpPr>
        <p:spPr>
          <a:xfrm>
            <a:off x="838202" y="1825625"/>
            <a:ext cx="10515600" cy="4351338"/>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4" name="Date Placeholder 3">
            <a:extLst>
              <a:ext uri="{FF2B5EF4-FFF2-40B4-BE49-F238E27FC236}">
                <a16:creationId xmlns:a16="http://schemas.microsoft.com/office/drawing/2014/main" id="{06744A3C-9C54-46A6-B3EF-5B36362423EB}"/>
              </a:ext>
            </a:extLst>
          </p:cNvPr>
          <p:cNvSpPr>
            <a:spLocks noGrp="1"/>
          </p:cNvSpPr>
          <p:nvPr>
            <p:ph type="dt" sz="half" idx="2"/>
          </p:nvPr>
        </p:nvSpPr>
        <p:spPr>
          <a:xfrm>
            <a:off x="2428878" y="6349648"/>
            <a:ext cx="1381124"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F714BA4-87F9-48CB-8B89-39228B7CF742}" type="datetimeFigureOut">
              <a:rPr lang="nl-NL" smtClean="0"/>
              <a:t>11-8-2026</a:t>
            </a:fld>
            <a:endParaRPr lang="nl-NL"/>
          </a:p>
        </p:txBody>
      </p:sp>
      <p:sp>
        <p:nvSpPr>
          <p:cNvPr id="5" name="Footer Placeholder 4">
            <a:extLst>
              <a:ext uri="{FF2B5EF4-FFF2-40B4-BE49-F238E27FC236}">
                <a16:creationId xmlns:a16="http://schemas.microsoft.com/office/drawing/2014/main" id="{07D5A696-7B4B-4181-A961-7D66556D507F}"/>
              </a:ext>
            </a:extLst>
          </p:cNvPr>
          <p:cNvSpPr>
            <a:spLocks noGrp="1"/>
          </p:cNvSpPr>
          <p:nvPr>
            <p:ph type="ftr" sz="quarter" idx="3"/>
          </p:nvPr>
        </p:nvSpPr>
        <p:spPr>
          <a:xfrm>
            <a:off x="4038602" y="6356353"/>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NL"/>
          </a:p>
        </p:txBody>
      </p:sp>
      <p:sp>
        <p:nvSpPr>
          <p:cNvPr id="6" name="Slide Number Placeholder 5">
            <a:extLst>
              <a:ext uri="{FF2B5EF4-FFF2-40B4-BE49-F238E27FC236}">
                <a16:creationId xmlns:a16="http://schemas.microsoft.com/office/drawing/2014/main" id="{23038CB5-8F4A-401D-A3A9-B27DC15B7A81}"/>
              </a:ext>
            </a:extLst>
          </p:cNvPr>
          <p:cNvSpPr>
            <a:spLocks noGrp="1"/>
          </p:cNvSpPr>
          <p:nvPr>
            <p:ph type="sldNum" sz="quarter" idx="4"/>
          </p:nvPr>
        </p:nvSpPr>
        <p:spPr>
          <a:xfrm>
            <a:off x="8610602" y="6356353"/>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6B6C462-5880-4662-AB75-B6CD541FD49B}" type="slidenum">
              <a:rPr lang="nl-NL" smtClean="0"/>
              <a:t>‹nr.›</a:t>
            </a:fld>
            <a:endParaRPr lang="nl-NL"/>
          </a:p>
        </p:txBody>
      </p:sp>
      <p:pic>
        <p:nvPicPr>
          <p:cNvPr id="10" name="Afbeelding 9">
            <a:extLst>
              <a:ext uri="{FF2B5EF4-FFF2-40B4-BE49-F238E27FC236}">
                <a16:creationId xmlns:a16="http://schemas.microsoft.com/office/drawing/2014/main" id="{33D3C40D-5DE6-2A84-ECC0-ED06426B6CAB}"/>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1353798" y="6003219"/>
            <a:ext cx="743659" cy="743659"/>
          </a:xfrm>
          <a:prstGeom prst="rect">
            <a:avLst/>
          </a:prstGeom>
        </p:spPr>
      </p:pic>
    </p:spTree>
    <p:extLst>
      <p:ext uri="{BB962C8B-B14F-4D97-AF65-F5344CB8AC3E}">
        <p14:creationId xmlns:p14="http://schemas.microsoft.com/office/powerpoint/2010/main" val="71956750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6" rtl="0" eaLnBrk="1" latinLnBrk="0" hangingPunct="1">
        <a:lnSpc>
          <a:spcPct val="90000"/>
        </a:lnSpc>
        <a:spcBef>
          <a:spcPct val="0"/>
        </a:spcBef>
        <a:buNone/>
        <a:defRPr sz="4400" kern="1200">
          <a:solidFill>
            <a:srgbClr val="742168"/>
          </a:solidFill>
          <a:latin typeface="Aharoni" panose="02010803020104030203" pitchFamily="2" charset="-79"/>
          <a:ea typeface="+mj-ea"/>
          <a:cs typeface="Aharoni" panose="02010803020104030203" pitchFamily="2" charset="-79"/>
        </a:defRPr>
      </a:lvl1pPr>
    </p:titleStyle>
    <p:bodyStyle>
      <a:lvl1pPr marL="228602" indent="-228602" algn="l" defTabSz="914406" rtl="0" eaLnBrk="1" latinLnBrk="0" hangingPunct="1">
        <a:lnSpc>
          <a:spcPct val="110000"/>
        </a:lnSpc>
        <a:spcBef>
          <a:spcPts val="1000"/>
        </a:spcBef>
        <a:buFont typeface="Arial" panose="020B0604020202020204" pitchFamily="34" charset="0"/>
        <a:buChar char="•"/>
        <a:defRPr sz="2800" kern="1200">
          <a:solidFill>
            <a:srgbClr val="474747"/>
          </a:solidFill>
          <a:latin typeface="Arial" panose="020B0604020202020204" pitchFamily="34" charset="0"/>
          <a:ea typeface="+mn-ea"/>
          <a:cs typeface="Arial" panose="020B0604020202020204" pitchFamily="34" charset="0"/>
        </a:defRPr>
      </a:lvl1pPr>
      <a:lvl2pPr marL="685804" indent="-228602" algn="l" defTabSz="914406" rtl="0" eaLnBrk="1" latinLnBrk="0" hangingPunct="1">
        <a:lnSpc>
          <a:spcPct val="110000"/>
        </a:lnSpc>
        <a:spcBef>
          <a:spcPts val="500"/>
        </a:spcBef>
        <a:buFont typeface="Arial" panose="020B0604020202020204" pitchFamily="34" charset="0"/>
        <a:buChar char="•"/>
        <a:defRPr sz="2400" kern="1200">
          <a:solidFill>
            <a:srgbClr val="474747"/>
          </a:solidFill>
          <a:latin typeface="Arial" panose="020B0604020202020204" pitchFamily="34" charset="0"/>
          <a:ea typeface="+mn-ea"/>
          <a:cs typeface="Arial" panose="020B0604020202020204" pitchFamily="34" charset="0"/>
        </a:defRPr>
      </a:lvl2pPr>
      <a:lvl3pPr marL="1143008" indent="-228602" algn="l" defTabSz="914406" rtl="0" eaLnBrk="1" latinLnBrk="0" hangingPunct="1">
        <a:lnSpc>
          <a:spcPct val="110000"/>
        </a:lnSpc>
        <a:spcBef>
          <a:spcPts val="500"/>
        </a:spcBef>
        <a:buFont typeface="Arial" panose="020B0604020202020204" pitchFamily="34" charset="0"/>
        <a:buChar char="•"/>
        <a:defRPr sz="2000" kern="1200">
          <a:solidFill>
            <a:srgbClr val="474747"/>
          </a:solidFill>
          <a:latin typeface="Arial" panose="020B0604020202020204" pitchFamily="34" charset="0"/>
          <a:ea typeface="+mn-ea"/>
          <a:cs typeface="Arial" panose="020B0604020202020204" pitchFamily="34" charset="0"/>
        </a:defRPr>
      </a:lvl3pPr>
      <a:lvl4pPr marL="1600210" indent="-228602" algn="l" defTabSz="914406" rtl="0" eaLnBrk="1" latinLnBrk="0" hangingPunct="1">
        <a:lnSpc>
          <a:spcPct val="110000"/>
        </a:lnSpc>
        <a:spcBef>
          <a:spcPts val="500"/>
        </a:spcBef>
        <a:buFont typeface="Arial" panose="020B0604020202020204" pitchFamily="34" charset="0"/>
        <a:buChar char="•"/>
        <a:defRPr sz="1800" kern="1200">
          <a:solidFill>
            <a:srgbClr val="474747"/>
          </a:solidFill>
          <a:latin typeface="Arial" panose="020B0604020202020204" pitchFamily="34" charset="0"/>
          <a:ea typeface="+mn-ea"/>
          <a:cs typeface="Arial" panose="020B0604020202020204" pitchFamily="34" charset="0"/>
        </a:defRPr>
      </a:lvl4pPr>
      <a:lvl5pPr marL="2057413" indent="-228602" algn="l" defTabSz="914406" rtl="0" eaLnBrk="1" latinLnBrk="0" hangingPunct="1">
        <a:lnSpc>
          <a:spcPct val="110000"/>
        </a:lnSpc>
        <a:spcBef>
          <a:spcPts val="500"/>
        </a:spcBef>
        <a:buFont typeface="Arial" panose="020B0604020202020204" pitchFamily="34" charset="0"/>
        <a:buChar char="•"/>
        <a:defRPr sz="1800" kern="1200">
          <a:solidFill>
            <a:srgbClr val="474747"/>
          </a:solidFill>
          <a:latin typeface="Arial" panose="020B0604020202020204" pitchFamily="34" charset="0"/>
          <a:ea typeface="+mn-ea"/>
          <a:cs typeface="Arial" panose="020B0604020202020204" pitchFamily="34" charset="0"/>
        </a:defRPr>
      </a:lvl5pPr>
      <a:lvl6pPr marL="2514617" indent="-228602" algn="l" defTabSz="91440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19" indent="-228602" algn="l" defTabSz="91440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23" indent="-228602" algn="l" defTabSz="91440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25" indent="-228602" algn="l" defTabSz="91440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6" rtl="0" eaLnBrk="1" latinLnBrk="0" hangingPunct="1">
        <a:defRPr sz="1800" kern="1200">
          <a:solidFill>
            <a:schemeClr val="tx1"/>
          </a:solidFill>
          <a:latin typeface="+mn-lt"/>
          <a:ea typeface="+mn-ea"/>
          <a:cs typeface="+mn-cs"/>
        </a:defRPr>
      </a:lvl1pPr>
      <a:lvl2pPr marL="457203" algn="l" defTabSz="914406" rtl="0" eaLnBrk="1" latinLnBrk="0" hangingPunct="1">
        <a:defRPr sz="1800" kern="1200">
          <a:solidFill>
            <a:schemeClr val="tx1"/>
          </a:solidFill>
          <a:latin typeface="+mn-lt"/>
          <a:ea typeface="+mn-ea"/>
          <a:cs typeface="+mn-cs"/>
        </a:defRPr>
      </a:lvl2pPr>
      <a:lvl3pPr marL="914406" algn="l" defTabSz="914406" rtl="0" eaLnBrk="1" latinLnBrk="0" hangingPunct="1">
        <a:defRPr sz="1800" kern="1200">
          <a:solidFill>
            <a:schemeClr val="tx1"/>
          </a:solidFill>
          <a:latin typeface="+mn-lt"/>
          <a:ea typeface="+mn-ea"/>
          <a:cs typeface="+mn-cs"/>
        </a:defRPr>
      </a:lvl3pPr>
      <a:lvl4pPr marL="1371609" algn="l" defTabSz="914406" rtl="0" eaLnBrk="1" latinLnBrk="0" hangingPunct="1">
        <a:defRPr sz="1800" kern="1200">
          <a:solidFill>
            <a:schemeClr val="tx1"/>
          </a:solidFill>
          <a:latin typeface="+mn-lt"/>
          <a:ea typeface="+mn-ea"/>
          <a:cs typeface="+mn-cs"/>
        </a:defRPr>
      </a:lvl4pPr>
      <a:lvl5pPr marL="1828812" algn="l" defTabSz="914406" rtl="0" eaLnBrk="1" latinLnBrk="0" hangingPunct="1">
        <a:defRPr sz="1800" kern="1200">
          <a:solidFill>
            <a:schemeClr val="tx1"/>
          </a:solidFill>
          <a:latin typeface="+mn-lt"/>
          <a:ea typeface="+mn-ea"/>
          <a:cs typeface="+mn-cs"/>
        </a:defRPr>
      </a:lvl5pPr>
      <a:lvl6pPr marL="2286015" algn="l" defTabSz="914406" rtl="0" eaLnBrk="1" latinLnBrk="0" hangingPunct="1">
        <a:defRPr sz="1800" kern="1200">
          <a:solidFill>
            <a:schemeClr val="tx1"/>
          </a:solidFill>
          <a:latin typeface="+mn-lt"/>
          <a:ea typeface="+mn-ea"/>
          <a:cs typeface="+mn-cs"/>
        </a:defRPr>
      </a:lvl6pPr>
      <a:lvl7pPr marL="2743218" algn="l" defTabSz="914406" rtl="0" eaLnBrk="1" latinLnBrk="0" hangingPunct="1">
        <a:defRPr sz="1800" kern="1200">
          <a:solidFill>
            <a:schemeClr val="tx1"/>
          </a:solidFill>
          <a:latin typeface="+mn-lt"/>
          <a:ea typeface="+mn-ea"/>
          <a:cs typeface="+mn-cs"/>
        </a:defRPr>
      </a:lvl7pPr>
      <a:lvl8pPr marL="3200421" algn="l" defTabSz="914406" rtl="0" eaLnBrk="1" latinLnBrk="0" hangingPunct="1">
        <a:defRPr sz="1800" kern="1200">
          <a:solidFill>
            <a:schemeClr val="tx1"/>
          </a:solidFill>
          <a:latin typeface="+mn-lt"/>
          <a:ea typeface="+mn-ea"/>
          <a:cs typeface="+mn-cs"/>
        </a:defRPr>
      </a:lvl8pPr>
      <a:lvl9pPr marL="3657624" algn="l" defTabSz="914406"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2">
            <a:lumMod val="95000"/>
          </a:schemeClr>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B325BDE-35A4-4AAD-960B-C1415864ADD9}"/>
              </a:ext>
            </a:extLst>
          </p:cNvPr>
          <p:cNvSpPr>
            <a:spLocks noGrp="1"/>
          </p:cNvSpPr>
          <p:nvPr>
            <p:ph type="title"/>
          </p:nvPr>
        </p:nvSpPr>
        <p:spPr>
          <a:xfrm>
            <a:off x="838202" y="365125"/>
            <a:ext cx="10515600" cy="1325563"/>
          </a:xfrm>
          <a:prstGeom prst="rect">
            <a:avLst/>
          </a:prstGeom>
        </p:spPr>
        <p:txBody>
          <a:bodyPr vert="horz" lIns="91440" tIns="45720" rIns="91440" bIns="45720" rtlCol="0" anchor="ctr">
            <a:normAutofit/>
          </a:bodyPr>
          <a:lstStyle/>
          <a:p>
            <a:r>
              <a:rPr lang="nl-NL"/>
              <a:t>Klik om stijl te bewerken</a:t>
            </a:r>
            <a:endParaRPr lang="en-US"/>
          </a:p>
        </p:txBody>
      </p:sp>
      <p:sp>
        <p:nvSpPr>
          <p:cNvPr id="3" name="Text Placeholder 2">
            <a:extLst>
              <a:ext uri="{FF2B5EF4-FFF2-40B4-BE49-F238E27FC236}">
                <a16:creationId xmlns:a16="http://schemas.microsoft.com/office/drawing/2014/main" id="{BE459C78-0CC4-4552-93DD-49B4194D005D}"/>
              </a:ext>
            </a:extLst>
          </p:cNvPr>
          <p:cNvSpPr>
            <a:spLocks noGrp="1"/>
          </p:cNvSpPr>
          <p:nvPr>
            <p:ph type="body" idx="1"/>
          </p:nvPr>
        </p:nvSpPr>
        <p:spPr>
          <a:xfrm>
            <a:off x="838202" y="1825625"/>
            <a:ext cx="10515600" cy="4351338"/>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4" name="Date Placeholder 3">
            <a:extLst>
              <a:ext uri="{FF2B5EF4-FFF2-40B4-BE49-F238E27FC236}">
                <a16:creationId xmlns:a16="http://schemas.microsoft.com/office/drawing/2014/main" id="{06744A3C-9C54-46A6-B3EF-5B36362423EB}"/>
              </a:ext>
            </a:extLst>
          </p:cNvPr>
          <p:cNvSpPr>
            <a:spLocks noGrp="1"/>
          </p:cNvSpPr>
          <p:nvPr>
            <p:ph type="dt" sz="half" idx="2"/>
          </p:nvPr>
        </p:nvSpPr>
        <p:spPr>
          <a:xfrm>
            <a:off x="2428878" y="6349648"/>
            <a:ext cx="1381124"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2AC24A9-CCB6-4F8D-B8DB-C2F3692CFA5A}" type="datetimeFigureOut">
              <a:rPr lang="en-US" smtClean="0"/>
              <a:t>8/11/2026</a:t>
            </a:fld>
            <a:endParaRPr lang="en-US"/>
          </a:p>
        </p:txBody>
      </p:sp>
      <p:sp>
        <p:nvSpPr>
          <p:cNvPr id="5" name="Footer Placeholder 4">
            <a:extLst>
              <a:ext uri="{FF2B5EF4-FFF2-40B4-BE49-F238E27FC236}">
                <a16:creationId xmlns:a16="http://schemas.microsoft.com/office/drawing/2014/main" id="{07D5A696-7B4B-4181-A961-7D66556D507F}"/>
              </a:ext>
            </a:extLst>
          </p:cNvPr>
          <p:cNvSpPr>
            <a:spLocks noGrp="1"/>
          </p:cNvSpPr>
          <p:nvPr>
            <p:ph type="ftr" sz="quarter" idx="3"/>
          </p:nvPr>
        </p:nvSpPr>
        <p:spPr>
          <a:xfrm>
            <a:off x="4038602" y="6356353"/>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3038CB5-8F4A-401D-A3A9-B27DC15B7A81}"/>
              </a:ext>
            </a:extLst>
          </p:cNvPr>
          <p:cNvSpPr>
            <a:spLocks noGrp="1"/>
          </p:cNvSpPr>
          <p:nvPr>
            <p:ph type="sldNum" sz="quarter" idx="4"/>
          </p:nvPr>
        </p:nvSpPr>
        <p:spPr>
          <a:xfrm>
            <a:off x="8610602" y="6356353"/>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DC25EE-239B-4C5F-AAD1-255A7D5F1EE2}" type="slidenum">
              <a:rPr lang="en-US" smtClean="0"/>
              <a:t>‹nr.›</a:t>
            </a:fld>
            <a:endParaRPr lang="en-US"/>
          </a:p>
        </p:txBody>
      </p:sp>
      <p:pic>
        <p:nvPicPr>
          <p:cNvPr id="10" name="Afbeelding 9">
            <a:extLst>
              <a:ext uri="{FF2B5EF4-FFF2-40B4-BE49-F238E27FC236}">
                <a16:creationId xmlns:a16="http://schemas.microsoft.com/office/drawing/2014/main" id="{33D3C40D-5DE6-2A84-ECC0-ED06426B6CAB}"/>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1353798" y="6003219"/>
            <a:ext cx="743659" cy="743659"/>
          </a:xfrm>
          <a:prstGeom prst="rect">
            <a:avLst/>
          </a:prstGeom>
        </p:spPr>
      </p:pic>
    </p:spTree>
    <p:extLst>
      <p:ext uri="{BB962C8B-B14F-4D97-AF65-F5344CB8AC3E}">
        <p14:creationId xmlns:p14="http://schemas.microsoft.com/office/powerpoint/2010/main" val="300774544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6" rtl="0" eaLnBrk="1" latinLnBrk="0" hangingPunct="1">
        <a:lnSpc>
          <a:spcPct val="90000"/>
        </a:lnSpc>
        <a:spcBef>
          <a:spcPct val="0"/>
        </a:spcBef>
        <a:buNone/>
        <a:defRPr sz="4400" kern="1200">
          <a:solidFill>
            <a:srgbClr val="B333A1"/>
          </a:solidFill>
          <a:latin typeface="Aharoni" panose="02010803020104030203" pitchFamily="2" charset="-79"/>
          <a:ea typeface="+mj-ea"/>
          <a:cs typeface="Aharoni" panose="02010803020104030203" pitchFamily="2" charset="-79"/>
        </a:defRPr>
      </a:lvl1pPr>
    </p:titleStyle>
    <p:bodyStyle>
      <a:lvl1pPr marL="228602" indent="-228602" algn="l" defTabSz="914406" rtl="0" eaLnBrk="1" latinLnBrk="0" hangingPunct="1">
        <a:lnSpc>
          <a:spcPct val="110000"/>
        </a:lnSpc>
        <a:spcBef>
          <a:spcPts val="1000"/>
        </a:spcBef>
        <a:buFont typeface="Arial" panose="020B0604020202020204" pitchFamily="34" charset="0"/>
        <a:buChar char="•"/>
        <a:defRPr sz="2800" kern="1200">
          <a:solidFill>
            <a:srgbClr val="474747"/>
          </a:solidFill>
          <a:latin typeface="Arial" panose="020B0604020202020204" pitchFamily="34" charset="0"/>
          <a:ea typeface="+mn-ea"/>
          <a:cs typeface="Arial" panose="020B0604020202020204" pitchFamily="34" charset="0"/>
        </a:defRPr>
      </a:lvl1pPr>
      <a:lvl2pPr marL="685804" indent="-228602" algn="l" defTabSz="914406" rtl="0" eaLnBrk="1" latinLnBrk="0" hangingPunct="1">
        <a:lnSpc>
          <a:spcPct val="110000"/>
        </a:lnSpc>
        <a:spcBef>
          <a:spcPts val="500"/>
        </a:spcBef>
        <a:buFont typeface="Arial" panose="020B0604020202020204" pitchFamily="34" charset="0"/>
        <a:buChar char="•"/>
        <a:defRPr sz="2400" kern="1200">
          <a:solidFill>
            <a:srgbClr val="474747"/>
          </a:solidFill>
          <a:latin typeface="Arial" panose="020B0604020202020204" pitchFamily="34" charset="0"/>
          <a:ea typeface="+mn-ea"/>
          <a:cs typeface="Arial" panose="020B0604020202020204" pitchFamily="34" charset="0"/>
        </a:defRPr>
      </a:lvl2pPr>
      <a:lvl3pPr marL="1143008" indent="-228602" algn="l" defTabSz="914406" rtl="0" eaLnBrk="1" latinLnBrk="0" hangingPunct="1">
        <a:lnSpc>
          <a:spcPct val="110000"/>
        </a:lnSpc>
        <a:spcBef>
          <a:spcPts val="500"/>
        </a:spcBef>
        <a:buFont typeface="Arial" panose="020B0604020202020204" pitchFamily="34" charset="0"/>
        <a:buChar char="•"/>
        <a:defRPr sz="2000" kern="1200">
          <a:solidFill>
            <a:srgbClr val="474747"/>
          </a:solidFill>
          <a:latin typeface="Arial" panose="020B0604020202020204" pitchFamily="34" charset="0"/>
          <a:ea typeface="+mn-ea"/>
          <a:cs typeface="Arial" panose="020B0604020202020204" pitchFamily="34" charset="0"/>
        </a:defRPr>
      </a:lvl3pPr>
      <a:lvl4pPr marL="1600210" indent="-228602" algn="l" defTabSz="914406" rtl="0" eaLnBrk="1" latinLnBrk="0" hangingPunct="1">
        <a:lnSpc>
          <a:spcPct val="110000"/>
        </a:lnSpc>
        <a:spcBef>
          <a:spcPts val="500"/>
        </a:spcBef>
        <a:buFont typeface="Arial" panose="020B0604020202020204" pitchFamily="34" charset="0"/>
        <a:buChar char="•"/>
        <a:defRPr sz="1800" kern="1200">
          <a:solidFill>
            <a:srgbClr val="474747"/>
          </a:solidFill>
          <a:latin typeface="Arial" panose="020B0604020202020204" pitchFamily="34" charset="0"/>
          <a:ea typeface="+mn-ea"/>
          <a:cs typeface="Arial" panose="020B0604020202020204" pitchFamily="34" charset="0"/>
        </a:defRPr>
      </a:lvl4pPr>
      <a:lvl5pPr marL="2057413" indent="-228602" algn="l" defTabSz="914406" rtl="0" eaLnBrk="1" latinLnBrk="0" hangingPunct="1">
        <a:lnSpc>
          <a:spcPct val="110000"/>
        </a:lnSpc>
        <a:spcBef>
          <a:spcPts val="500"/>
        </a:spcBef>
        <a:buFont typeface="Arial" panose="020B0604020202020204" pitchFamily="34" charset="0"/>
        <a:buChar char="•"/>
        <a:defRPr sz="1800" kern="1200">
          <a:solidFill>
            <a:srgbClr val="474747"/>
          </a:solidFill>
          <a:latin typeface="Arial" panose="020B0604020202020204" pitchFamily="34" charset="0"/>
          <a:ea typeface="+mn-ea"/>
          <a:cs typeface="Arial" panose="020B0604020202020204" pitchFamily="34" charset="0"/>
        </a:defRPr>
      </a:lvl5pPr>
      <a:lvl6pPr marL="2514617" indent="-228602" algn="l" defTabSz="91440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19" indent="-228602" algn="l" defTabSz="91440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23" indent="-228602" algn="l" defTabSz="91440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25" indent="-228602" algn="l" defTabSz="91440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6" rtl="0" eaLnBrk="1" latinLnBrk="0" hangingPunct="1">
        <a:defRPr sz="1800" kern="1200">
          <a:solidFill>
            <a:schemeClr val="tx1"/>
          </a:solidFill>
          <a:latin typeface="+mn-lt"/>
          <a:ea typeface="+mn-ea"/>
          <a:cs typeface="+mn-cs"/>
        </a:defRPr>
      </a:lvl1pPr>
      <a:lvl2pPr marL="457203" algn="l" defTabSz="914406" rtl="0" eaLnBrk="1" latinLnBrk="0" hangingPunct="1">
        <a:defRPr sz="1800" kern="1200">
          <a:solidFill>
            <a:schemeClr val="tx1"/>
          </a:solidFill>
          <a:latin typeface="+mn-lt"/>
          <a:ea typeface="+mn-ea"/>
          <a:cs typeface="+mn-cs"/>
        </a:defRPr>
      </a:lvl2pPr>
      <a:lvl3pPr marL="914406" algn="l" defTabSz="914406" rtl="0" eaLnBrk="1" latinLnBrk="0" hangingPunct="1">
        <a:defRPr sz="1800" kern="1200">
          <a:solidFill>
            <a:schemeClr val="tx1"/>
          </a:solidFill>
          <a:latin typeface="+mn-lt"/>
          <a:ea typeface="+mn-ea"/>
          <a:cs typeface="+mn-cs"/>
        </a:defRPr>
      </a:lvl3pPr>
      <a:lvl4pPr marL="1371609" algn="l" defTabSz="914406" rtl="0" eaLnBrk="1" latinLnBrk="0" hangingPunct="1">
        <a:defRPr sz="1800" kern="1200">
          <a:solidFill>
            <a:schemeClr val="tx1"/>
          </a:solidFill>
          <a:latin typeface="+mn-lt"/>
          <a:ea typeface="+mn-ea"/>
          <a:cs typeface="+mn-cs"/>
        </a:defRPr>
      </a:lvl4pPr>
      <a:lvl5pPr marL="1828812" algn="l" defTabSz="914406" rtl="0" eaLnBrk="1" latinLnBrk="0" hangingPunct="1">
        <a:defRPr sz="1800" kern="1200">
          <a:solidFill>
            <a:schemeClr val="tx1"/>
          </a:solidFill>
          <a:latin typeface="+mn-lt"/>
          <a:ea typeface="+mn-ea"/>
          <a:cs typeface="+mn-cs"/>
        </a:defRPr>
      </a:lvl5pPr>
      <a:lvl6pPr marL="2286015" algn="l" defTabSz="914406" rtl="0" eaLnBrk="1" latinLnBrk="0" hangingPunct="1">
        <a:defRPr sz="1800" kern="1200">
          <a:solidFill>
            <a:schemeClr val="tx1"/>
          </a:solidFill>
          <a:latin typeface="+mn-lt"/>
          <a:ea typeface="+mn-ea"/>
          <a:cs typeface="+mn-cs"/>
        </a:defRPr>
      </a:lvl6pPr>
      <a:lvl7pPr marL="2743218" algn="l" defTabSz="914406" rtl="0" eaLnBrk="1" latinLnBrk="0" hangingPunct="1">
        <a:defRPr sz="1800" kern="1200">
          <a:solidFill>
            <a:schemeClr val="tx1"/>
          </a:solidFill>
          <a:latin typeface="+mn-lt"/>
          <a:ea typeface="+mn-ea"/>
          <a:cs typeface="+mn-cs"/>
        </a:defRPr>
      </a:lvl7pPr>
      <a:lvl8pPr marL="3200421" algn="l" defTabSz="914406" rtl="0" eaLnBrk="1" latinLnBrk="0" hangingPunct="1">
        <a:defRPr sz="1800" kern="1200">
          <a:solidFill>
            <a:schemeClr val="tx1"/>
          </a:solidFill>
          <a:latin typeface="+mn-lt"/>
          <a:ea typeface="+mn-ea"/>
          <a:cs typeface="+mn-cs"/>
        </a:defRPr>
      </a:lvl8pPr>
      <a:lvl9pPr marL="3657624" algn="l" defTabSz="914406"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2">
            <a:lumMod val="95000"/>
          </a:schemeClr>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B325BDE-35A4-4AAD-960B-C1415864ADD9}"/>
              </a:ext>
            </a:extLst>
          </p:cNvPr>
          <p:cNvSpPr>
            <a:spLocks noGrp="1"/>
          </p:cNvSpPr>
          <p:nvPr>
            <p:ph type="title"/>
          </p:nvPr>
        </p:nvSpPr>
        <p:spPr>
          <a:xfrm>
            <a:off x="838202" y="365125"/>
            <a:ext cx="10515600" cy="1325563"/>
          </a:xfrm>
          <a:prstGeom prst="rect">
            <a:avLst/>
          </a:prstGeom>
        </p:spPr>
        <p:txBody>
          <a:bodyPr vert="horz" lIns="91440" tIns="45720" rIns="91440" bIns="45720" rtlCol="0" anchor="ctr">
            <a:normAutofit/>
          </a:bodyPr>
          <a:lstStyle/>
          <a:p>
            <a:r>
              <a:rPr lang="nl-NL"/>
              <a:t>Klik om stijl te bewerken</a:t>
            </a:r>
            <a:endParaRPr lang="en-US"/>
          </a:p>
        </p:txBody>
      </p:sp>
      <p:sp>
        <p:nvSpPr>
          <p:cNvPr id="3" name="Text Placeholder 2">
            <a:extLst>
              <a:ext uri="{FF2B5EF4-FFF2-40B4-BE49-F238E27FC236}">
                <a16:creationId xmlns:a16="http://schemas.microsoft.com/office/drawing/2014/main" id="{BE459C78-0CC4-4552-93DD-49B4194D005D}"/>
              </a:ext>
            </a:extLst>
          </p:cNvPr>
          <p:cNvSpPr>
            <a:spLocks noGrp="1"/>
          </p:cNvSpPr>
          <p:nvPr>
            <p:ph type="body" idx="1"/>
          </p:nvPr>
        </p:nvSpPr>
        <p:spPr>
          <a:xfrm>
            <a:off x="838202" y="1825625"/>
            <a:ext cx="10515600" cy="4351338"/>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4" name="Date Placeholder 3">
            <a:extLst>
              <a:ext uri="{FF2B5EF4-FFF2-40B4-BE49-F238E27FC236}">
                <a16:creationId xmlns:a16="http://schemas.microsoft.com/office/drawing/2014/main" id="{06744A3C-9C54-46A6-B3EF-5B36362423EB}"/>
              </a:ext>
            </a:extLst>
          </p:cNvPr>
          <p:cNvSpPr>
            <a:spLocks noGrp="1"/>
          </p:cNvSpPr>
          <p:nvPr>
            <p:ph type="dt" sz="half" idx="2"/>
          </p:nvPr>
        </p:nvSpPr>
        <p:spPr>
          <a:xfrm>
            <a:off x="2428878" y="6349648"/>
            <a:ext cx="1381124"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2AC24A9-CCB6-4F8D-B8DB-C2F3692CFA5A}" type="datetimeFigureOut">
              <a:rPr lang="en-US" smtClean="0"/>
              <a:t>8/11/2026</a:t>
            </a:fld>
            <a:endParaRPr lang="en-US"/>
          </a:p>
        </p:txBody>
      </p:sp>
      <p:sp>
        <p:nvSpPr>
          <p:cNvPr id="5" name="Footer Placeholder 4">
            <a:extLst>
              <a:ext uri="{FF2B5EF4-FFF2-40B4-BE49-F238E27FC236}">
                <a16:creationId xmlns:a16="http://schemas.microsoft.com/office/drawing/2014/main" id="{07D5A696-7B4B-4181-A961-7D66556D507F}"/>
              </a:ext>
            </a:extLst>
          </p:cNvPr>
          <p:cNvSpPr>
            <a:spLocks noGrp="1"/>
          </p:cNvSpPr>
          <p:nvPr>
            <p:ph type="ftr" sz="quarter" idx="3"/>
          </p:nvPr>
        </p:nvSpPr>
        <p:spPr>
          <a:xfrm>
            <a:off x="4038602" y="6356353"/>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3038CB5-8F4A-401D-A3A9-B27DC15B7A81}"/>
              </a:ext>
            </a:extLst>
          </p:cNvPr>
          <p:cNvSpPr>
            <a:spLocks noGrp="1"/>
          </p:cNvSpPr>
          <p:nvPr>
            <p:ph type="sldNum" sz="quarter" idx="4"/>
          </p:nvPr>
        </p:nvSpPr>
        <p:spPr>
          <a:xfrm>
            <a:off x="8610602" y="6356353"/>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DC25EE-239B-4C5F-AAD1-255A7D5F1EE2}" type="slidenum">
              <a:rPr lang="en-US" smtClean="0"/>
              <a:t>‹nr.›</a:t>
            </a:fld>
            <a:endParaRPr lang="en-US"/>
          </a:p>
        </p:txBody>
      </p:sp>
      <p:pic>
        <p:nvPicPr>
          <p:cNvPr id="10" name="Afbeelding 9">
            <a:extLst>
              <a:ext uri="{FF2B5EF4-FFF2-40B4-BE49-F238E27FC236}">
                <a16:creationId xmlns:a16="http://schemas.microsoft.com/office/drawing/2014/main" id="{33D3C40D-5DE6-2A84-ECC0-ED06426B6CAB}"/>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1353798" y="6003219"/>
            <a:ext cx="743659" cy="743659"/>
          </a:xfrm>
          <a:prstGeom prst="rect">
            <a:avLst/>
          </a:prstGeom>
        </p:spPr>
      </p:pic>
    </p:spTree>
    <p:extLst>
      <p:ext uri="{BB962C8B-B14F-4D97-AF65-F5344CB8AC3E}">
        <p14:creationId xmlns:p14="http://schemas.microsoft.com/office/powerpoint/2010/main" val="512690631"/>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6" rtl="0" eaLnBrk="1" latinLnBrk="0" hangingPunct="1">
        <a:lnSpc>
          <a:spcPct val="90000"/>
        </a:lnSpc>
        <a:spcBef>
          <a:spcPct val="0"/>
        </a:spcBef>
        <a:buNone/>
        <a:defRPr sz="4400" kern="1200">
          <a:solidFill>
            <a:srgbClr val="D876CA"/>
          </a:solidFill>
          <a:latin typeface="Aharoni" panose="02010803020104030203" pitchFamily="2" charset="-79"/>
          <a:ea typeface="+mj-ea"/>
          <a:cs typeface="Aharoni" panose="02010803020104030203" pitchFamily="2" charset="-79"/>
        </a:defRPr>
      </a:lvl1pPr>
    </p:titleStyle>
    <p:bodyStyle>
      <a:lvl1pPr marL="228602" indent="-228602" algn="l" defTabSz="914406" rtl="0" eaLnBrk="1" latinLnBrk="0" hangingPunct="1">
        <a:lnSpc>
          <a:spcPct val="110000"/>
        </a:lnSpc>
        <a:spcBef>
          <a:spcPts val="1000"/>
        </a:spcBef>
        <a:buFont typeface="Arial" panose="020B0604020202020204" pitchFamily="34" charset="0"/>
        <a:buChar char="•"/>
        <a:defRPr sz="2800" kern="1200">
          <a:solidFill>
            <a:srgbClr val="474747"/>
          </a:solidFill>
          <a:latin typeface="Arial" panose="020B0604020202020204" pitchFamily="34" charset="0"/>
          <a:ea typeface="+mn-ea"/>
          <a:cs typeface="Arial" panose="020B0604020202020204" pitchFamily="34" charset="0"/>
        </a:defRPr>
      </a:lvl1pPr>
      <a:lvl2pPr marL="685804" indent="-228602" algn="l" defTabSz="914406" rtl="0" eaLnBrk="1" latinLnBrk="0" hangingPunct="1">
        <a:lnSpc>
          <a:spcPct val="110000"/>
        </a:lnSpc>
        <a:spcBef>
          <a:spcPts val="500"/>
        </a:spcBef>
        <a:buFont typeface="Arial" panose="020B0604020202020204" pitchFamily="34" charset="0"/>
        <a:buChar char="•"/>
        <a:defRPr sz="2400" kern="1200">
          <a:solidFill>
            <a:srgbClr val="474747"/>
          </a:solidFill>
          <a:latin typeface="Arial" panose="020B0604020202020204" pitchFamily="34" charset="0"/>
          <a:ea typeface="+mn-ea"/>
          <a:cs typeface="Arial" panose="020B0604020202020204" pitchFamily="34" charset="0"/>
        </a:defRPr>
      </a:lvl2pPr>
      <a:lvl3pPr marL="1143008" indent="-228602" algn="l" defTabSz="914406" rtl="0" eaLnBrk="1" latinLnBrk="0" hangingPunct="1">
        <a:lnSpc>
          <a:spcPct val="110000"/>
        </a:lnSpc>
        <a:spcBef>
          <a:spcPts val="500"/>
        </a:spcBef>
        <a:buFont typeface="Arial" panose="020B0604020202020204" pitchFamily="34" charset="0"/>
        <a:buChar char="•"/>
        <a:defRPr sz="2000" kern="1200">
          <a:solidFill>
            <a:srgbClr val="474747"/>
          </a:solidFill>
          <a:latin typeface="Arial" panose="020B0604020202020204" pitchFamily="34" charset="0"/>
          <a:ea typeface="+mn-ea"/>
          <a:cs typeface="Arial" panose="020B0604020202020204" pitchFamily="34" charset="0"/>
        </a:defRPr>
      </a:lvl3pPr>
      <a:lvl4pPr marL="1600210" indent="-228602" algn="l" defTabSz="914406" rtl="0" eaLnBrk="1" latinLnBrk="0" hangingPunct="1">
        <a:lnSpc>
          <a:spcPct val="110000"/>
        </a:lnSpc>
        <a:spcBef>
          <a:spcPts val="500"/>
        </a:spcBef>
        <a:buFont typeface="Arial" panose="020B0604020202020204" pitchFamily="34" charset="0"/>
        <a:buChar char="•"/>
        <a:defRPr sz="1800" kern="1200">
          <a:solidFill>
            <a:srgbClr val="474747"/>
          </a:solidFill>
          <a:latin typeface="Arial" panose="020B0604020202020204" pitchFamily="34" charset="0"/>
          <a:ea typeface="+mn-ea"/>
          <a:cs typeface="Arial" panose="020B0604020202020204" pitchFamily="34" charset="0"/>
        </a:defRPr>
      </a:lvl4pPr>
      <a:lvl5pPr marL="2057413" indent="-228602" algn="l" defTabSz="914406" rtl="0" eaLnBrk="1" latinLnBrk="0" hangingPunct="1">
        <a:lnSpc>
          <a:spcPct val="110000"/>
        </a:lnSpc>
        <a:spcBef>
          <a:spcPts val="500"/>
        </a:spcBef>
        <a:buFont typeface="Arial" panose="020B0604020202020204" pitchFamily="34" charset="0"/>
        <a:buChar char="•"/>
        <a:defRPr sz="1800" kern="1200">
          <a:solidFill>
            <a:srgbClr val="474747"/>
          </a:solidFill>
          <a:latin typeface="Arial" panose="020B0604020202020204" pitchFamily="34" charset="0"/>
          <a:ea typeface="+mn-ea"/>
          <a:cs typeface="Arial" panose="020B0604020202020204" pitchFamily="34" charset="0"/>
        </a:defRPr>
      </a:lvl5pPr>
      <a:lvl6pPr marL="2514617" indent="-228602" algn="l" defTabSz="91440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19" indent="-228602" algn="l" defTabSz="91440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23" indent="-228602" algn="l" defTabSz="91440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25" indent="-228602" algn="l" defTabSz="91440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6" rtl="0" eaLnBrk="1" latinLnBrk="0" hangingPunct="1">
        <a:defRPr sz="1800" kern="1200">
          <a:solidFill>
            <a:schemeClr val="tx1"/>
          </a:solidFill>
          <a:latin typeface="+mn-lt"/>
          <a:ea typeface="+mn-ea"/>
          <a:cs typeface="+mn-cs"/>
        </a:defRPr>
      </a:lvl1pPr>
      <a:lvl2pPr marL="457203" algn="l" defTabSz="914406" rtl="0" eaLnBrk="1" latinLnBrk="0" hangingPunct="1">
        <a:defRPr sz="1800" kern="1200">
          <a:solidFill>
            <a:schemeClr val="tx1"/>
          </a:solidFill>
          <a:latin typeface="+mn-lt"/>
          <a:ea typeface="+mn-ea"/>
          <a:cs typeface="+mn-cs"/>
        </a:defRPr>
      </a:lvl2pPr>
      <a:lvl3pPr marL="914406" algn="l" defTabSz="914406" rtl="0" eaLnBrk="1" latinLnBrk="0" hangingPunct="1">
        <a:defRPr sz="1800" kern="1200">
          <a:solidFill>
            <a:schemeClr val="tx1"/>
          </a:solidFill>
          <a:latin typeface="+mn-lt"/>
          <a:ea typeface="+mn-ea"/>
          <a:cs typeface="+mn-cs"/>
        </a:defRPr>
      </a:lvl3pPr>
      <a:lvl4pPr marL="1371609" algn="l" defTabSz="914406" rtl="0" eaLnBrk="1" latinLnBrk="0" hangingPunct="1">
        <a:defRPr sz="1800" kern="1200">
          <a:solidFill>
            <a:schemeClr val="tx1"/>
          </a:solidFill>
          <a:latin typeface="+mn-lt"/>
          <a:ea typeface="+mn-ea"/>
          <a:cs typeface="+mn-cs"/>
        </a:defRPr>
      </a:lvl4pPr>
      <a:lvl5pPr marL="1828812" algn="l" defTabSz="914406" rtl="0" eaLnBrk="1" latinLnBrk="0" hangingPunct="1">
        <a:defRPr sz="1800" kern="1200">
          <a:solidFill>
            <a:schemeClr val="tx1"/>
          </a:solidFill>
          <a:latin typeface="+mn-lt"/>
          <a:ea typeface="+mn-ea"/>
          <a:cs typeface="+mn-cs"/>
        </a:defRPr>
      </a:lvl5pPr>
      <a:lvl6pPr marL="2286015" algn="l" defTabSz="914406" rtl="0" eaLnBrk="1" latinLnBrk="0" hangingPunct="1">
        <a:defRPr sz="1800" kern="1200">
          <a:solidFill>
            <a:schemeClr val="tx1"/>
          </a:solidFill>
          <a:latin typeface="+mn-lt"/>
          <a:ea typeface="+mn-ea"/>
          <a:cs typeface="+mn-cs"/>
        </a:defRPr>
      </a:lvl6pPr>
      <a:lvl7pPr marL="2743218" algn="l" defTabSz="914406" rtl="0" eaLnBrk="1" latinLnBrk="0" hangingPunct="1">
        <a:defRPr sz="1800" kern="1200">
          <a:solidFill>
            <a:schemeClr val="tx1"/>
          </a:solidFill>
          <a:latin typeface="+mn-lt"/>
          <a:ea typeface="+mn-ea"/>
          <a:cs typeface="+mn-cs"/>
        </a:defRPr>
      </a:lvl7pPr>
      <a:lvl8pPr marL="3200421" algn="l" defTabSz="914406" rtl="0" eaLnBrk="1" latinLnBrk="0" hangingPunct="1">
        <a:defRPr sz="1800" kern="1200">
          <a:solidFill>
            <a:schemeClr val="tx1"/>
          </a:solidFill>
          <a:latin typeface="+mn-lt"/>
          <a:ea typeface="+mn-ea"/>
          <a:cs typeface="+mn-cs"/>
        </a:defRPr>
      </a:lvl8pPr>
      <a:lvl9pPr marL="3657624" algn="l" defTabSz="914406"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pixabay.com/users/manfredsteger-1848497/?utm_source=link-attribution&amp;utm_medium=referral&amp;utm_campaign=image&amp;utm_content=3974190" TargetMode="External"/><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hyperlink" Target="https://pixabay.com/?utm_source=link-attribution&amp;utm_medium=referral&amp;utm_campaign=image&amp;utm_content=3974190"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4.xml"/><Relationship Id="rId4" Type="http://schemas.openxmlformats.org/officeDocument/2006/relationships/image" Target="../media/image13.png"/></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image" Target="../media/image18.png"/></Relationships>
</file>

<file path=ppt/slides/_rels/slide1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9D5E8BD-DC16-F53E-3E33-93D9C29BFC0A}"/>
              </a:ext>
            </a:extLst>
          </p:cNvPr>
          <p:cNvSpPr>
            <a:spLocks noGrp="1"/>
          </p:cNvSpPr>
          <p:nvPr>
            <p:ph type="ctrTitle"/>
          </p:nvPr>
        </p:nvSpPr>
        <p:spPr/>
        <p:txBody>
          <a:bodyPr/>
          <a:lstStyle/>
          <a:p>
            <a:r>
              <a:rPr lang="en-GB">
                <a:latin typeface="Aharoni"/>
                <a:cs typeface="Aharoni"/>
              </a:rPr>
              <a:t>TA brainstorm / instruction slides</a:t>
            </a:r>
          </a:p>
        </p:txBody>
      </p:sp>
      <p:sp>
        <p:nvSpPr>
          <p:cNvPr id="3" name="Ondertitel 2">
            <a:extLst>
              <a:ext uri="{FF2B5EF4-FFF2-40B4-BE49-F238E27FC236}">
                <a16:creationId xmlns:a16="http://schemas.microsoft.com/office/drawing/2014/main" id="{723072DE-BF47-3291-C5A6-A6AB1240DB7D}"/>
              </a:ext>
            </a:extLst>
          </p:cNvPr>
          <p:cNvSpPr>
            <a:spLocks noGrp="1"/>
          </p:cNvSpPr>
          <p:nvPr>
            <p:ph type="subTitle" idx="1"/>
          </p:nvPr>
        </p:nvSpPr>
        <p:spPr/>
        <p:txBody>
          <a:bodyPr/>
          <a:lstStyle/>
          <a:p>
            <a:r>
              <a:rPr lang="en-US" dirty="0"/>
              <a:t>Basic suggestion slides for hosting a structured brainstorm session with your TAs about (re)designing your course</a:t>
            </a:r>
            <a:endParaRPr lang="nl-NL" dirty="0"/>
          </a:p>
        </p:txBody>
      </p:sp>
      <p:pic>
        <p:nvPicPr>
          <p:cNvPr id="4" name="Picture 4" descr="Free Pixel Cells Emotion vector and picture">
            <a:extLst>
              <a:ext uri="{FF2B5EF4-FFF2-40B4-BE49-F238E27FC236}">
                <a16:creationId xmlns:a16="http://schemas.microsoft.com/office/drawing/2014/main" id="{7E090D45-4A6D-022D-9FAE-7A01C92BBBF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17499" y="6479827"/>
            <a:ext cx="377116" cy="374911"/>
          </a:xfrm>
          <a:prstGeom prst="rect">
            <a:avLst/>
          </a:prstGeom>
          <a:noFill/>
          <a:extLst>
            <a:ext uri="{909E8E84-426E-40DD-AFC4-6F175D3DCCD1}">
              <a14:hiddenFill xmlns:a14="http://schemas.microsoft.com/office/drawing/2010/main">
                <a:solidFill>
                  <a:srgbClr val="FFFFFF"/>
                </a:solidFill>
              </a14:hiddenFill>
            </a:ext>
          </a:extLst>
        </p:spPr>
      </p:pic>
      <p:sp>
        <p:nvSpPr>
          <p:cNvPr id="5" name="Tekstvak 4">
            <a:extLst>
              <a:ext uri="{FF2B5EF4-FFF2-40B4-BE49-F238E27FC236}">
                <a16:creationId xmlns:a16="http://schemas.microsoft.com/office/drawing/2014/main" id="{AC601EAA-63C9-EA5A-09FB-13109A5DC379}"/>
              </a:ext>
            </a:extLst>
          </p:cNvPr>
          <p:cNvSpPr txBox="1"/>
          <p:nvPr/>
        </p:nvSpPr>
        <p:spPr>
          <a:xfrm>
            <a:off x="8694760" y="6607306"/>
            <a:ext cx="2475620" cy="230832"/>
          </a:xfrm>
          <a:prstGeom prst="rect">
            <a:avLst/>
          </a:prstGeom>
          <a:noFill/>
        </p:spPr>
        <p:txBody>
          <a:bodyPr wrap="square" lIns="91440" tIns="45720" rIns="91440" bIns="45720" rtlCol="0" anchor="t">
            <a:spAutoFit/>
          </a:bodyPr>
          <a:lstStyle/>
          <a:p>
            <a:r>
              <a:rPr lang="nl-NL" sz="900">
                <a:solidFill>
                  <a:srgbClr val="474747"/>
                </a:solidFill>
                <a:latin typeface="Arial"/>
                <a:cs typeface="Arial"/>
              </a:rPr>
              <a:t>‘Cell’ images by </a:t>
            </a:r>
            <a:r>
              <a:rPr lang="nl-NL" sz="900" dirty="0">
                <a:solidFill>
                  <a:srgbClr val="474747"/>
                </a:solidFill>
                <a:latin typeface="Arial"/>
                <a:cs typeface="Arial"/>
                <a:hlinkClick r:id="rId3"/>
              </a:rPr>
              <a:t>manfredsteger</a:t>
            </a:r>
            <a:r>
              <a:rPr lang="nl-NL" sz="900">
                <a:solidFill>
                  <a:srgbClr val="474747"/>
                </a:solidFill>
                <a:latin typeface="Arial"/>
                <a:cs typeface="Arial"/>
              </a:rPr>
              <a:t> via </a:t>
            </a:r>
            <a:r>
              <a:rPr lang="nl-NL" sz="900" dirty="0">
                <a:solidFill>
                  <a:srgbClr val="474747"/>
                </a:solidFill>
                <a:latin typeface="Arial"/>
                <a:cs typeface="Arial"/>
                <a:hlinkClick r:id="rId4"/>
              </a:rPr>
              <a:t>Pixabay</a:t>
            </a:r>
            <a:endParaRPr lang="nl-NL" sz="900">
              <a:solidFill>
                <a:srgbClr val="474747"/>
              </a:solidFill>
              <a:latin typeface="Arial"/>
              <a:cs typeface="Arial"/>
            </a:endParaRPr>
          </a:p>
        </p:txBody>
      </p:sp>
    </p:spTree>
    <p:extLst>
      <p:ext uri="{BB962C8B-B14F-4D97-AF65-F5344CB8AC3E}">
        <p14:creationId xmlns:p14="http://schemas.microsoft.com/office/powerpoint/2010/main" val="14676600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1A7D92-9DE2-F2A2-692C-A88792F3D52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A5AC84E-6D30-0D31-C361-5B00DFA802E7}"/>
              </a:ext>
            </a:extLst>
          </p:cNvPr>
          <p:cNvSpPr>
            <a:spLocks noGrp="1"/>
          </p:cNvSpPr>
          <p:nvPr>
            <p:ph type="title"/>
          </p:nvPr>
        </p:nvSpPr>
        <p:spPr>
          <a:xfrm>
            <a:off x="1115568" y="548640"/>
            <a:ext cx="10983172" cy="1179576"/>
          </a:xfrm>
        </p:spPr>
        <p:txBody>
          <a:bodyPr>
            <a:normAutofit fontScale="90000"/>
          </a:bodyPr>
          <a:lstStyle/>
          <a:p>
            <a:r>
              <a:rPr lang="en-US" dirty="0">
                <a:latin typeface="Aharoni"/>
                <a:cs typeface="Aharoni"/>
              </a:rPr>
              <a:t>Structure for a TA brainstorm course improvement session</a:t>
            </a:r>
            <a:endParaRPr lang="nl-NL" dirty="0">
              <a:latin typeface="Aharoni"/>
              <a:cs typeface="Aharoni"/>
            </a:endParaRPr>
          </a:p>
        </p:txBody>
      </p:sp>
      <p:sp>
        <p:nvSpPr>
          <p:cNvPr id="3" name="Content Placeholder 2">
            <a:extLst>
              <a:ext uri="{FF2B5EF4-FFF2-40B4-BE49-F238E27FC236}">
                <a16:creationId xmlns:a16="http://schemas.microsoft.com/office/drawing/2014/main" id="{2C72708D-BAB5-94FA-8BF5-E13975969CD0}"/>
              </a:ext>
            </a:extLst>
          </p:cNvPr>
          <p:cNvSpPr>
            <a:spLocks noGrp="1"/>
          </p:cNvSpPr>
          <p:nvPr>
            <p:ph idx="1"/>
          </p:nvPr>
        </p:nvSpPr>
        <p:spPr>
          <a:xfrm>
            <a:off x="950354" y="2193680"/>
            <a:ext cx="7410594" cy="4546690"/>
          </a:xfrm>
        </p:spPr>
        <p:txBody>
          <a:bodyPr vert="horz" lIns="91440" tIns="45720" rIns="91440" bIns="45720" rtlCol="0" anchor="t">
            <a:normAutofit fontScale="47500" lnSpcReduction="20000"/>
          </a:bodyPr>
          <a:lstStyle/>
          <a:p>
            <a:pPr marL="0" indent="0">
              <a:buNone/>
            </a:pPr>
            <a:r>
              <a:rPr lang="en-GB" sz="3800" b="1" dirty="0">
                <a:latin typeface="Arial"/>
                <a:cs typeface="Arial"/>
              </a:rPr>
              <a:t>Get to know </a:t>
            </a:r>
            <a:r>
              <a:rPr lang="en-GB" sz="3800" i="1" dirty="0">
                <a:latin typeface="Arial"/>
                <a:cs typeface="Arial"/>
              </a:rPr>
              <a:t>(~15 minutes)</a:t>
            </a:r>
          </a:p>
          <a:p>
            <a:pPr marL="457200" lvl="1" indent="0">
              <a:buNone/>
            </a:pPr>
            <a:r>
              <a:rPr lang="en-GB" sz="2800" dirty="0">
                <a:latin typeface="Arial"/>
                <a:cs typeface="Arial"/>
              </a:rPr>
              <a:t>Create team-spirit and an open communication structure, everybody knows who is who, and who to reach for what. Use an icebreaker, an introductory round and for example let everyone share a bit about their vision/experience with teaching.</a:t>
            </a:r>
          </a:p>
          <a:p>
            <a:pPr marL="0" indent="0">
              <a:buNone/>
            </a:pPr>
            <a:r>
              <a:rPr lang="en-GB" sz="3800" b="1" dirty="0">
                <a:latin typeface="Arial"/>
                <a:cs typeface="Arial"/>
              </a:rPr>
              <a:t>Why </a:t>
            </a:r>
            <a:r>
              <a:rPr lang="en-GB" sz="3800" dirty="0">
                <a:latin typeface="Arial"/>
                <a:cs typeface="Arial"/>
              </a:rPr>
              <a:t>do you have a certain course design? </a:t>
            </a:r>
            <a:r>
              <a:rPr lang="en-GB" sz="3800" i="1" dirty="0">
                <a:latin typeface="Arial"/>
                <a:cs typeface="Arial"/>
              </a:rPr>
              <a:t>(10 minutes)</a:t>
            </a:r>
          </a:p>
          <a:p>
            <a:pPr marL="537845" indent="0">
              <a:buNone/>
            </a:pPr>
            <a:r>
              <a:rPr lang="en-GB" dirty="0">
                <a:latin typeface="Arial"/>
                <a:cs typeface="Arial"/>
              </a:rPr>
              <a:t>What are experiences / pitfalls from the previous design, that you want to tackle with active teaching?</a:t>
            </a:r>
          </a:p>
          <a:p>
            <a:pPr marL="537845" indent="0">
              <a:buNone/>
            </a:pPr>
            <a:r>
              <a:rPr lang="en-GB" dirty="0">
                <a:latin typeface="Arial"/>
                <a:cs typeface="Arial"/>
              </a:rPr>
              <a:t>What goals do you have with a redesign? What will the students get out of it? And the TAs?</a:t>
            </a:r>
          </a:p>
          <a:p>
            <a:pPr marL="0" indent="0">
              <a:buNone/>
            </a:pPr>
            <a:r>
              <a:rPr lang="en-GB" sz="3800" b="1" dirty="0">
                <a:latin typeface="Arial"/>
                <a:cs typeface="Arial"/>
              </a:rPr>
              <a:t>What </a:t>
            </a:r>
            <a:r>
              <a:rPr lang="en-GB" sz="3800" dirty="0">
                <a:latin typeface="Arial"/>
                <a:cs typeface="Arial"/>
              </a:rPr>
              <a:t>are we going to do? </a:t>
            </a:r>
            <a:r>
              <a:rPr lang="en-GB" sz="3800" i="1" dirty="0">
                <a:latin typeface="Arial"/>
                <a:cs typeface="Arial"/>
              </a:rPr>
              <a:t>(10-15 minutes)</a:t>
            </a:r>
          </a:p>
          <a:p>
            <a:pPr marL="537845" indent="0">
              <a:buNone/>
            </a:pPr>
            <a:r>
              <a:rPr lang="en-GB" dirty="0">
                <a:latin typeface="Arial"/>
                <a:cs typeface="Arial"/>
              </a:rPr>
              <a:t>Explain step by step what the course plan is, and in which parts the TAs play a role. Name your expectations of them. They will probably play a more active role than just answering questions. Use visual support where possible.</a:t>
            </a:r>
          </a:p>
          <a:p>
            <a:pPr marL="0" indent="0">
              <a:buNone/>
            </a:pPr>
            <a:r>
              <a:rPr lang="en-GB" sz="3800" b="1" dirty="0">
                <a:latin typeface="Arial"/>
                <a:cs typeface="Arial"/>
              </a:rPr>
              <a:t>How</a:t>
            </a:r>
            <a:r>
              <a:rPr lang="en-GB" sz="3800" dirty="0">
                <a:latin typeface="Arial"/>
                <a:cs typeface="Arial"/>
              </a:rPr>
              <a:t> are we going to do this? </a:t>
            </a:r>
            <a:r>
              <a:rPr lang="en-GB" sz="3800" dirty="0">
                <a:latin typeface="Arial"/>
                <a:cs typeface="Arial"/>
                <a:sym typeface="Wingdings" panose="05000000000000000000" pitchFamily="2" charset="2"/>
              </a:rPr>
              <a:t> details and fine-tuning </a:t>
            </a:r>
            <a:r>
              <a:rPr lang="en-GB" sz="3800" i="1" dirty="0">
                <a:latin typeface="Arial"/>
                <a:cs typeface="Arial"/>
                <a:sym typeface="Wingdings" panose="05000000000000000000" pitchFamily="2" charset="2"/>
              </a:rPr>
              <a:t>(~20 minutes)</a:t>
            </a:r>
            <a:endParaRPr lang="en-GB" sz="3800" dirty="0"/>
          </a:p>
          <a:p>
            <a:pPr marL="537845" indent="0">
              <a:buNone/>
            </a:pPr>
            <a:r>
              <a:rPr lang="en-GB" dirty="0">
                <a:latin typeface="Arial"/>
                <a:cs typeface="Arial"/>
              </a:rPr>
              <a:t>Only now dive into the actual practical details: How much time, which materials, which group division, possible lesson plans, schedules, slides, grading models, rubrics, dividing tasks, etc.</a:t>
            </a:r>
            <a:br>
              <a:rPr lang="en-GB" dirty="0"/>
            </a:br>
            <a:endParaRPr lang="en-GB" i="1" dirty="0"/>
          </a:p>
        </p:txBody>
      </p:sp>
      <p:pic>
        <p:nvPicPr>
          <p:cNvPr id="18" name="Afbeelding 17" descr="Afbeelding met meubels, stoel, ontwerp&#10;&#10;Door AI gegenereerde inhoud is mogelijk onjuist.">
            <a:extLst>
              <a:ext uri="{FF2B5EF4-FFF2-40B4-BE49-F238E27FC236}">
                <a16:creationId xmlns:a16="http://schemas.microsoft.com/office/drawing/2014/main" id="{EF7F908C-5E73-CB8E-8381-7C2FAB1A800E}"/>
              </a:ext>
            </a:extLst>
          </p:cNvPr>
          <p:cNvPicPr>
            <a:picLocks noChangeAspect="1"/>
          </p:cNvPicPr>
          <p:nvPr/>
        </p:nvPicPr>
        <p:blipFill>
          <a:blip r:embed="rId3"/>
          <a:stretch>
            <a:fillRect/>
          </a:stretch>
        </p:blipFill>
        <p:spPr>
          <a:xfrm>
            <a:off x="8713493" y="2592475"/>
            <a:ext cx="3151358" cy="2957588"/>
          </a:xfrm>
          <a:prstGeom prst="rect">
            <a:avLst/>
          </a:prstGeom>
        </p:spPr>
      </p:pic>
    </p:spTree>
    <p:extLst>
      <p:ext uri="{BB962C8B-B14F-4D97-AF65-F5344CB8AC3E}">
        <p14:creationId xmlns:p14="http://schemas.microsoft.com/office/powerpoint/2010/main" val="21633896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6B77087-B3E4-6A18-C7F6-D108371D7960}"/>
              </a:ext>
            </a:extLst>
          </p:cNvPr>
          <p:cNvSpPr>
            <a:spLocks noGrp="1"/>
          </p:cNvSpPr>
          <p:nvPr>
            <p:ph type="title"/>
          </p:nvPr>
        </p:nvSpPr>
        <p:spPr/>
        <p:txBody>
          <a:bodyPr/>
          <a:lstStyle/>
          <a:p>
            <a:r>
              <a:rPr lang="nl-NL" dirty="0"/>
              <a:t>Template slides: </a:t>
            </a:r>
            <a:r>
              <a:rPr lang="nl-NL" dirty="0" err="1"/>
              <a:t>Table</a:t>
            </a:r>
            <a:r>
              <a:rPr lang="nl-NL" dirty="0"/>
              <a:t> of contents</a:t>
            </a:r>
          </a:p>
        </p:txBody>
      </p:sp>
      <p:sp>
        <p:nvSpPr>
          <p:cNvPr id="3" name="Tijdelijke aanduiding voor inhoud 2">
            <a:extLst>
              <a:ext uri="{FF2B5EF4-FFF2-40B4-BE49-F238E27FC236}">
                <a16:creationId xmlns:a16="http://schemas.microsoft.com/office/drawing/2014/main" id="{83E1F504-D57A-B6FF-037A-D3EAB9040896}"/>
              </a:ext>
            </a:extLst>
          </p:cNvPr>
          <p:cNvSpPr>
            <a:spLocks noGrp="1"/>
          </p:cNvSpPr>
          <p:nvPr>
            <p:ph idx="1"/>
          </p:nvPr>
        </p:nvSpPr>
        <p:spPr/>
        <p:txBody>
          <a:bodyPr vert="horz" lIns="91440" tIns="45720" rIns="91440" bIns="45720" rtlCol="0" anchor="t">
            <a:normAutofit fontScale="85000" lnSpcReduction="20000"/>
          </a:bodyPr>
          <a:lstStyle/>
          <a:p>
            <a:pPr marL="514350" indent="-514350">
              <a:buFont typeface="+mj-lt"/>
              <a:buAutoNum type="arabicPeriod"/>
            </a:pPr>
            <a:r>
              <a:rPr lang="nl-NL" b="1" dirty="0" err="1">
                <a:latin typeface="Arial"/>
                <a:cs typeface="Arial"/>
              </a:rPr>
              <a:t>Who</a:t>
            </a:r>
            <a:r>
              <a:rPr lang="nl-NL" b="1" dirty="0">
                <a:latin typeface="Arial"/>
                <a:cs typeface="Arial"/>
              </a:rPr>
              <a:t>:</a:t>
            </a:r>
            <a:r>
              <a:rPr lang="nl-NL" dirty="0">
                <a:latin typeface="Arial"/>
                <a:cs typeface="Arial"/>
              </a:rPr>
              <a:t> Team get-</a:t>
            </a:r>
            <a:r>
              <a:rPr lang="nl-NL" dirty="0" err="1">
                <a:latin typeface="Arial"/>
                <a:cs typeface="Arial"/>
              </a:rPr>
              <a:t>to</a:t>
            </a:r>
            <a:r>
              <a:rPr lang="nl-NL" dirty="0">
                <a:latin typeface="Arial"/>
                <a:cs typeface="Arial"/>
              </a:rPr>
              <a:t>-know and teaching </a:t>
            </a:r>
            <a:r>
              <a:rPr lang="nl-NL" dirty="0" err="1">
                <a:latin typeface="Arial"/>
                <a:cs typeface="Arial"/>
              </a:rPr>
              <a:t>vision</a:t>
            </a:r>
            <a:endParaRPr lang="nl-NL" dirty="0">
              <a:latin typeface="Arial"/>
              <a:cs typeface="Arial"/>
            </a:endParaRPr>
          </a:p>
          <a:p>
            <a:pPr lvl="1"/>
            <a:r>
              <a:rPr lang="nl-NL" dirty="0"/>
              <a:t>Basic slide</a:t>
            </a:r>
          </a:p>
          <a:p>
            <a:pPr marL="685800" lvl="1" indent="-228600"/>
            <a:r>
              <a:rPr lang="nl-NL" dirty="0">
                <a:latin typeface="Arial"/>
                <a:cs typeface="Arial"/>
              </a:rPr>
              <a:t>Example activities</a:t>
            </a:r>
          </a:p>
          <a:p>
            <a:pPr marL="514350" indent="-514350">
              <a:buFont typeface="+mj-lt"/>
              <a:buAutoNum type="arabicPeriod"/>
            </a:pPr>
            <a:r>
              <a:rPr lang="nl-NL" b="1" dirty="0">
                <a:latin typeface="Arial"/>
                <a:cs typeface="Arial"/>
              </a:rPr>
              <a:t>Why: </a:t>
            </a:r>
            <a:r>
              <a:rPr lang="nl-NL" dirty="0">
                <a:latin typeface="Arial"/>
                <a:cs typeface="Arial"/>
              </a:rPr>
              <a:t>Are we doing this</a:t>
            </a:r>
          </a:p>
          <a:p>
            <a:pPr marL="685800" lvl="1" indent="-228600"/>
            <a:r>
              <a:rPr lang="nl-NL" dirty="0">
                <a:latin typeface="Arial"/>
                <a:cs typeface="Arial"/>
              </a:rPr>
              <a:t>Basic suggestions slides for </a:t>
            </a:r>
            <a:r>
              <a:rPr lang="nl-NL" dirty="0" err="1">
                <a:latin typeface="Arial"/>
                <a:cs typeface="Arial"/>
              </a:rPr>
              <a:t>defining</a:t>
            </a:r>
            <a:r>
              <a:rPr lang="nl-NL" dirty="0">
                <a:latin typeface="Arial"/>
                <a:cs typeface="Arial"/>
              </a:rPr>
              <a:t> your goals</a:t>
            </a:r>
          </a:p>
          <a:p>
            <a:pPr marL="514350" indent="-514350">
              <a:buFont typeface="+mj-lt"/>
              <a:buAutoNum type="arabicPeriod"/>
            </a:pPr>
            <a:r>
              <a:rPr lang="nl-NL" b="1" dirty="0">
                <a:latin typeface="Arial"/>
                <a:cs typeface="Arial"/>
              </a:rPr>
              <a:t>What:</a:t>
            </a:r>
            <a:r>
              <a:rPr lang="nl-NL" dirty="0">
                <a:latin typeface="Arial"/>
                <a:cs typeface="Arial"/>
              </a:rPr>
              <a:t> Is </a:t>
            </a:r>
            <a:r>
              <a:rPr lang="nl-NL" dirty="0" err="1">
                <a:latin typeface="Arial"/>
                <a:cs typeface="Arial"/>
              </a:rPr>
              <a:t>the</a:t>
            </a:r>
            <a:r>
              <a:rPr lang="nl-NL" dirty="0">
                <a:latin typeface="Arial"/>
                <a:cs typeface="Arial"/>
              </a:rPr>
              <a:t> course plan and teaching style</a:t>
            </a:r>
          </a:p>
          <a:p>
            <a:pPr marL="685800" lvl="1" indent="-228600"/>
            <a:r>
              <a:rPr lang="nl-NL" dirty="0">
                <a:latin typeface="Arial"/>
                <a:cs typeface="Arial"/>
              </a:rPr>
              <a:t>Basic </a:t>
            </a:r>
            <a:r>
              <a:rPr lang="nl-NL" dirty="0" err="1">
                <a:latin typeface="Arial"/>
                <a:cs typeface="Arial"/>
              </a:rPr>
              <a:t>suggestion</a:t>
            </a:r>
            <a:r>
              <a:rPr lang="nl-NL" dirty="0">
                <a:latin typeface="Arial"/>
                <a:cs typeface="Arial"/>
              </a:rPr>
              <a:t> slides for </a:t>
            </a:r>
            <a:r>
              <a:rPr lang="nl-NL" dirty="0" err="1">
                <a:latin typeface="Arial"/>
                <a:cs typeface="Arial"/>
              </a:rPr>
              <a:t>structuring</a:t>
            </a:r>
            <a:r>
              <a:rPr lang="nl-NL" dirty="0">
                <a:latin typeface="Arial"/>
                <a:cs typeface="Arial"/>
              </a:rPr>
              <a:t> </a:t>
            </a:r>
            <a:r>
              <a:rPr lang="nl-NL" dirty="0" err="1">
                <a:latin typeface="Arial"/>
                <a:cs typeface="Arial"/>
              </a:rPr>
              <a:t>the</a:t>
            </a:r>
            <a:r>
              <a:rPr lang="nl-NL" dirty="0">
                <a:latin typeface="Arial"/>
                <a:cs typeface="Arial"/>
              </a:rPr>
              <a:t> actual brainstorming</a:t>
            </a:r>
          </a:p>
          <a:p>
            <a:pPr marL="514350" indent="-514350">
              <a:buFont typeface="+mj-lt"/>
              <a:buAutoNum type="arabicPeriod"/>
            </a:pPr>
            <a:r>
              <a:rPr lang="nl-NL" b="1" dirty="0">
                <a:latin typeface="Arial"/>
                <a:cs typeface="Arial"/>
              </a:rPr>
              <a:t>How: </a:t>
            </a:r>
            <a:r>
              <a:rPr lang="nl-NL" dirty="0">
                <a:latin typeface="Arial"/>
                <a:cs typeface="Arial"/>
              </a:rPr>
              <a:t>Are we going </a:t>
            </a:r>
            <a:r>
              <a:rPr lang="nl-NL" dirty="0" err="1">
                <a:latin typeface="Arial"/>
                <a:cs typeface="Arial"/>
              </a:rPr>
              <a:t>to</a:t>
            </a:r>
            <a:r>
              <a:rPr lang="nl-NL" dirty="0">
                <a:latin typeface="Arial"/>
                <a:cs typeface="Arial"/>
              </a:rPr>
              <a:t> do </a:t>
            </a:r>
            <a:r>
              <a:rPr lang="nl-NL" dirty="0" err="1">
                <a:latin typeface="Arial"/>
                <a:cs typeface="Arial"/>
              </a:rPr>
              <a:t>it</a:t>
            </a:r>
            <a:r>
              <a:rPr lang="nl-NL" dirty="0">
                <a:latin typeface="Arial"/>
                <a:cs typeface="Arial"/>
              </a:rPr>
              <a:t>; </a:t>
            </a:r>
            <a:r>
              <a:rPr lang="nl-NL" dirty="0" err="1">
                <a:latin typeface="Arial"/>
                <a:cs typeface="Arial"/>
              </a:rPr>
              <a:t>practicalities</a:t>
            </a:r>
            <a:endParaRPr lang="nl-NL" dirty="0">
              <a:latin typeface="Arial"/>
              <a:cs typeface="Arial"/>
            </a:endParaRPr>
          </a:p>
          <a:p>
            <a:pPr marL="685800" lvl="1" indent="-228600"/>
            <a:r>
              <a:rPr lang="nl-NL" dirty="0">
                <a:latin typeface="Arial"/>
                <a:cs typeface="Arial"/>
              </a:rPr>
              <a:t>Basic </a:t>
            </a:r>
            <a:r>
              <a:rPr lang="nl-NL" dirty="0" err="1">
                <a:latin typeface="Arial"/>
                <a:cs typeface="Arial"/>
              </a:rPr>
              <a:t>suggestion</a:t>
            </a:r>
            <a:r>
              <a:rPr lang="nl-NL" dirty="0">
                <a:latin typeface="Arial"/>
                <a:cs typeface="Arial"/>
              </a:rPr>
              <a:t> slides for </a:t>
            </a:r>
            <a:r>
              <a:rPr lang="nl-NL" dirty="0" err="1">
                <a:latin typeface="Arial"/>
                <a:cs typeface="Arial"/>
              </a:rPr>
              <a:t>filling</a:t>
            </a:r>
            <a:r>
              <a:rPr lang="nl-NL" dirty="0">
                <a:latin typeface="Arial"/>
                <a:cs typeface="Arial"/>
              </a:rPr>
              <a:t> in </a:t>
            </a:r>
            <a:r>
              <a:rPr lang="nl-NL" dirty="0" err="1">
                <a:latin typeface="Arial"/>
                <a:cs typeface="Arial"/>
              </a:rPr>
              <a:t>the</a:t>
            </a:r>
            <a:r>
              <a:rPr lang="nl-NL" dirty="0">
                <a:latin typeface="Arial"/>
                <a:cs typeface="Arial"/>
              </a:rPr>
              <a:t> details and </a:t>
            </a:r>
            <a:r>
              <a:rPr lang="nl-NL" dirty="0" err="1">
                <a:latin typeface="Arial"/>
                <a:cs typeface="Arial"/>
              </a:rPr>
              <a:t>appointing</a:t>
            </a:r>
            <a:r>
              <a:rPr lang="nl-NL" dirty="0">
                <a:latin typeface="Arial"/>
                <a:cs typeface="Arial"/>
              </a:rPr>
              <a:t> tasks</a:t>
            </a:r>
          </a:p>
          <a:p>
            <a:pPr marL="514350" indent="-514350">
              <a:buFont typeface="+mj-lt"/>
              <a:buAutoNum type="arabicPeriod"/>
            </a:pPr>
            <a:endParaRPr lang="nl-NL" dirty="0"/>
          </a:p>
          <a:p>
            <a:pPr marL="514350" indent="-514350">
              <a:buFont typeface="+mj-lt"/>
              <a:buAutoNum type="arabicPeriod"/>
            </a:pPr>
            <a:endParaRPr lang="nl-NL" dirty="0"/>
          </a:p>
          <a:p>
            <a:pPr marL="514350" indent="-514350">
              <a:buFont typeface="+mj-lt"/>
              <a:buAutoNum type="arabicPeriod"/>
            </a:pPr>
            <a:endParaRPr lang="nl-NL" dirty="0"/>
          </a:p>
        </p:txBody>
      </p:sp>
    </p:spTree>
    <p:extLst>
      <p:ext uri="{BB962C8B-B14F-4D97-AF65-F5344CB8AC3E}">
        <p14:creationId xmlns:p14="http://schemas.microsoft.com/office/powerpoint/2010/main" val="27609075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BF406B8-1F20-A882-9E9E-2624FB770835}"/>
              </a:ext>
            </a:extLst>
          </p:cNvPr>
          <p:cNvSpPr>
            <a:spLocks noGrp="1"/>
          </p:cNvSpPr>
          <p:nvPr>
            <p:ph type="title"/>
          </p:nvPr>
        </p:nvSpPr>
        <p:spPr/>
        <p:txBody>
          <a:bodyPr/>
          <a:lstStyle/>
          <a:p>
            <a:r>
              <a:rPr lang="nl-NL" dirty="0" err="1"/>
              <a:t>Who</a:t>
            </a:r>
            <a:r>
              <a:rPr lang="nl-NL" dirty="0"/>
              <a:t> are we</a:t>
            </a:r>
          </a:p>
        </p:txBody>
      </p:sp>
      <p:sp>
        <p:nvSpPr>
          <p:cNvPr id="6" name="Tijdelijke aanduiding voor inhoud 5">
            <a:extLst>
              <a:ext uri="{FF2B5EF4-FFF2-40B4-BE49-F238E27FC236}">
                <a16:creationId xmlns:a16="http://schemas.microsoft.com/office/drawing/2014/main" id="{C5A5F983-A63A-2CE6-C5C2-012EDB33897D}"/>
              </a:ext>
            </a:extLst>
          </p:cNvPr>
          <p:cNvSpPr>
            <a:spLocks noGrp="1"/>
          </p:cNvSpPr>
          <p:nvPr>
            <p:ph idx="1"/>
          </p:nvPr>
        </p:nvSpPr>
        <p:spPr>
          <a:xfrm>
            <a:off x="1115568" y="2184441"/>
            <a:ext cx="10168128" cy="4284439"/>
          </a:xfrm>
        </p:spPr>
        <p:txBody>
          <a:bodyPr vert="horz" lIns="91440" tIns="45720" rIns="91440" bIns="45720" rtlCol="0" anchor="t">
            <a:normAutofit fontScale="92500"/>
          </a:bodyPr>
          <a:lstStyle/>
          <a:p>
            <a:pPr marL="228600" indent="-228600"/>
            <a:r>
              <a:rPr lang="nl-NL" sz="2400" b="1" dirty="0" err="1">
                <a:latin typeface="Arial"/>
                <a:cs typeface="Arial"/>
              </a:rPr>
              <a:t>Welcome</a:t>
            </a:r>
            <a:r>
              <a:rPr lang="nl-NL" sz="2400" dirty="0">
                <a:latin typeface="Arial"/>
                <a:cs typeface="Arial"/>
              </a:rPr>
              <a:t> everyone </a:t>
            </a:r>
            <a:r>
              <a:rPr lang="nl-NL" sz="2400" dirty="0" err="1">
                <a:latin typeface="Arial"/>
                <a:cs typeface="Arial"/>
              </a:rPr>
              <a:t>to</a:t>
            </a:r>
            <a:r>
              <a:rPr lang="nl-NL" sz="2400" dirty="0">
                <a:latin typeface="Arial"/>
                <a:cs typeface="Arial"/>
              </a:rPr>
              <a:t> </a:t>
            </a:r>
            <a:r>
              <a:rPr lang="nl-NL" sz="2400" dirty="0" err="1">
                <a:latin typeface="Arial"/>
                <a:cs typeface="Arial"/>
              </a:rPr>
              <a:t>the</a:t>
            </a:r>
            <a:r>
              <a:rPr lang="nl-NL" sz="2400" dirty="0">
                <a:latin typeface="Arial"/>
                <a:cs typeface="Arial"/>
              </a:rPr>
              <a:t> team / this </a:t>
            </a:r>
            <a:r>
              <a:rPr lang="nl-NL" sz="2400" dirty="0" err="1">
                <a:latin typeface="Arial"/>
                <a:cs typeface="Arial"/>
              </a:rPr>
              <a:t>years</a:t>
            </a:r>
            <a:r>
              <a:rPr lang="nl-NL" sz="2400" dirty="0">
                <a:latin typeface="Arial"/>
                <a:cs typeface="Arial"/>
              </a:rPr>
              <a:t>’ </a:t>
            </a:r>
            <a:r>
              <a:rPr lang="nl-NL" sz="2400" dirty="0" err="1">
                <a:latin typeface="Arial"/>
                <a:cs typeface="Arial"/>
              </a:rPr>
              <a:t>edition</a:t>
            </a:r>
            <a:r>
              <a:rPr lang="nl-NL" sz="2400" dirty="0">
                <a:latin typeface="Arial"/>
                <a:cs typeface="Arial"/>
              </a:rPr>
              <a:t> of </a:t>
            </a:r>
            <a:r>
              <a:rPr lang="nl-NL" sz="2400" dirty="0" err="1">
                <a:latin typeface="Arial"/>
                <a:cs typeface="Arial"/>
              </a:rPr>
              <a:t>the</a:t>
            </a:r>
            <a:r>
              <a:rPr lang="nl-NL" sz="2400" dirty="0">
                <a:latin typeface="Arial"/>
                <a:cs typeface="Arial"/>
              </a:rPr>
              <a:t> course </a:t>
            </a:r>
            <a:endParaRPr lang="nl-NL" dirty="0">
              <a:latin typeface="Arial"/>
              <a:cs typeface="Arial"/>
            </a:endParaRPr>
          </a:p>
          <a:p>
            <a:pPr marL="685800" lvl="1" indent="-228600"/>
            <a:r>
              <a:rPr lang="nl-NL" sz="2000" dirty="0">
                <a:latin typeface="Arial"/>
                <a:cs typeface="Arial"/>
              </a:rPr>
              <a:t>State that there have been interesting/necessary/small/large changes </a:t>
            </a:r>
            <a:r>
              <a:rPr lang="nl-NL" sz="2000" dirty="0" err="1">
                <a:latin typeface="Arial"/>
                <a:cs typeface="Arial"/>
              </a:rPr>
              <a:t>to</a:t>
            </a:r>
            <a:r>
              <a:rPr lang="nl-NL" sz="2000" dirty="0">
                <a:latin typeface="Arial"/>
                <a:cs typeface="Arial"/>
              </a:rPr>
              <a:t> </a:t>
            </a:r>
            <a:r>
              <a:rPr lang="nl-NL" sz="2000" dirty="0" err="1">
                <a:latin typeface="Arial"/>
                <a:cs typeface="Arial"/>
              </a:rPr>
              <a:t>the</a:t>
            </a:r>
            <a:r>
              <a:rPr lang="nl-NL" sz="2000" dirty="0">
                <a:latin typeface="Arial"/>
                <a:cs typeface="Arial"/>
              </a:rPr>
              <a:t> course, and that you’re looking forward </a:t>
            </a:r>
            <a:r>
              <a:rPr lang="nl-NL" sz="2000" dirty="0" err="1">
                <a:latin typeface="Arial"/>
                <a:cs typeface="Arial"/>
              </a:rPr>
              <a:t>to</a:t>
            </a:r>
            <a:r>
              <a:rPr lang="nl-NL" sz="2000" dirty="0">
                <a:latin typeface="Arial"/>
                <a:cs typeface="Arial"/>
              </a:rPr>
              <a:t> running those with </a:t>
            </a:r>
            <a:r>
              <a:rPr lang="nl-NL" sz="2000" dirty="0" err="1">
                <a:latin typeface="Arial"/>
                <a:cs typeface="Arial"/>
              </a:rPr>
              <a:t>the</a:t>
            </a:r>
            <a:r>
              <a:rPr lang="nl-NL" sz="2000" dirty="0">
                <a:latin typeface="Arial"/>
                <a:cs typeface="Arial"/>
              </a:rPr>
              <a:t> </a:t>
            </a:r>
            <a:r>
              <a:rPr lang="nl-NL" sz="2000" dirty="0" err="1">
                <a:latin typeface="Arial"/>
                <a:cs typeface="Arial"/>
              </a:rPr>
              <a:t>TAs</a:t>
            </a:r>
            <a:endParaRPr lang="nl-NL" sz="2000" dirty="0">
              <a:latin typeface="Arial"/>
              <a:cs typeface="Arial"/>
            </a:endParaRPr>
          </a:p>
          <a:p>
            <a:pPr lvl="1"/>
            <a:endParaRPr lang="nl-NL" sz="2000" dirty="0"/>
          </a:p>
          <a:p>
            <a:r>
              <a:rPr lang="nl-NL" sz="2400" b="1" dirty="0"/>
              <a:t>New team / team-members?</a:t>
            </a:r>
            <a:r>
              <a:rPr lang="nl-NL" sz="2400" dirty="0"/>
              <a:t> </a:t>
            </a:r>
          </a:p>
          <a:p>
            <a:pPr marL="685800" lvl="1" indent="-228600"/>
            <a:r>
              <a:rPr lang="nl-NL" sz="2000" dirty="0">
                <a:latin typeface="Arial"/>
                <a:cs typeface="Arial"/>
              </a:rPr>
              <a:t>Introduce yourself and start with a </a:t>
            </a:r>
            <a:r>
              <a:rPr lang="nl-NL" sz="2000" dirty="0" err="1">
                <a:latin typeface="Arial"/>
                <a:cs typeface="Arial"/>
              </a:rPr>
              <a:t>quick</a:t>
            </a:r>
            <a:r>
              <a:rPr lang="nl-NL" sz="2000" dirty="0">
                <a:latin typeface="Arial"/>
                <a:cs typeface="Arial"/>
              </a:rPr>
              <a:t> </a:t>
            </a:r>
            <a:r>
              <a:rPr lang="nl-NL" sz="2000" dirty="0" err="1">
                <a:latin typeface="Arial"/>
                <a:cs typeface="Arial"/>
              </a:rPr>
              <a:t>round</a:t>
            </a:r>
            <a:r>
              <a:rPr lang="nl-NL" sz="2000" dirty="0">
                <a:latin typeface="Arial"/>
                <a:cs typeface="Arial"/>
              </a:rPr>
              <a:t> of </a:t>
            </a:r>
            <a:r>
              <a:rPr lang="nl-NL" sz="2000" dirty="0" err="1">
                <a:latin typeface="Arial"/>
                <a:cs typeface="Arial"/>
              </a:rPr>
              <a:t>names</a:t>
            </a:r>
            <a:r>
              <a:rPr lang="nl-NL" sz="2000" dirty="0">
                <a:latin typeface="Arial"/>
                <a:cs typeface="Arial"/>
              </a:rPr>
              <a:t> and study-background</a:t>
            </a:r>
          </a:p>
          <a:p>
            <a:endParaRPr lang="nl-NL" sz="2100" b="1" dirty="0"/>
          </a:p>
          <a:p>
            <a:pPr marL="228600" indent="-228600"/>
            <a:r>
              <a:rPr lang="nl-NL" sz="2400" b="1" dirty="0">
                <a:latin typeface="Arial"/>
                <a:cs typeface="Arial"/>
              </a:rPr>
              <a:t>Get-</a:t>
            </a:r>
            <a:r>
              <a:rPr lang="nl-NL" sz="2400" b="1" dirty="0" err="1">
                <a:latin typeface="Arial"/>
                <a:cs typeface="Arial"/>
              </a:rPr>
              <a:t>to</a:t>
            </a:r>
            <a:r>
              <a:rPr lang="nl-NL" sz="2400" b="1" dirty="0">
                <a:latin typeface="Arial"/>
                <a:cs typeface="Arial"/>
              </a:rPr>
              <a:t>-know / team-building</a:t>
            </a:r>
            <a:r>
              <a:rPr lang="nl-NL" sz="2400" dirty="0">
                <a:latin typeface="Arial"/>
                <a:cs typeface="Arial"/>
              </a:rPr>
              <a:t>: Take ~10-15 minutes for </a:t>
            </a:r>
            <a:r>
              <a:rPr lang="nl-NL" sz="2400" dirty="0" err="1">
                <a:latin typeface="Arial"/>
                <a:cs typeface="Arial"/>
              </a:rPr>
              <a:t>an</a:t>
            </a:r>
            <a:r>
              <a:rPr lang="nl-NL" sz="2400" dirty="0">
                <a:latin typeface="Arial"/>
                <a:cs typeface="Arial"/>
              </a:rPr>
              <a:t> </a:t>
            </a:r>
            <a:r>
              <a:rPr lang="nl-NL" sz="2400" dirty="0" err="1">
                <a:latin typeface="Arial"/>
                <a:cs typeface="Arial"/>
              </a:rPr>
              <a:t>introductory</a:t>
            </a:r>
            <a:r>
              <a:rPr lang="nl-NL" sz="2400" dirty="0">
                <a:latin typeface="Arial"/>
                <a:cs typeface="Arial"/>
              </a:rPr>
              <a:t> </a:t>
            </a:r>
            <a:r>
              <a:rPr lang="nl-NL" sz="2400" dirty="0" err="1">
                <a:latin typeface="Arial"/>
                <a:cs typeface="Arial"/>
              </a:rPr>
              <a:t>activity</a:t>
            </a:r>
            <a:endParaRPr lang="nl-NL" sz="2400" dirty="0">
              <a:latin typeface="Arial"/>
              <a:cs typeface="Arial"/>
            </a:endParaRPr>
          </a:p>
          <a:p>
            <a:pPr marL="685802" lvl="1" indent="-228600"/>
            <a:r>
              <a:rPr lang="nl-NL" sz="2100" dirty="0">
                <a:latin typeface="Arial"/>
                <a:cs typeface="Arial"/>
              </a:rPr>
              <a:t>Examples on following slides</a:t>
            </a:r>
          </a:p>
          <a:p>
            <a:pPr marL="685802" lvl="1" indent="-228600"/>
            <a:r>
              <a:rPr lang="nl-NL" sz="2100" dirty="0" err="1">
                <a:latin typeface="Arial"/>
                <a:cs typeface="Arial"/>
              </a:rPr>
              <a:t>Ranging</a:t>
            </a:r>
            <a:r>
              <a:rPr lang="nl-NL" sz="2100" dirty="0">
                <a:latin typeface="Arial"/>
                <a:cs typeface="Arial"/>
              </a:rPr>
              <a:t> from </a:t>
            </a:r>
            <a:r>
              <a:rPr lang="nl-NL" sz="2100" dirty="0" err="1">
                <a:latin typeface="Arial"/>
                <a:cs typeface="Arial"/>
              </a:rPr>
              <a:t>simple</a:t>
            </a:r>
            <a:r>
              <a:rPr lang="nl-NL" sz="2100" dirty="0">
                <a:latin typeface="Arial"/>
                <a:cs typeface="Arial"/>
              </a:rPr>
              <a:t> and low </a:t>
            </a:r>
            <a:r>
              <a:rPr lang="nl-NL" sz="2100" dirty="0" err="1">
                <a:latin typeface="Arial"/>
                <a:cs typeface="Arial"/>
              </a:rPr>
              <a:t>threshold</a:t>
            </a:r>
            <a:r>
              <a:rPr lang="nl-NL" sz="2100" dirty="0">
                <a:latin typeface="Arial"/>
                <a:cs typeface="Arial"/>
              </a:rPr>
              <a:t> </a:t>
            </a:r>
            <a:r>
              <a:rPr lang="nl-NL" sz="2100" dirty="0" err="1">
                <a:latin typeface="Arial"/>
                <a:cs typeface="Arial"/>
              </a:rPr>
              <a:t>to</a:t>
            </a:r>
            <a:r>
              <a:rPr lang="nl-NL" sz="2100" dirty="0">
                <a:latin typeface="Arial"/>
                <a:cs typeface="Arial"/>
              </a:rPr>
              <a:t> more </a:t>
            </a:r>
            <a:r>
              <a:rPr lang="nl-NL" sz="2100" dirty="0" err="1">
                <a:latin typeface="Arial"/>
                <a:cs typeface="Arial"/>
              </a:rPr>
              <a:t>interactive</a:t>
            </a:r>
            <a:endParaRPr lang="nl-NL" sz="2100" dirty="0">
              <a:latin typeface="Arial"/>
              <a:cs typeface="Arial"/>
            </a:endParaRPr>
          </a:p>
          <a:p>
            <a:endParaRPr lang="nl-NL" sz="2400" dirty="0"/>
          </a:p>
        </p:txBody>
      </p:sp>
      <p:pic>
        <p:nvPicPr>
          <p:cNvPr id="5" name="Afbeelding 4">
            <a:extLst>
              <a:ext uri="{FF2B5EF4-FFF2-40B4-BE49-F238E27FC236}">
                <a16:creationId xmlns:a16="http://schemas.microsoft.com/office/drawing/2014/main" id="{E0A42E00-F91A-0D7A-BBE4-4DA8978932D5}"/>
              </a:ext>
            </a:extLst>
          </p:cNvPr>
          <p:cNvPicPr>
            <a:picLocks noChangeAspect="1"/>
          </p:cNvPicPr>
          <p:nvPr/>
        </p:nvPicPr>
        <p:blipFill>
          <a:blip r:embed="rId2"/>
          <a:stretch>
            <a:fillRect/>
          </a:stretch>
        </p:blipFill>
        <p:spPr>
          <a:xfrm>
            <a:off x="10840148" y="3514492"/>
            <a:ext cx="1197777" cy="1246368"/>
          </a:xfrm>
          <a:prstGeom prst="rect">
            <a:avLst/>
          </a:prstGeom>
        </p:spPr>
      </p:pic>
    </p:spTree>
    <p:extLst>
      <p:ext uri="{BB962C8B-B14F-4D97-AF65-F5344CB8AC3E}">
        <p14:creationId xmlns:p14="http://schemas.microsoft.com/office/powerpoint/2010/main" val="32828784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E83CCE-3426-C190-E378-39034F4E4488}"/>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986BA6FE-28C5-9685-A569-89322F7EB7FC}"/>
              </a:ext>
            </a:extLst>
          </p:cNvPr>
          <p:cNvSpPr>
            <a:spLocks noGrp="1"/>
          </p:cNvSpPr>
          <p:nvPr>
            <p:ph type="title"/>
          </p:nvPr>
        </p:nvSpPr>
        <p:spPr/>
        <p:txBody>
          <a:bodyPr>
            <a:normAutofit/>
          </a:bodyPr>
          <a:lstStyle/>
          <a:p>
            <a:r>
              <a:rPr lang="nl-NL" dirty="0" err="1"/>
              <a:t>Who</a:t>
            </a:r>
            <a:r>
              <a:rPr lang="nl-NL" dirty="0"/>
              <a:t>: Example </a:t>
            </a:r>
            <a:r>
              <a:rPr lang="nl-NL" dirty="0" err="1"/>
              <a:t>activity</a:t>
            </a:r>
            <a:r>
              <a:rPr lang="nl-NL" dirty="0"/>
              <a:t> </a:t>
            </a:r>
            <a:br>
              <a:rPr lang="nl-NL" dirty="0"/>
            </a:br>
            <a:r>
              <a:rPr lang="en-US" sz="2400" b="1" dirty="0"/>
              <a:t>Table talk: Teaching highs and lows</a:t>
            </a:r>
            <a:endParaRPr lang="nl-NL" dirty="0"/>
          </a:p>
        </p:txBody>
      </p:sp>
      <p:sp>
        <p:nvSpPr>
          <p:cNvPr id="3" name="Tijdelijke aanduiding voor inhoud 2">
            <a:extLst>
              <a:ext uri="{FF2B5EF4-FFF2-40B4-BE49-F238E27FC236}">
                <a16:creationId xmlns:a16="http://schemas.microsoft.com/office/drawing/2014/main" id="{0E0BFFA3-C308-7647-48C0-10C99C9524FE}"/>
              </a:ext>
            </a:extLst>
          </p:cNvPr>
          <p:cNvSpPr>
            <a:spLocks noGrp="1"/>
          </p:cNvSpPr>
          <p:nvPr>
            <p:ph idx="1"/>
          </p:nvPr>
        </p:nvSpPr>
        <p:spPr>
          <a:xfrm>
            <a:off x="1115568" y="2223300"/>
            <a:ext cx="10168128" cy="4190563"/>
          </a:xfrm>
        </p:spPr>
        <p:txBody>
          <a:bodyPr>
            <a:normAutofit fontScale="92500" lnSpcReduction="10000"/>
          </a:bodyPr>
          <a:lstStyle/>
          <a:p>
            <a:r>
              <a:rPr lang="en-US" sz="1600" b="1" dirty="0"/>
              <a:t>Purpose:</a:t>
            </a:r>
            <a:r>
              <a:rPr lang="en-US" sz="1600" dirty="0"/>
              <a:t> Share experiences and build empathy</a:t>
            </a:r>
          </a:p>
          <a:p>
            <a:endParaRPr lang="en-US" sz="1600" dirty="0"/>
          </a:p>
          <a:p>
            <a:r>
              <a:rPr lang="en-US" sz="1600" b="1" dirty="0"/>
              <a:t>Setup:</a:t>
            </a:r>
            <a:r>
              <a:rPr lang="en-US" sz="1600" dirty="0"/>
              <a:t> Place a small stack of index cards or sticky notes at each seat</a:t>
            </a:r>
          </a:p>
          <a:p>
            <a:endParaRPr lang="en-US" sz="1600" dirty="0"/>
          </a:p>
          <a:p>
            <a:r>
              <a:rPr lang="en-US" sz="1600" b="1" dirty="0"/>
              <a:t>Activity:</a:t>
            </a:r>
            <a:r>
              <a:rPr lang="en-US" sz="1600" dirty="0"/>
              <a:t> Ask each TA to write down: </a:t>
            </a:r>
          </a:p>
          <a:p>
            <a:pPr lvl="1"/>
            <a:r>
              <a:rPr lang="en-US" sz="1400" dirty="0"/>
              <a:t>One teaching “high” (a moment that went well or felt rewarding)</a:t>
            </a:r>
          </a:p>
          <a:p>
            <a:pPr lvl="1"/>
            <a:r>
              <a:rPr lang="en-US" sz="1400" dirty="0"/>
              <a:t>One teaching “low” (a challenge or something that didn’t go as planned)</a:t>
            </a:r>
          </a:p>
          <a:p>
            <a:pPr lvl="1"/>
            <a:r>
              <a:rPr lang="en-US" sz="1400" dirty="0"/>
              <a:t>….fill in (something you’d like your TAs to share)</a:t>
            </a:r>
          </a:p>
          <a:p>
            <a:pPr lvl="1"/>
            <a:endParaRPr lang="en-US" sz="1400" dirty="0"/>
          </a:p>
          <a:p>
            <a:r>
              <a:rPr lang="en-US" sz="1600" b="1" dirty="0"/>
              <a:t>Discussion:</a:t>
            </a:r>
            <a:r>
              <a:rPr lang="en-US" sz="1600" dirty="0"/>
              <a:t> Go around the table and have each person share their high and low. The teacher can note common themes</a:t>
            </a:r>
          </a:p>
          <a:p>
            <a:endParaRPr lang="en-US" sz="1600" dirty="0"/>
          </a:p>
          <a:p>
            <a:r>
              <a:rPr lang="en-US" sz="1600" b="1" dirty="0"/>
              <a:t>Why it works:</a:t>
            </a:r>
            <a:r>
              <a:rPr lang="en-US" sz="1600" dirty="0"/>
              <a:t> Encourages storytelling, reveals shared challenges, and sets a collaborative tone</a:t>
            </a:r>
          </a:p>
        </p:txBody>
      </p:sp>
      <p:pic>
        <p:nvPicPr>
          <p:cNvPr id="5" name="Afbeelding 4">
            <a:extLst>
              <a:ext uri="{FF2B5EF4-FFF2-40B4-BE49-F238E27FC236}">
                <a16:creationId xmlns:a16="http://schemas.microsoft.com/office/drawing/2014/main" id="{32380AE6-6352-CC99-F2E8-0BAD4AE79678}"/>
              </a:ext>
            </a:extLst>
          </p:cNvPr>
          <p:cNvPicPr>
            <a:picLocks noChangeAspect="1"/>
          </p:cNvPicPr>
          <p:nvPr/>
        </p:nvPicPr>
        <p:blipFill>
          <a:blip r:embed="rId2"/>
          <a:stretch>
            <a:fillRect/>
          </a:stretch>
        </p:blipFill>
        <p:spPr>
          <a:xfrm>
            <a:off x="8587461" y="126703"/>
            <a:ext cx="2991007" cy="1785257"/>
          </a:xfrm>
          <a:prstGeom prst="rect">
            <a:avLst/>
          </a:prstGeom>
        </p:spPr>
      </p:pic>
    </p:spTree>
    <p:extLst>
      <p:ext uri="{BB962C8B-B14F-4D97-AF65-F5344CB8AC3E}">
        <p14:creationId xmlns:p14="http://schemas.microsoft.com/office/powerpoint/2010/main" val="40250185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33EAC0-0DD3-976A-58E5-F789CCC9E55B}"/>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18B4D56F-D723-9DB9-CAC0-7F2A501B3BB3}"/>
              </a:ext>
            </a:extLst>
          </p:cNvPr>
          <p:cNvSpPr>
            <a:spLocks noGrp="1"/>
          </p:cNvSpPr>
          <p:nvPr>
            <p:ph type="title"/>
          </p:nvPr>
        </p:nvSpPr>
        <p:spPr/>
        <p:txBody>
          <a:bodyPr>
            <a:normAutofit/>
          </a:bodyPr>
          <a:lstStyle/>
          <a:p>
            <a:r>
              <a:rPr lang="nl-NL" dirty="0" err="1"/>
              <a:t>Who</a:t>
            </a:r>
            <a:r>
              <a:rPr lang="nl-NL" dirty="0"/>
              <a:t>: Example </a:t>
            </a:r>
            <a:r>
              <a:rPr lang="nl-NL" dirty="0" err="1"/>
              <a:t>activity</a:t>
            </a:r>
            <a:r>
              <a:rPr lang="nl-NL" dirty="0"/>
              <a:t>  </a:t>
            </a:r>
            <a:br>
              <a:rPr lang="nl-NL" dirty="0"/>
            </a:br>
            <a:r>
              <a:rPr lang="en-US" sz="2400" b="1" dirty="0"/>
              <a:t>Table talk: </a:t>
            </a:r>
            <a:r>
              <a:rPr lang="nl-NL" sz="2400" b="1" dirty="0"/>
              <a:t>Pass </a:t>
            </a:r>
            <a:r>
              <a:rPr lang="nl-NL" sz="2400" b="1" dirty="0" err="1"/>
              <a:t>the</a:t>
            </a:r>
            <a:r>
              <a:rPr lang="nl-NL" sz="2400" b="1" dirty="0"/>
              <a:t> question</a:t>
            </a:r>
            <a:endParaRPr lang="nl-NL" dirty="0"/>
          </a:p>
        </p:txBody>
      </p:sp>
      <p:sp>
        <p:nvSpPr>
          <p:cNvPr id="3" name="Tijdelijke aanduiding voor inhoud 2">
            <a:extLst>
              <a:ext uri="{FF2B5EF4-FFF2-40B4-BE49-F238E27FC236}">
                <a16:creationId xmlns:a16="http://schemas.microsoft.com/office/drawing/2014/main" id="{A5326111-860B-4678-C038-9290293C974E}"/>
              </a:ext>
            </a:extLst>
          </p:cNvPr>
          <p:cNvSpPr>
            <a:spLocks noGrp="1"/>
          </p:cNvSpPr>
          <p:nvPr>
            <p:ph idx="1"/>
          </p:nvPr>
        </p:nvSpPr>
        <p:spPr>
          <a:xfrm>
            <a:off x="1115568" y="2284734"/>
            <a:ext cx="10168128" cy="4190563"/>
          </a:xfrm>
        </p:spPr>
        <p:txBody>
          <a:bodyPr>
            <a:normAutofit fontScale="55000" lnSpcReduction="20000"/>
          </a:bodyPr>
          <a:lstStyle/>
          <a:p>
            <a:r>
              <a:rPr lang="en-US" b="1" dirty="0"/>
              <a:t>Purpose:</a:t>
            </a:r>
            <a:r>
              <a:rPr lang="en-US" dirty="0"/>
              <a:t> Light, interactive way to learn about each other’s teaching styles and experiences</a:t>
            </a:r>
          </a:p>
          <a:p>
            <a:endParaRPr lang="en-US" b="1" dirty="0"/>
          </a:p>
          <a:p>
            <a:r>
              <a:rPr lang="en-US" b="1" dirty="0"/>
              <a:t>Setup: </a:t>
            </a:r>
            <a:r>
              <a:rPr lang="en-US" dirty="0"/>
              <a:t>Write 3-5 open-ended, teaching-related questions on slips of paper</a:t>
            </a:r>
          </a:p>
          <a:p>
            <a:pPr marL="914406" lvl="2" indent="0">
              <a:buNone/>
            </a:pPr>
            <a:r>
              <a:rPr lang="en-US" i="1" dirty="0"/>
              <a:t>“What’s one thing you always do to prepare for a tutorial?”, “What’s a teaching method you’ve seen work really well?”,</a:t>
            </a:r>
            <a:endParaRPr lang="en-US" dirty="0"/>
          </a:p>
          <a:p>
            <a:pPr marL="457202" lvl="1" indent="0">
              <a:buNone/>
            </a:pPr>
            <a:r>
              <a:rPr lang="en-US" sz="2000" i="1" dirty="0"/>
              <a:t>	“What’s something you wish you’d known before you started teaching?”, “How do you handle it when students don’t participate?”</a:t>
            </a:r>
            <a:endParaRPr lang="en-US" dirty="0"/>
          </a:p>
          <a:p>
            <a:pPr lvl="1"/>
            <a:r>
              <a:rPr lang="en-US" dirty="0"/>
              <a:t> Fold the slips and place them in a bowl or box in the center of the table.</a:t>
            </a:r>
          </a:p>
          <a:p>
            <a:pPr lvl="1"/>
            <a:endParaRPr lang="en-US" dirty="0"/>
          </a:p>
          <a:p>
            <a:r>
              <a:rPr lang="en-US" b="1" dirty="0"/>
              <a:t>Activity:</a:t>
            </a:r>
            <a:endParaRPr lang="en-US" dirty="0"/>
          </a:p>
          <a:p>
            <a:pPr lvl="1"/>
            <a:r>
              <a:rPr lang="en-US" dirty="0"/>
              <a:t>One TA picks a slip, reads the question aloud, and answers it. After answering, they pass the slip to the next person, who adds their own answer or builds on what was said. Continue until everyone has contributed to 2-3 questions</a:t>
            </a:r>
          </a:p>
          <a:p>
            <a:pPr lvl="1"/>
            <a:endParaRPr lang="en-US" dirty="0"/>
          </a:p>
          <a:p>
            <a:r>
              <a:rPr lang="en-US" b="1" dirty="0"/>
              <a:t>Wrap-up: </a:t>
            </a:r>
            <a:r>
              <a:rPr lang="en-US" dirty="0"/>
              <a:t>Briefly highlight common themes or interesting insights. Thank everyone for sharing </a:t>
            </a:r>
          </a:p>
          <a:p>
            <a:pPr lvl="1"/>
            <a:endParaRPr lang="en-US" dirty="0"/>
          </a:p>
          <a:p>
            <a:r>
              <a:rPr lang="en-US" b="1" dirty="0"/>
              <a:t>Why it works: </a:t>
            </a:r>
            <a:r>
              <a:rPr lang="en-US" dirty="0"/>
              <a:t>Encourages everyone to speak, but in a low-pressure way; surfaces diverse perspectives and teaching tips. Feels natural and conversational, perfect for a seated table setting</a:t>
            </a:r>
          </a:p>
        </p:txBody>
      </p:sp>
      <p:pic>
        <p:nvPicPr>
          <p:cNvPr id="5" name="Afbeelding 4">
            <a:extLst>
              <a:ext uri="{FF2B5EF4-FFF2-40B4-BE49-F238E27FC236}">
                <a16:creationId xmlns:a16="http://schemas.microsoft.com/office/drawing/2014/main" id="{562AC938-8DAD-D2F4-E781-163B2A73D4A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31349" y="164794"/>
            <a:ext cx="2573079" cy="1629617"/>
          </a:xfrm>
          <a:prstGeom prst="rect">
            <a:avLst/>
          </a:prstGeom>
        </p:spPr>
      </p:pic>
    </p:spTree>
    <p:extLst>
      <p:ext uri="{BB962C8B-B14F-4D97-AF65-F5344CB8AC3E}">
        <p14:creationId xmlns:p14="http://schemas.microsoft.com/office/powerpoint/2010/main" val="28893297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60E062-DD2D-5A2B-BCAA-A376F8C8CF3F}"/>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19AF032C-DB0B-2950-0E27-7CA4FFA0CA76}"/>
              </a:ext>
            </a:extLst>
          </p:cNvPr>
          <p:cNvSpPr>
            <a:spLocks noGrp="1"/>
          </p:cNvSpPr>
          <p:nvPr>
            <p:ph type="title"/>
          </p:nvPr>
        </p:nvSpPr>
        <p:spPr/>
        <p:txBody>
          <a:bodyPr>
            <a:normAutofit/>
          </a:bodyPr>
          <a:lstStyle/>
          <a:p>
            <a:r>
              <a:rPr lang="nl-NL" dirty="0" err="1"/>
              <a:t>Who</a:t>
            </a:r>
            <a:r>
              <a:rPr lang="nl-NL" dirty="0"/>
              <a:t>: Example </a:t>
            </a:r>
            <a:r>
              <a:rPr lang="nl-NL" dirty="0" err="1"/>
              <a:t>activity</a:t>
            </a:r>
            <a:r>
              <a:rPr lang="nl-NL" dirty="0"/>
              <a:t> </a:t>
            </a:r>
            <a:br>
              <a:rPr lang="nl-NL" dirty="0"/>
            </a:br>
            <a:r>
              <a:rPr lang="en-US" sz="2400" b="1" dirty="0"/>
              <a:t>Teaching experience timeline</a:t>
            </a:r>
            <a:endParaRPr lang="nl-NL" dirty="0"/>
          </a:p>
        </p:txBody>
      </p:sp>
      <p:sp>
        <p:nvSpPr>
          <p:cNvPr id="3" name="Tijdelijke aanduiding voor inhoud 2">
            <a:extLst>
              <a:ext uri="{FF2B5EF4-FFF2-40B4-BE49-F238E27FC236}">
                <a16:creationId xmlns:a16="http://schemas.microsoft.com/office/drawing/2014/main" id="{00F0C10E-5413-829F-7235-5B286516A35E}"/>
              </a:ext>
            </a:extLst>
          </p:cNvPr>
          <p:cNvSpPr>
            <a:spLocks noGrp="1"/>
          </p:cNvSpPr>
          <p:nvPr>
            <p:ph idx="1"/>
          </p:nvPr>
        </p:nvSpPr>
        <p:spPr>
          <a:xfrm>
            <a:off x="1115568" y="2223300"/>
            <a:ext cx="10168128" cy="3922773"/>
          </a:xfrm>
        </p:spPr>
        <p:txBody>
          <a:bodyPr>
            <a:normAutofit fontScale="85000" lnSpcReduction="20000"/>
          </a:bodyPr>
          <a:lstStyle/>
          <a:p>
            <a:r>
              <a:rPr lang="en-US" sz="2000" b="1" dirty="0"/>
              <a:t>Purpose:</a:t>
            </a:r>
            <a:r>
              <a:rPr lang="en-US" sz="2000" dirty="0"/>
              <a:t> Share teaching backgrounds and create a sense of shared journey</a:t>
            </a:r>
          </a:p>
          <a:p>
            <a:endParaRPr lang="en-US" sz="2000" dirty="0"/>
          </a:p>
          <a:p>
            <a:r>
              <a:rPr lang="en-US" sz="2000" b="1" dirty="0"/>
              <a:t>Setup:</a:t>
            </a:r>
            <a:r>
              <a:rPr lang="en-US" sz="2000" dirty="0"/>
              <a:t> Draw a simple timeline on a whiteboard or flipchart, with “First teaching experience” at one end and “Now” at the other</a:t>
            </a:r>
          </a:p>
          <a:p>
            <a:endParaRPr lang="en-US" sz="2000" dirty="0"/>
          </a:p>
          <a:p>
            <a:r>
              <a:rPr lang="en-US" sz="2000" b="1" dirty="0"/>
              <a:t>Activity:</a:t>
            </a:r>
            <a:r>
              <a:rPr lang="en-US" sz="2000" dirty="0"/>
              <a:t> Ask each TA to place a sticky note on the timeline with their name and a brief note about a memorable teaching moment (e.g., “First tutorial,” “Taught high school,” “Learned to use breakout rooms”)</a:t>
            </a:r>
          </a:p>
          <a:p>
            <a:endParaRPr lang="en-US" sz="2000" dirty="0"/>
          </a:p>
          <a:p>
            <a:r>
              <a:rPr lang="en-US" sz="2000" b="1" dirty="0"/>
              <a:t>Wrap-up:</a:t>
            </a:r>
            <a:r>
              <a:rPr lang="en-US" sz="2000" dirty="0"/>
              <a:t> Briefly highlight commonalities or interesting experiences</a:t>
            </a:r>
          </a:p>
          <a:p>
            <a:endParaRPr lang="en-US" sz="2000" dirty="0"/>
          </a:p>
          <a:p>
            <a:r>
              <a:rPr lang="en-US" sz="2000" b="1" dirty="0"/>
              <a:t>Why it works:</a:t>
            </a:r>
            <a:r>
              <a:rPr lang="en-US" sz="2000" dirty="0"/>
              <a:t> Visual, easy, and reveals diversity without pressure</a:t>
            </a:r>
          </a:p>
          <a:p>
            <a:pPr marL="0" indent="0">
              <a:buNone/>
            </a:pPr>
            <a:endParaRPr lang="nl-NL" sz="2000" dirty="0"/>
          </a:p>
        </p:txBody>
      </p:sp>
      <p:pic>
        <p:nvPicPr>
          <p:cNvPr id="5" name="Afbeelding 4">
            <a:extLst>
              <a:ext uri="{FF2B5EF4-FFF2-40B4-BE49-F238E27FC236}">
                <a16:creationId xmlns:a16="http://schemas.microsoft.com/office/drawing/2014/main" id="{AEC5A330-7D0E-C89C-81F6-AD8C201DCC1D}"/>
              </a:ext>
            </a:extLst>
          </p:cNvPr>
          <p:cNvPicPr>
            <a:picLocks noChangeAspect="1"/>
          </p:cNvPicPr>
          <p:nvPr/>
        </p:nvPicPr>
        <p:blipFill>
          <a:blip r:embed="rId2"/>
          <a:stretch>
            <a:fillRect/>
          </a:stretch>
        </p:blipFill>
        <p:spPr>
          <a:xfrm>
            <a:off x="8723829" y="188432"/>
            <a:ext cx="2831787" cy="1539784"/>
          </a:xfrm>
          <a:prstGeom prst="rect">
            <a:avLst/>
          </a:prstGeom>
        </p:spPr>
      </p:pic>
    </p:spTree>
    <p:extLst>
      <p:ext uri="{BB962C8B-B14F-4D97-AF65-F5344CB8AC3E}">
        <p14:creationId xmlns:p14="http://schemas.microsoft.com/office/powerpoint/2010/main" val="16107708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294D61-0590-227C-D393-FF078F036C45}"/>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48F5DDB3-869A-59BE-9EF7-A951741229E2}"/>
              </a:ext>
            </a:extLst>
          </p:cNvPr>
          <p:cNvSpPr>
            <a:spLocks noGrp="1"/>
          </p:cNvSpPr>
          <p:nvPr>
            <p:ph type="title"/>
          </p:nvPr>
        </p:nvSpPr>
        <p:spPr/>
        <p:txBody>
          <a:bodyPr>
            <a:normAutofit/>
          </a:bodyPr>
          <a:lstStyle/>
          <a:p>
            <a:r>
              <a:rPr lang="nl-NL" dirty="0" err="1"/>
              <a:t>Who</a:t>
            </a:r>
            <a:r>
              <a:rPr lang="nl-NL" dirty="0"/>
              <a:t>: Example </a:t>
            </a:r>
            <a:r>
              <a:rPr lang="nl-NL" dirty="0" err="1"/>
              <a:t>activity</a:t>
            </a:r>
            <a:br>
              <a:rPr lang="nl-NL" dirty="0"/>
            </a:br>
            <a:r>
              <a:rPr lang="en-US" sz="2400" b="1" dirty="0"/>
              <a:t>Two truths and a teaching lie</a:t>
            </a:r>
            <a:endParaRPr lang="nl-NL" dirty="0"/>
          </a:p>
        </p:txBody>
      </p:sp>
      <p:sp>
        <p:nvSpPr>
          <p:cNvPr id="3" name="Tijdelijke aanduiding voor inhoud 2">
            <a:extLst>
              <a:ext uri="{FF2B5EF4-FFF2-40B4-BE49-F238E27FC236}">
                <a16:creationId xmlns:a16="http://schemas.microsoft.com/office/drawing/2014/main" id="{A0DDFF7F-8E6B-A940-E7D5-92E8867569BF}"/>
              </a:ext>
            </a:extLst>
          </p:cNvPr>
          <p:cNvSpPr>
            <a:spLocks noGrp="1"/>
          </p:cNvSpPr>
          <p:nvPr>
            <p:ph idx="1"/>
          </p:nvPr>
        </p:nvSpPr>
        <p:spPr>
          <a:xfrm>
            <a:off x="1115568" y="2223300"/>
            <a:ext cx="10168128" cy="3922773"/>
          </a:xfrm>
        </p:spPr>
        <p:txBody>
          <a:bodyPr>
            <a:normAutofit fontScale="85000" lnSpcReduction="20000"/>
          </a:bodyPr>
          <a:lstStyle/>
          <a:p>
            <a:r>
              <a:rPr lang="en-US" sz="2000" b="1" dirty="0"/>
              <a:t>Purpose:</a:t>
            </a:r>
            <a:r>
              <a:rPr lang="en-US" sz="2000" dirty="0"/>
              <a:t> Lighthearted way to share teaching experiences and values</a:t>
            </a:r>
          </a:p>
          <a:p>
            <a:endParaRPr lang="en-US" sz="2000" dirty="0"/>
          </a:p>
          <a:p>
            <a:r>
              <a:rPr lang="en-US" sz="2000" b="1" dirty="0"/>
              <a:t>Setup:</a:t>
            </a:r>
            <a:r>
              <a:rPr lang="en-US" sz="2000" dirty="0"/>
              <a:t> Each TA writes down two true statements and one false statement about their teaching experience or philosophy (e.g., “I once taught a class in costume,” “I think group work is overrated,” “I’ve never used a slide deck”)</a:t>
            </a:r>
          </a:p>
          <a:p>
            <a:endParaRPr lang="en-US" sz="2000" dirty="0"/>
          </a:p>
          <a:p>
            <a:r>
              <a:rPr lang="en-US" sz="2000" b="1" dirty="0"/>
              <a:t>Activity:</a:t>
            </a:r>
            <a:r>
              <a:rPr lang="en-US" sz="2000" dirty="0"/>
              <a:t> TAs share their statements. Others guess the lie. Depending on how many persons, you can make small subgroups</a:t>
            </a:r>
          </a:p>
          <a:p>
            <a:endParaRPr lang="en-US" sz="2000" dirty="0"/>
          </a:p>
          <a:p>
            <a:r>
              <a:rPr lang="en-US" sz="2000" b="1" dirty="0"/>
              <a:t>Wrap-up:</a:t>
            </a:r>
            <a:r>
              <a:rPr lang="en-US" sz="2000" dirty="0"/>
              <a:t> Ask </a:t>
            </a:r>
            <a:r>
              <a:rPr lang="en-US" sz="2000" i="1" dirty="0"/>
              <a:t>“What surprised you about each other’s teaching styles?”</a:t>
            </a:r>
          </a:p>
          <a:p>
            <a:endParaRPr lang="en-US" sz="2000" dirty="0"/>
          </a:p>
          <a:p>
            <a:r>
              <a:rPr lang="en-US" sz="2000" b="1" dirty="0"/>
              <a:t>Why it works:</a:t>
            </a:r>
            <a:r>
              <a:rPr lang="en-US" sz="2000" dirty="0"/>
              <a:t> Reveals personal teaching values and builds rapport</a:t>
            </a:r>
          </a:p>
          <a:p>
            <a:pPr marL="0" indent="0">
              <a:buNone/>
            </a:pPr>
            <a:endParaRPr lang="nl-NL" sz="2000" dirty="0"/>
          </a:p>
        </p:txBody>
      </p:sp>
      <p:pic>
        <p:nvPicPr>
          <p:cNvPr id="6" name="Afbeelding 5">
            <a:extLst>
              <a:ext uri="{FF2B5EF4-FFF2-40B4-BE49-F238E27FC236}">
                <a16:creationId xmlns:a16="http://schemas.microsoft.com/office/drawing/2014/main" id="{D9E1DD6A-CF5E-CA67-F103-803C88CC5899}"/>
              </a:ext>
            </a:extLst>
          </p:cNvPr>
          <p:cNvPicPr>
            <a:picLocks noChangeAspect="1"/>
          </p:cNvPicPr>
          <p:nvPr/>
        </p:nvPicPr>
        <p:blipFill>
          <a:blip r:embed="rId2"/>
          <a:stretch>
            <a:fillRect/>
          </a:stretch>
        </p:blipFill>
        <p:spPr>
          <a:xfrm>
            <a:off x="9603580" y="82690"/>
            <a:ext cx="1927353" cy="1809905"/>
          </a:xfrm>
          <a:prstGeom prst="rect">
            <a:avLst/>
          </a:prstGeom>
        </p:spPr>
      </p:pic>
    </p:spTree>
    <p:extLst>
      <p:ext uri="{BB962C8B-B14F-4D97-AF65-F5344CB8AC3E}">
        <p14:creationId xmlns:p14="http://schemas.microsoft.com/office/powerpoint/2010/main" val="23063891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79E555-C38E-1E01-C922-C2961144A9EF}"/>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D4322789-F265-6331-73D7-CDA07F72284D}"/>
              </a:ext>
            </a:extLst>
          </p:cNvPr>
          <p:cNvSpPr>
            <a:spLocks noGrp="1"/>
          </p:cNvSpPr>
          <p:nvPr>
            <p:ph type="title"/>
          </p:nvPr>
        </p:nvSpPr>
        <p:spPr/>
        <p:txBody>
          <a:bodyPr>
            <a:normAutofit/>
          </a:bodyPr>
          <a:lstStyle/>
          <a:p>
            <a:r>
              <a:rPr lang="nl-NL" dirty="0" err="1"/>
              <a:t>Who</a:t>
            </a:r>
            <a:r>
              <a:rPr lang="nl-NL" dirty="0"/>
              <a:t>: Example </a:t>
            </a:r>
            <a:r>
              <a:rPr lang="nl-NL" dirty="0" err="1"/>
              <a:t>activity</a:t>
            </a:r>
            <a:r>
              <a:rPr lang="nl-NL" dirty="0"/>
              <a:t> </a:t>
            </a:r>
            <a:br>
              <a:rPr lang="nl-NL" dirty="0"/>
            </a:br>
            <a:r>
              <a:rPr lang="en-US" sz="2400" b="1" dirty="0"/>
              <a:t>Teaching strengths bingo</a:t>
            </a:r>
            <a:endParaRPr lang="nl-NL" dirty="0"/>
          </a:p>
        </p:txBody>
      </p:sp>
      <p:sp>
        <p:nvSpPr>
          <p:cNvPr id="3" name="Tijdelijke aanduiding voor inhoud 2">
            <a:extLst>
              <a:ext uri="{FF2B5EF4-FFF2-40B4-BE49-F238E27FC236}">
                <a16:creationId xmlns:a16="http://schemas.microsoft.com/office/drawing/2014/main" id="{2D73E660-0F10-C0A4-EEAE-68C9303C7079}"/>
              </a:ext>
            </a:extLst>
          </p:cNvPr>
          <p:cNvSpPr>
            <a:spLocks noGrp="1"/>
          </p:cNvSpPr>
          <p:nvPr>
            <p:ph idx="1"/>
          </p:nvPr>
        </p:nvSpPr>
        <p:spPr>
          <a:xfrm>
            <a:off x="1115568" y="2223300"/>
            <a:ext cx="10168128" cy="3922773"/>
          </a:xfrm>
        </p:spPr>
        <p:txBody>
          <a:bodyPr>
            <a:normAutofit fontScale="92500" lnSpcReduction="20000"/>
          </a:bodyPr>
          <a:lstStyle/>
          <a:p>
            <a:r>
              <a:rPr lang="en-US" sz="2000" b="1" dirty="0"/>
              <a:t>Purpose:</a:t>
            </a:r>
            <a:r>
              <a:rPr lang="en-US" sz="2000" dirty="0"/>
              <a:t> Identify and celebrate individual strengths</a:t>
            </a:r>
          </a:p>
          <a:p>
            <a:endParaRPr lang="en-US" sz="2000" dirty="0"/>
          </a:p>
          <a:p>
            <a:r>
              <a:rPr lang="en-US" sz="2000" b="1" dirty="0"/>
              <a:t>Setup:</a:t>
            </a:r>
            <a:r>
              <a:rPr lang="en-US" sz="2000" dirty="0"/>
              <a:t> Create a simple bingo card with teaching-related strengths (e.g., “good at explaining complex ideas”, “patient with questions”, “creative with examples”, “</a:t>
            </a:r>
            <a:r>
              <a:rPr lang="en-GB" sz="2000" noProof="0" dirty="0"/>
              <a:t>organised</a:t>
            </a:r>
            <a:r>
              <a:rPr lang="en-US" sz="2000" dirty="0"/>
              <a:t>”)</a:t>
            </a:r>
          </a:p>
          <a:p>
            <a:endParaRPr lang="en-US" sz="2000" dirty="0"/>
          </a:p>
          <a:p>
            <a:r>
              <a:rPr lang="en-US" sz="2000" b="1" dirty="0"/>
              <a:t>Activity:</a:t>
            </a:r>
            <a:r>
              <a:rPr lang="en-US" sz="2000" dirty="0"/>
              <a:t> TAs mingle and find someone who matches each strength, initialing the box</a:t>
            </a:r>
          </a:p>
          <a:p>
            <a:endParaRPr lang="en-US" sz="2000" dirty="0"/>
          </a:p>
          <a:p>
            <a:r>
              <a:rPr lang="en-US" sz="2000" b="1" dirty="0"/>
              <a:t>Wrap-up:</a:t>
            </a:r>
            <a:r>
              <a:rPr lang="en-US" sz="2000" dirty="0"/>
              <a:t> Ask a few to share what they learned about their colleagues</a:t>
            </a:r>
          </a:p>
          <a:p>
            <a:endParaRPr lang="en-US" sz="2000" dirty="0"/>
          </a:p>
          <a:p>
            <a:r>
              <a:rPr lang="en-US" sz="2000" b="1" dirty="0"/>
              <a:t>Why it works:</a:t>
            </a:r>
            <a:r>
              <a:rPr lang="en-US" sz="2000" dirty="0"/>
              <a:t> Encourages interaction, highlights strengths, and is easy to facilitate</a:t>
            </a:r>
          </a:p>
          <a:p>
            <a:pPr marL="0" indent="0">
              <a:buNone/>
            </a:pPr>
            <a:endParaRPr lang="nl-NL" sz="2000" dirty="0"/>
          </a:p>
        </p:txBody>
      </p:sp>
      <p:pic>
        <p:nvPicPr>
          <p:cNvPr id="6" name="Afbeelding 5">
            <a:extLst>
              <a:ext uri="{FF2B5EF4-FFF2-40B4-BE49-F238E27FC236}">
                <a16:creationId xmlns:a16="http://schemas.microsoft.com/office/drawing/2014/main" id="{0B688E9B-8F28-DE66-B5D0-970D0B795706}"/>
              </a:ext>
            </a:extLst>
          </p:cNvPr>
          <p:cNvPicPr>
            <a:picLocks noChangeAspect="1"/>
          </p:cNvPicPr>
          <p:nvPr/>
        </p:nvPicPr>
        <p:blipFill>
          <a:blip r:embed="rId2"/>
          <a:srcRect l="32957" t="22306"/>
          <a:stretch>
            <a:fillRect/>
          </a:stretch>
        </p:blipFill>
        <p:spPr>
          <a:xfrm>
            <a:off x="8793126" y="210229"/>
            <a:ext cx="2753832" cy="1595672"/>
          </a:xfrm>
          <a:prstGeom prst="rect">
            <a:avLst/>
          </a:prstGeom>
        </p:spPr>
      </p:pic>
    </p:spTree>
    <p:extLst>
      <p:ext uri="{BB962C8B-B14F-4D97-AF65-F5344CB8AC3E}">
        <p14:creationId xmlns:p14="http://schemas.microsoft.com/office/powerpoint/2010/main" val="7996936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8D6397F-9551-292C-92E0-86A007DCFA27}"/>
              </a:ext>
            </a:extLst>
          </p:cNvPr>
          <p:cNvSpPr>
            <a:spLocks noGrp="1"/>
          </p:cNvSpPr>
          <p:nvPr>
            <p:ph type="title"/>
          </p:nvPr>
        </p:nvSpPr>
        <p:spPr/>
        <p:txBody>
          <a:bodyPr>
            <a:normAutofit/>
          </a:bodyPr>
          <a:lstStyle/>
          <a:p>
            <a:r>
              <a:rPr lang="nl-NL" dirty="0" err="1"/>
              <a:t>Who</a:t>
            </a:r>
            <a:r>
              <a:rPr lang="nl-NL" dirty="0"/>
              <a:t>: example </a:t>
            </a:r>
            <a:r>
              <a:rPr lang="nl-NL" dirty="0" err="1"/>
              <a:t>activity</a:t>
            </a:r>
            <a:br>
              <a:rPr lang="nl-NL" dirty="0"/>
            </a:br>
            <a:r>
              <a:rPr lang="nl-NL" sz="2400" b="1" dirty="0"/>
              <a:t>Teaching </a:t>
            </a:r>
            <a:r>
              <a:rPr lang="nl-NL" sz="2400" b="1" dirty="0" err="1"/>
              <a:t>vision</a:t>
            </a:r>
            <a:r>
              <a:rPr lang="nl-NL" sz="2400" b="1" dirty="0"/>
              <a:t> speed dating</a:t>
            </a:r>
            <a:endParaRPr lang="nl-NL" dirty="0"/>
          </a:p>
        </p:txBody>
      </p:sp>
      <p:sp>
        <p:nvSpPr>
          <p:cNvPr id="3" name="Tijdelijke aanduiding voor inhoud 2">
            <a:extLst>
              <a:ext uri="{FF2B5EF4-FFF2-40B4-BE49-F238E27FC236}">
                <a16:creationId xmlns:a16="http://schemas.microsoft.com/office/drawing/2014/main" id="{9CFFC554-E862-1D4E-5260-50DFD15D8791}"/>
              </a:ext>
            </a:extLst>
          </p:cNvPr>
          <p:cNvSpPr>
            <a:spLocks noGrp="1"/>
          </p:cNvSpPr>
          <p:nvPr>
            <p:ph idx="1"/>
          </p:nvPr>
        </p:nvSpPr>
        <p:spPr>
          <a:xfrm>
            <a:off x="1115568" y="2223300"/>
            <a:ext cx="10168128" cy="4326356"/>
          </a:xfrm>
        </p:spPr>
        <p:txBody>
          <a:bodyPr>
            <a:normAutofit lnSpcReduction="10000"/>
          </a:bodyPr>
          <a:lstStyle/>
          <a:p>
            <a:r>
              <a:rPr lang="en-US" sz="1600" b="1" dirty="0"/>
              <a:t>Purpose:</a:t>
            </a:r>
            <a:r>
              <a:rPr lang="en-US" sz="1600" dirty="0"/>
              <a:t> Quickly share teaching experiences and visions, find common ground</a:t>
            </a:r>
          </a:p>
          <a:p>
            <a:pPr marL="0" indent="0">
              <a:buNone/>
            </a:pPr>
            <a:endParaRPr lang="en-US" sz="1600" dirty="0"/>
          </a:p>
          <a:p>
            <a:r>
              <a:rPr lang="en-US" sz="1600" b="1" dirty="0"/>
              <a:t>Setup:</a:t>
            </a:r>
            <a:r>
              <a:rPr lang="en-US" sz="1600" dirty="0"/>
              <a:t> Each TA pairs with another. </a:t>
            </a:r>
            <a:r>
              <a:rPr lang="en-US" sz="1600" i="1" dirty="0"/>
              <a:t>Optional: Arrange chairs in two facing rows</a:t>
            </a:r>
          </a:p>
          <a:p>
            <a:endParaRPr lang="en-US" sz="1600" i="1" dirty="0"/>
          </a:p>
          <a:p>
            <a:r>
              <a:rPr lang="en-US" sz="1600" b="1" dirty="0"/>
              <a:t>Activity:</a:t>
            </a:r>
            <a:r>
              <a:rPr lang="en-US" sz="1600" dirty="0"/>
              <a:t> Give each pair 2 minutes to answer: </a:t>
            </a:r>
            <a:br>
              <a:rPr lang="en-US" sz="1600" dirty="0"/>
            </a:br>
            <a:r>
              <a:rPr lang="en-US" sz="1600" dirty="0"/>
              <a:t>	</a:t>
            </a:r>
            <a:r>
              <a:rPr lang="en-US" sz="1200" i="1" dirty="0"/>
              <a:t>"What’s one teaching moment you’re proud of?"</a:t>
            </a:r>
            <a:endParaRPr lang="en-US" sz="1200" dirty="0"/>
          </a:p>
          <a:p>
            <a:pPr marL="457202" lvl="1" indent="0">
              <a:buNone/>
            </a:pPr>
            <a:r>
              <a:rPr lang="en-US" sz="1200" i="1" dirty="0"/>
              <a:t>	"What’s one thing you hope to achieve as a TA this year?"</a:t>
            </a:r>
            <a:endParaRPr lang="en-US" sz="1200" dirty="0"/>
          </a:p>
          <a:p>
            <a:pPr lvl="1"/>
            <a:r>
              <a:rPr lang="en-US" sz="1400" dirty="0"/>
              <a:t>Rotate: After 2 minutes, one row shifts. Repeat 2-3 times</a:t>
            </a:r>
          </a:p>
          <a:p>
            <a:endParaRPr lang="en-US" sz="1600" dirty="0"/>
          </a:p>
          <a:p>
            <a:r>
              <a:rPr lang="en-US" sz="1600" b="1" dirty="0"/>
              <a:t>Wrap-up:</a:t>
            </a:r>
            <a:r>
              <a:rPr lang="en-US" sz="1600" dirty="0"/>
              <a:t> Ask for volunteers to share a memorable answer</a:t>
            </a:r>
          </a:p>
          <a:p>
            <a:pPr marL="0" indent="0">
              <a:buNone/>
            </a:pPr>
            <a:endParaRPr lang="en-US" sz="1600" dirty="0"/>
          </a:p>
          <a:p>
            <a:r>
              <a:rPr lang="en-US" sz="1600" b="1" dirty="0"/>
              <a:t>Why it works:</a:t>
            </a:r>
            <a:r>
              <a:rPr lang="en-US" sz="1600" dirty="0"/>
              <a:t> Breaks the ice, surfaces teaching values, and shows diversity of experience</a:t>
            </a:r>
          </a:p>
          <a:p>
            <a:pPr marL="0" indent="0">
              <a:buNone/>
            </a:pPr>
            <a:endParaRPr lang="nl-NL" sz="1600" dirty="0"/>
          </a:p>
        </p:txBody>
      </p:sp>
      <p:pic>
        <p:nvPicPr>
          <p:cNvPr id="5" name="Afbeelding 4">
            <a:extLst>
              <a:ext uri="{FF2B5EF4-FFF2-40B4-BE49-F238E27FC236}">
                <a16:creationId xmlns:a16="http://schemas.microsoft.com/office/drawing/2014/main" id="{F5D4FF89-B3AC-0513-A65E-54124B036710}"/>
              </a:ext>
            </a:extLst>
          </p:cNvPr>
          <p:cNvPicPr>
            <a:picLocks noChangeAspect="1"/>
          </p:cNvPicPr>
          <p:nvPr/>
        </p:nvPicPr>
        <p:blipFill>
          <a:blip r:embed="rId2"/>
          <a:stretch>
            <a:fillRect/>
          </a:stretch>
        </p:blipFill>
        <p:spPr>
          <a:xfrm>
            <a:off x="9567651" y="38251"/>
            <a:ext cx="1911775" cy="1937507"/>
          </a:xfrm>
          <a:prstGeom prst="rect">
            <a:avLst/>
          </a:prstGeom>
        </p:spPr>
      </p:pic>
    </p:spTree>
    <p:extLst>
      <p:ext uri="{BB962C8B-B14F-4D97-AF65-F5344CB8AC3E}">
        <p14:creationId xmlns:p14="http://schemas.microsoft.com/office/powerpoint/2010/main" val="756889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8B8BE2-98AA-B36E-D350-52ED07527C37}"/>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6536FDA4-2307-A6F3-C223-9564C98D1479}"/>
              </a:ext>
            </a:extLst>
          </p:cNvPr>
          <p:cNvSpPr>
            <a:spLocks noGrp="1"/>
          </p:cNvSpPr>
          <p:nvPr>
            <p:ph type="title"/>
          </p:nvPr>
        </p:nvSpPr>
        <p:spPr/>
        <p:txBody>
          <a:bodyPr>
            <a:normAutofit fontScale="90000"/>
          </a:bodyPr>
          <a:lstStyle/>
          <a:p>
            <a:r>
              <a:rPr lang="en-US" dirty="0">
                <a:latin typeface="Aharoni"/>
                <a:cs typeface="Aharoni"/>
              </a:rPr>
              <a:t>Why are we redesigning the course? </a:t>
            </a:r>
            <a:br>
              <a:rPr lang="en-US" dirty="0"/>
            </a:br>
            <a:r>
              <a:rPr lang="en-US" dirty="0">
                <a:latin typeface="Aharoni"/>
                <a:cs typeface="Aharoni"/>
              </a:rPr>
              <a:t>Your input matters!</a:t>
            </a:r>
            <a:endParaRPr lang="nl-NL" dirty="0">
              <a:latin typeface="Aharoni"/>
              <a:cs typeface="Aharoni"/>
            </a:endParaRPr>
          </a:p>
        </p:txBody>
      </p:sp>
      <p:sp>
        <p:nvSpPr>
          <p:cNvPr id="4" name="Tijdelijke aanduiding voor inhoud 3">
            <a:extLst>
              <a:ext uri="{FF2B5EF4-FFF2-40B4-BE49-F238E27FC236}">
                <a16:creationId xmlns:a16="http://schemas.microsoft.com/office/drawing/2014/main" id="{762948D2-0E5A-A352-9D9D-4A07552E798F}"/>
              </a:ext>
            </a:extLst>
          </p:cNvPr>
          <p:cNvSpPr>
            <a:spLocks noGrp="1"/>
          </p:cNvSpPr>
          <p:nvPr>
            <p:ph sz="half" idx="1"/>
          </p:nvPr>
        </p:nvSpPr>
        <p:spPr>
          <a:xfrm>
            <a:off x="616764" y="2308432"/>
            <a:ext cx="4937760" cy="3694176"/>
          </a:xfrm>
        </p:spPr>
        <p:txBody>
          <a:bodyPr vert="horz" lIns="91440" tIns="45720" rIns="91440" bIns="45720" rtlCol="0" anchor="t">
            <a:normAutofit/>
          </a:bodyPr>
          <a:lstStyle/>
          <a:p>
            <a:pPr marL="0" indent="0">
              <a:buNone/>
            </a:pPr>
            <a:r>
              <a:rPr lang="en-GB" sz="2000" b="1" dirty="0">
                <a:latin typeface="Arial"/>
                <a:cs typeface="Arial"/>
              </a:rPr>
              <a:t>Main challenges</a:t>
            </a:r>
          </a:p>
          <a:p>
            <a:pPr marL="0" indent="0">
              <a:buNone/>
            </a:pPr>
            <a:r>
              <a:rPr lang="en-GB" sz="2000" dirty="0">
                <a:latin typeface="Arial"/>
                <a:cs typeface="Arial"/>
              </a:rPr>
              <a:t>“What worked and didn’t work in the old design?”</a:t>
            </a:r>
          </a:p>
          <a:p>
            <a:pPr marL="228600" indent="-228600"/>
            <a:endParaRPr lang="en-GB" sz="2000" i="1" dirty="0"/>
          </a:p>
          <a:p>
            <a:pPr marL="0" indent="0">
              <a:buNone/>
            </a:pPr>
            <a:r>
              <a:rPr lang="en-GB" sz="2000" i="1" dirty="0">
                <a:latin typeface="Arial"/>
                <a:cs typeface="Arial"/>
              </a:rPr>
              <a:t>Collect answers on white/blackboard or paper or use sticky notes</a:t>
            </a:r>
            <a:endParaRPr lang="en-GB" sz="2000" dirty="0">
              <a:latin typeface="Arial"/>
              <a:cs typeface="Arial"/>
            </a:endParaRPr>
          </a:p>
          <a:p>
            <a:pPr marL="0" indent="0">
              <a:buNone/>
            </a:pPr>
            <a:endParaRPr lang="en-GB" sz="2000" dirty="0"/>
          </a:p>
        </p:txBody>
      </p:sp>
      <p:sp>
        <p:nvSpPr>
          <p:cNvPr id="5" name="Tijdelijke aanduiding voor inhoud 4">
            <a:extLst>
              <a:ext uri="{FF2B5EF4-FFF2-40B4-BE49-F238E27FC236}">
                <a16:creationId xmlns:a16="http://schemas.microsoft.com/office/drawing/2014/main" id="{5F2A8C2C-F4DA-40E4-2D12-59976E86A7EC}"/>
              </a:ext>
            </a:extLst>
          </p:cNvPr>
          <p:cNvSpPr>
            <a:spLocks noGrp="1"/>
          </p:cNvSpPr>
          <p:nvPr>
            <p:ph sz="half" idx="2"/>
          </p:nvPr>
        </p:nvSpPr>
        <p:spPr>
          <a:xfrm>
            <a:off x="6796604" y="2308432"/>
            <a:ext cx="4937760" cy="3694176"/>
          </a:xfrm>
        </p:spPr>
        <p:txBody>
          <a:bodyPr>
            <a:normAutofit/>
          </a:bodyPr>
          <a:lstStyle/>
          <a:p>
            <a:pPr marL="0" indent="0">
              <a:buNone/>
            </a:pPr>
            <a:r>
              <a:rPr lang="nl-NL" sz="2000" b="1" dirty="0"/>
              <a:t>Goals of new design</a:t>
            </a:r>
          </a:p>
          <a:p>
            <a:pPr marL="0" indent="0">
              <a:buNone/>
            </a:pPr>
            <a:r>
              <a:rPr lang="en-US" sz="2000" dirty="0"/>
              <a:t>“What do you hope to achieve with the new design?”</a:t>
            </a:r>
          </a:p>
          <a:p>
            <a:pPr marL="0" indent="0">
              <a:buNone/>
            </a:pPr>
            <a:endParaRPr lang="en-US" sz="2000" i="1" dirty="0"/>
          </a:p>
          <a:p>
            <a:pPr marL="0" indent="0">
              <a:buNone/>
            </a:pPr>
            <a:r>
              <a:rPr lang="en-US" sz="2000" i="1" dirty="0"/>
              <a:t>Collect answers on white/blackboard or paper or use sticky notes</a:t>
            </a:r>
            <a:endParaRPr lang="en-US" sz="2000" dirty="0"/>
          </a:p>
          <a:p>
            <a:pPr marL="914406" lvl="2" indent="0">
              <a:buNone/>
            </a:pPr>
            <a:endParaRPr lang="nl-NL" dirty="0"/>
          </a:p>
        </p:txBody>
      </p:sp>
      <p:pic>
        <p:nvPicPr>
          <p:cNvPr id="6" name="Afbeelding 5">
            <a:extLst>
              <a:ext uri="{FF2B5EF4-FFF2-40B4-BE49-F238E27FC236}">
                <a16:creationId xmlns:a16="http://schemas.microsoft.com/office/drawing/2014/main" id="{A8F4D0CE-57B8-5F8A-639A-C15E2914386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96603" y="5057479"/>
            <a:ext cx="1463141" cy="1664476"/>
          </a:xfrm>
          <a:prstGeom prst="rect">
            <a:avLst/>
          </a:prstGeom>
        </p:spPr>
      </p:pic>
      <p:pic>
        <p:nvPicPr>
          <p:cNvPr id="7" name="Afbeelding 6">
            <a:extLst>
              <a:ext uri="{FF2B5EF4-FFF2-40B4-BE49-F238E27FC236}">
                <a16:creationId xmlns:a16="http://schemas.microsoft.com/office/drawing/2014/main" id="{B00C402F-0367-037C-AD48-622D2CD6297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6764" y="5303519"/>
            <a:ext cx="1190472" cy="1344715"/>
          </a:xfrm>
          <a:prstGeom prst="rect">
            <a:avLst/>
          </a:prstGeom>
        </p:spPr>
      </p:pic>
      <p:sp>
        <p:nvSpPr>
          <p:cNvPr id="8" name="Pijl: rechts 7">
            <a:extLst>
              <a:ext uri="{FF2B5EF4-FFF2-40B4-BE49-F238E27FC236}">
                <a16:creationId xmlns:a16="http://schemas.microsoft.com/office/drawing/2014/main" id="{F13642BF-073B-CF1E-8137-86EF250E5383}"/>
              </a:ext>
            </a:extLst>
          </p:cNvPr>
          <p:cNvSpPr/>
          <p:nvPr/>
        </p:nvSpPr>
        <p:spPr>
          <a:xfrm>
            <a:off x="5554524" y="2998460"/>
            <a:ext cx="1088060" cy="597552"/>
          </a:xfrm>
          <a:prstGeom prst="rightArrow">
            <a:avLst/>
          </a:prstGeom>
          <a:solidFill>
            <a:srgbClr val="742168"/>
          </a:solidFill>
          <a:ln>
            <a:solidFill>
              <a:srgbClr val="74216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35466049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50587A6-0E6B-644E-A2FB-71A729F76E7F}"/>
              </a:ext>
            </a:extLst>
          </p:cNvPr>
          <p:cNvSpPr>
            <a:spLocks noGrp="1"/>
          </p:cNvSpPr>
          <p:nvPr>
            <p:ph type="title"/>
          </p:nvPr>
        </p:nvSpPr>
        <p:spPr/>
        <p:txBody>
          <a:bodyPr/>
          <a:lstStyle/>
          <a:p>
            <a:r>
              <a:rPr lang="nl-NL" dirty="0"/>
              <a:t>Why: </a:t>
            </a:r>
            <a:r>
              <a:rPr lang="nl-NL" dirty="0" err="1"/>
              <a:t>Urgency</a:t>
            </a:r>
            <a:r>
              <a:rPr lang="nl-NL" dirty="0"/>
              <a:t> or main focus point?</a:t>
            </a:r>
          </a:p>
        </p:txBody>
      </p:sp>
      <p:sp>
        <p:nvSpPr>
          <p:cNvPr id="7" name="Tijdelijke aanduiding voor inhoud 6">
            <a:extLst>
              <a:ext uri="{FF2B5EF4-FFF2-40B4-BE49-F238E27FC236}">
                <a16:creationId xmlns:a16="http://schemas.microsoft.com/office/drawing/2014/main" id="{C2F943DF-2D23-BE5D-980C-4B8F41BF709C}"/>
              </a:ext>
            </a:extLst>
          </p:cNvPr>
          <p:cNvSpPr>
            <a:spLocks noGrp="1"/>
          </p:cNvSpPr>
          <p:nvPr>
            <p:ph idx="1"/>
          </p:nvPr>
        </p:nvSpPr>
        <p:spPr>
          <a:xfrm>
            <a:off x="1115568" y="2167363"/>
            <a:ext cx="10168128" cy="3694176"/>
          </a:xfrm>
        </p:spPr>
        <p:txBody>
          <a:bodyPr vert="horz" lIns="91440" tIns="45720" rIns="91440" bIns="45720" rtlCol="0" anchor="t">
            <a:normAutofit/>
          </a:bodyPr>
          <a:lstStyle/>
          <a:p>
            <a:pPr marL="228600" indent="-228600"/>
            <a:r>
              <a:rPr lang="en-GB" dirty="0">
                <a:latin typeface="Arial"/>
                <a:cs typeface="Arial"/>
              </a:rPr>
              <a:t>What is most urgent to the course coordinator?</a:t>
            </a:r>
          </a:p>
          <a:p>
            <a:pPr marL="228600" indent="-228600"/>
            <a:r>
              <a:rPr lang="en-GB" dirty="0">
                <a:latin typeface="Arial"/>
                <a:cs typeface="Arial"/>
              </a:rPr>
              <a:t>What is most urgent to the TAs?</a:t>
            </a:r>
          </a:p>
          <a:p>
            <a:pPr marL="228600" indent="-228600"/>
            <a:endParaRPr lang="en-GB" dirty="0"/>
          </a:p>
          <a:p>
            <a:pPr marL="228600" indent="-228600"/>
            <a:r>
              <a:rPr lang="en-GB" dirty="0">
                <a:latin typeface="Arial"/>
                <a:cs typeface="Arial"/>
              </a:rPr>
              <a:t>Decide where changes will be made / have most effect</a:t>
            </a:r>
          </a:p>
          <a:p>
            <a:pPr marL="685800" lvl="1" indent="-228600"/>
            <a:r>
              <a:rPr lang="en-GB" sz="1800" dirty="0">
                <a:latin typeface="Arial"/>
                <a:cs typeface="Arial"/>
              </a:rPr>
              <a:t>How much time and space do you have to work on a redesign? </a:t>
            </a:r>
          </a:p>
          <a:p>
            <a:pPr marL="685800" lvl="1" indent="-228600"/>
            <a:r>
              <a:rPr lang="en-GB" sz="1800" dirty="0">
                <a:latin typeface="Arial"/>
                <a:cs typeface="Arial"/>
              </a:rPr>
              <a:t>Start small? </a:t>
            </a:r>
          </a:p>
          <a:p>
            <a:pPr marL="685800" lvl="1" indent="-228600"/>
            <a:r>
              <a:rPr lang="en-GB" sz="1800" dirty="0">
                <a:latin typeface="Arial"/>
                <a:cs typeface="Arial"/>
              </a:rPr>
              <a:t>Go big? </a:t>
            </a:r>
          </a:p>
          <a:p>
            <a:pPr marL="0" indent="0">
              <a:buNone/>
            </a:pPr>
            <a:endParaRPr lang="en-GB" dirty="0"/>
          </a:p>
        </p:txBody>
      </p:sp>
      <p:pic>
        <p:nvPicPr>
          <p:cNvPr id="10" name="Afbeelding 9">
            <a:extLst>
              <a:ext uri="{FF2B5EF4-FFF2-40B4-BE49-F238E27FC236}">
                <a16:creationId xmlns:a16="http://schemas.microsoft.com/office/drawing/2014/main" id="{FF9D880A-0DFA-B5F8-55B9-4F6476D30657}"/>
              </a:ext>
            </a:extLst>
          </p:cNvPr>
          <p:cNvPicPr>
            <a:picLocks noChangeAspect="1"/>
          </p:cNvPicPr>
          <p:nvPr/>
        </p:nvPicPr>
        <p:blipFill>
          <a:blip r:embed="rId3"/>
          <a:stretch>
            <a:fillRect/>
          </a:stretch>
        </p:blipFill>
        <p:spPr>
          <a:xfrm>
            <a:off x="7315087" y="5113660"/>
            <a:ext cx="3319418" cy="1638543"/>
          </a:xfrm>
          <a:prstGeom prst="rect">
            <a:avLst/>
          </a:prstGeom>
        </p:spPr>
      </p:pic>
    </p:spTree>
    <p:extLst>
      <p:ext uri="{BB962C8B-B14F-4D97-AF65-F5344CB8AC3E}">
        <p14:creationId xmlns:p14="http://schemas.microsoft.com/office/powerpoint/2010/main" val="6484237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396703D-08C3-CB3B-70E6-527041A24FC6}"/>
              </a:ext>
            </a:extLst>
          </p:cNvPr>
          <p:cNvSpPr>
            <a:spLocks noGrp="1"/>
          </p:cNvSpPr>
          <p:nvPr>
            <p:ph type="title"/>
          </p:nvPr>
        </p:nvSpPr>
        <p:spPr/>
        <p:txBody>
          <a:bodyPr/>
          <a:lstStyle/>
          <a:p>
            <a:r>
              <a:rPr lang="nl-NL" dirty="0">
                <a:latin typeface="Aharoni"/>
                <a:cs typeface="Aharoni"/>
              </a:rPr>
              <a:t>Making changes </a:t>
            </a:r>
            <a:r>
              <a:rPr lang="nl-NL" err="1">
                <a:latin typeface="Aharoni"/>
                <a:cs typeface="Aharoni"/>
              </a:rPr>
              <a:t>with</a:t>
            </a:r>
            <a:r>
              <a:rPr lang="nl-NL">
                <a:latin typeface="Aharoni"/>
                <a:cs typeface="Aharoni"/>
              </a:rPr>
              <a:t> a goal</a:t>
            </a:r>
          </a:p>
        </p:txBody>
      </p:sp>
      <p:sp>
        <p:nvSpPr>
          <p:cNvPr id="3" name="Tijdelijke aanduiding voor inhoud 2">
            <a:extLst>
              <a:ext uri="{FF2B5EF4-FFF2-40B4-BE49-F238E27FC236}">
                <a16:creationId xmlns:a16="http://schemas.microsoft.com/office/drawing/2014/main" id="{59C43D44-8825-1F35-36DE-A9CD36EF6B92}"/>
              </a:ext>
            </a:extLst>
          </p:cNvPr>
          <p:cNvSpPr>
            <a:spLocks noGrp="1"/>
          </p:cNvSpPr>
          <p:nvPr>
            <p:ph idx="1"/>
          </p:nvPr>
        </p:nvSpPr>
        <p:spPr/>
        <p:txBody>
          <a:bodyPr vert="horz" lIns="91440" tIns="45720" rIns="91440" bIns="45720" rtlCol="0" anchor="t">
            <a:normAutofit/>
          </a:bodyPr>
          <a:lstStyle/>
          <a:p>
            <a:pPr marL="0" indent="0">
              <a:buNone/>
            </a:pPr>
            <a:r>
              <a:rPr lang="en-GB" dirty="0">
                <a:latin typeface="Arial"/>
                <a:cs typeface="Arial"/>
              </a:rPr>
              <a:t>Now list for the activities you wish to change or add</a:t>
            </a:r>
          </a:p>
          <a:p>
            <a:pPr marL="685800" lvl="1" indent="-228600"/>
            <a:r>
              <a:rPr lang="en-GB" sz="2000" dirty="0">
                <a:latin typeface="Arial"/>
                <a:cs typeface="Arial"/>
              </a:rPr>
              <a:t>What is the learning goal of each activity, what skill do students have to practice?</a:t>
            </a:r>
          </a:p>
          <a:p>
            <a:pPr marL="685800" lvl="1" indent="-228600"/>
            <a:r>
              <a:rPr lang="en-GB" sz="2000" dirty="0">
                <a:latin typeface="Arial"/>
                <a:cs typeface="Arial"/>
              </a:rPr>
              <a:t>What is the material or content that has to be covered in each activity?</a:t>
            </a:r>
          </a:p>
          <a:p>
            <a:pPr marL="0" indent="0">
              <a:buNone/>
            </a:pPr>
            <a:endParaRPr lang="en-GB" dirty="0"/>
          </a:p>
          <a:p>
            <a:pPr marL="0" indent="0">
              <a:buNone/>
            </a:pPr>
            <a:r>
              <a:rPr lang="en-GB" dirty="0">
                <a:latin typeface="Arial"/>
                <a:cs typeface="Arial"/>
              </a:rPr>
              <a:t>       This will help you find active teaching methods that fit the goal and content</a:t>
            </a:r>
          </a:p>
          <a:p>
            <a:pPr marL="228600" indent="-228600"/>
            <a:endParaRPr lang="en-GB" dirty="0"/>
          </a:p>
        </p:txBody>
      </p:sp>
      <p:grpSp>
        <p:nvGrpSpPr>
          <p:cNvPr id="6" name="Groep 5">
            <a:extLst>
              <a:ext uri="{FF2B5EF4-FFF2-40B4-BE49-F238E27FC236}">
                <a16:creationId xmlns:a16="http://schemas.microsoft.com/office/drawing/2014/main" id="{087F1633-1A08-7B2C-624E-DA1CD743C604}"/>
              </a:ext>
            </a:extLst>
          </p:cNvPr>
          <p:cNvGrpSpPr/>
          <p:nvPr/>
        </p:nvGrpSpPr>
        <p:grpSpPr>
          <a:xfrm>
            <a:off x="9380976" y="139256"/>
            <a:ext cx="2202811" cy="1834529"/>
            <a:chOff x="9846643" y="139256"/>
            <a:chExt cx="2202811" cy="1834529"/>
          </a:xfrm>
        </p:grpSpPr>
        <p:pic>
          <p:nvPicPr>
            <p:cNvPr id="4" name="Afbeelding 3">
              <a:extLst>
                <a:ext uri="{FF2B5EF4-FFF2-40B4-BE49-F238E27FC236}">
                  <a16:creationId xmlns:a16="http://schemas.microsoft.com/office/drawing/2014/main" id="{C168DA6A-973C-7CF3-6007-F8A690F6A517}"/>
                </a:ext>
              </a:extLst>
            </p:cNvPr>
            <p:cNvPicPr>
              <a:picLocks noChangeAspect="1"/>
            </p:cNvPicPr>
            <p:nvPr/>
          </p:nvPicPr>
          <p:blipFill>
            <a:blip r:embed="rId2"/>
            <a:stretch>
              <a:fillRect/>
            </a:stretch>
          </p:blipFill>
          <p:spPr>
            <a:xfrm>
              <a:off x="9846643" y="139256"/>
              <a:ext cx="2202811" cy="1834529"/>
            </a:xfrm>
            <a:prstGeom prst="rect">
              <a:avLst/>
            </a:prstGeom>
          </p:spPr>
        </p:pic>
        <p:sp>
          <p:nvSpPr>
            <p:cNvPr id="5" name="Rechthoek 4">
              <a:extLst>
                <a:ext uri="{FF2B5EF4-FFF2-40B4-BE49-F238E27FC236}">
                  <a16:creationId xmlns:a16="http://schemas.microsoft.com/office/drawing/2014/main" id="{80DCAAD2-E12B-A86A-04EF-79632C06CA8A}"/>
                </a:ext>
              </a:extLst>
            </p:cNvPr>
            <p:cNvSpPr/>
            <p:nvPr/>
          </p:nvSpPr>
          <p:spPr>
            <a:xfrm>
              <a:off x="10591179" y="250152"/>
              <a:ext cx="692517" cy="187592"/>
            </a:xfrm>
            <a:prstGeom prst="rect">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nl-NL" sz="1400" dirty="0">
                  <a:solidFill>
                    <a:schemeClr val="tx1"/>
                  </a:solidFill>
                  <a:latin typeface="Comic Sans MS" panose="030F0702030302020204" pitchFamily="66" charset="0"/>
                </a:rPr>
                <a:t>GOAL</a:t>
              </a:r>
            </a:p>
          </p:txBody>
        </p:sp>
      </p:grpSp>
      <p:cxnSp>
        <p:nvCxnSpPr>
          <p:cNvPr id="8" name="Rechte verbindingslijn met pijl 7">
            <a:extLst>
              <a:ext uri="{FF2B5EF4-FFF2-40B4-BE49-F238E27FC236}">
                <a16:creationId xmlns:a16="http://schemas.microsoft.com/office/drawing/2014/main" id="{486AA05C-44BA-C5B5-EEDA-B0950FD4B428}"/>
              </a:ext>
            </a:extLst>
          </p:cNvPr>
          <p:cNvCxnSpPr/>
          <p:nvPr/>
        </p:nvCxnSpPr>
        <p:spPr>
          <a:xfrm>
            <a:off x="1205802" y="4752870"/>
            <a:ext cx="622998" cy="0"/>
          </a:xfrm>
          <a:prstGeom prst="straightConnector1">
            <a:avLst/>
          </a:prstGeom>
          <a:ln w="76200">
            <a:solidFill>
              <a:srgbClr val="742168"/>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363831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2CC8039-7C57-6902-47A3-B8CA1BE63C49}"/>
              </a:ext>
            </a:extLst>
          </p:cNvPr>
          <p:cNvSpPr>
            <a:spLocks noGrp="1"/>
          </p:cNvSpPr>
          <p:nvPr>
            <p:ph type="title"/>
          </p:nvPr>
        </p:nvSpPr>
        <p:spPr/>
        <p:txBody>
          <a:bodyPr>
            <a:normAutofit fontScale="90000"/>
          </a:bodyPr>
          <a:lstStyle/>
          <a:p>
            <a:r>
              <a:rPr lang="en-US">
                <a:latin typeface="Aharoni"/>
                <a:cs typeface="Aharoni"/>
              </a:rPr>
              <a:t>Draft course design: </a:t>
            </a:r>
            <a:br>
              <a:rPr lang="en-US" dirty="0"/>
            </a:br>
            <a:r>
              <a:rPr lang="en-US">
                <a:latin typeface="Aharoni"/>
                <a:cs typeface="Aharoni"/>
              </a:rPr>
              <a:t>Your feedback is welcome!</a:t>
            </a:r>
            <a:endParaRPr lang="nl-NL">
              <a:latin typeface="Aharoni"/>
              <a:cs typeface="Aharoni"/>
            </a:endParaRPr>
          </a:p>
        </p:txBody>
      </p:sp>
      <p:sp>
        <p:nvSpPr>
          <p:cNvPr id="3" name="Tijdelijke aanduiding voor inhoud 2">
            <a:extLst>
              <a:ext uri="{FF2B5EF4-FFF2-40B4-BE49-F238E27FC236}">
                <a16:creationId xmlns:a16="http://schemas.microsoft.com/office/drawing/2014/main" id="{DC971104-3B5D-73B5-6545-32F20E111612}"/>
              </a:ext>
            </a:extLst>
          </p:cNvPr>
          <p:cNvSpPr>
            <a:spLocks noGrp="1"/>
          </p:cNvSpPr>
          <p:nvPr>
            <p:ph idx="1"/>
          </p:nvPr>
        </p:nvSpPr>
        <p:spPr>
          <a:xfrm>
            <a:off x="728321" y="2329437"/>
            <a:ext cx="10168128" cy="3979923"/>
          </a:xfrm>
        </p:spPr>
        <p:txBody>
          <a:bodyPr vert="horz" lIns="91440" tIns="45720" rIns="91440" bIns="45720" rtlCol="0" anchor="t">
            <a:normAutofit fontScale="85000" lnSpcReduction="20000"/>
          </a:bodyPr>
          <a:lstStyle/>
          <a:p>
            <a:pPr marL="0" indent="0">
              <a:buNone/>
            </a:pPr>
            <a:r>
              <a:rPr lang="en-US" sz="2000" dirty="0">
                <a:latin typeface="Arial"/>
                <a:cs typeface="Arial"/>
              </a:rPr>
              <a:t>Use a visual of a draft diagram / flowchart / timeline / </a:t>
            </a:r>
            <a:r>
              <a:rPr lang="en-US" sz="2000" dirty="0" err="1">
                <a:latin typeface="Arial"/>
                <a:cs typeface="Arial"/>
              </a:rPr>
              <a:t>DataNose</a:t>
            </a:r>
            <a:r>
              <a:rPr lang="en-US" sz="2000" dirty="0">
                <a:latin typeface="Arial"/>
                <a:cs typeface="Arial"/>
              </a:rPr>
              <a:t> overview of the course on a whiteboard or paper, or on screen, and (options, tips):</a:t>
            </a:r>
          </a:p>
          <a:p>
            <a:pPr lvl="1"/>
            <a:r>
              <a:rPr lang="en-US" sz="1600" dirty="0"/>
              <a:t>Add question marks or highlights for discussion points</a:t>
            </a:r>
          </a:p>
          <a:p>
            <a:pPr lvl="1"/>
            <a:r>
              <a:rPr lang="en-US" sz="1600" dirty="0"/>
              <a:t>Leave room for annotations or sticky notes</a:t>
            </a:r>
          </a:p>
          <a:p>
            <a:pPr marL="685800" lvl="1" indent="-228600"/>
            <a:r>
              <a:rPr lang="en-US" sz="1600" dirty="0">
                <a:latin typeface="Arial"/>
                <a:cs typeface="Arial"/>
              </a:rPr>
              <a:t>Use loose components (e.g. sticky notes) for educational activities so you can move them around</a:t>
            </a:r>
          </a:p>
          <a:p>
            <a:pPr lvl="1"/>
            <a:endParaRPr lang="en-US" sz="1600" dirty="0"/>
          </a:p>
          <a:p>
            <a:pPr lvl="1"/>
            <a:r>
              <a:rPr lang="en-US" sz="1600" dirty="0"/>
              <a:t>Include the ILOs of the course or per activity</a:t>
            </a:r>
          </a:p>
          <a:p>
            <a:pPr marL="685800" lvl="1" indent="-228600"/>
            <a:r>
              <a:rPr lang="en-US" sz="1600" dirty="0">
                <a:latin typeface="Arial"/>
                <a:cs typeface="Arial"/>
              </a:rPr>
              <a:t>Use color coding, e.g. for activity types or for ILOs</a:t>
            </a:r>
          </a:p>
          <a:p>
            <a:pPr lvl="1"/>
            <a:endParaRPr lang="en-US" sz="1600" dirty="0"/>
          </a:p>
          <a:p>
            <a:pPr lvl="1"/>
            <a:r>
              <a:rPr lang="en-US" sz="1600" dirty="0"/>
              <a:t>Use the STEM activities database for inspiration</a:t>
            </a:r>
          </a:p>
          <a:p>
            <a:pPr marL="685800" lvl="1" indent="-228600"/>
            <a:r>
              <a:rPr lang="en-US" sz="1600" dirty="0">
                <a:latin typeface="Arial"/>
                <a:cs typeface="Arial"/>
              </a:rPr>
              <a:t>Let </a:t>
            </a:r>
            <a:r>
              <a:rPr lang="en-US" sz="1600" dirty="0" err="1">
                <a:latin typeface="Arial"/>
                <a:cs typeface="Arial"/>
              </a:rPr>
              <a:t>UvA</a:t>
            </a:r>
            <a:r>
              <a:rPr lang="en-US" sz="1600" dirty="0">
                <a:latin typeface="Arial"/>
                <a:cs typeface="Arial"/>
              </a:rPr>
              <a:t> AI Chat help you to tweak workflows for your course</a:t>
            </a:r>
          </a:p>
          <a:p>
            <a:pPr lvl="1"/>
            <a:endParaRPr lang="en-US" sz="1600" dirty="0"/>
          </a:p>
          <a:p>
            <a:pPr lvl="1"/>
            <a:r>
              <a:rPr lang="en-US" sz="1600" dirty="0"/>
              <a:t>Look for schedule connections that can work in your advantage</a:t>
            </a:r>
          </a:p>
          <a:p>
            <a:pPr marL="1143000" lvl="2" indent="-228600"/>
            <a:r>
              <a:rPr lang="en-US" sz="1200" dirty="0">
                <a:latin typeface="Arial"/>
                <a:cs typeface="Arial"/>
              </a:rPr>
              <a:t>Is a tutorial directly following a lecture? </a:t>
            </a:r>
            <a:r>
              <a:rPr lang="en-US" sz="1200" dirty="0">
                <a:latin typeface="Arial"/>
                <a:cs typeface="Arial"/>
                <a:sym typeface="Wingdings" panose="05000000000000000000" pitchFamily="2" charset="2"/>
              </a:rPr>
              <a:t> do a bridging activity that directly connects the two</a:t>
            </a:r>
            <a:endParaRPr lang="en-US" sz="1200" dirty="0">
              <a:latin typeface="Arial"/>
              <a:cs typeface="Arial"/>
            </a:endParaRPr>
          </a:p>
          <a:p>
            <a:pPr marL="1143000" lvl="2" indent="-228600"/>
            <a:r>
              <a:rPr lang="en-US" sz="1200" dirty="0">
                <a:latin typeface="Arial"/>
                <a:cs typeface="Arial"/>
              </a:rPr>
              <a:t>Is there a steady weekly structure? That can give a solid base. E.g. "Each Thursday, we work in groups…, and on Mondays, we have…"</a:t>
            </a:r>
          </a:p>
          <a:p>
            <a:pPr lvl="1"/>
            <a:endParaRPr lang="en-US" sz="1600" dirty="0"/>
          </a:p>
          <a:p>
            <a:pPr marL="0" indent="0">
              <a:buNone/>
            </a:pPr>
            <a:endParaRPr lang="nl-NL" dirty="0"/>
          </a:p>
        </p:txBody>
      </p:sp>
      <p:pic>
        <p:nvPicPr>
          <p:cNvPr id="5" name="Afbeelding 4">
            <a:extLst>
              <a:ext uri="{FF2B5EF4-FFF2-40B4-BE49-F238E27FC236}">
                <a16:creationId xmlns:a16="http://schemas.microsoft.com/office/drawing/2014/main" id="{0DF650C9-B4E2-CCEE-3781-B7B0739CA0FF}"/>
              </a:ext>
            </a:extLst>
          </p:cNvPr>
          <p:cNvPicPr>
            <a:picLocks noChangeAspect="1"/>
          </p:cNvPicPr>
          <p:nvPr/>
        </p:nvPicPr>
        <p:blipFill>
          <a:blip r:embed="rId2"/>
          <a:stretch>
            <a:fillRect/>
          </a:stretch>
        </p:blipFill>
        <p:spPr>
          <a:xfrm>
            <a:off x="9192511" y="151352"/>
            <a:ext cx="2320047" cy="1707092"/>
          </a:xfrm>
          <a:prstGeom prst="rect">
            <a:avLst/>
          </a:prstGeom>
        </p:spPr>
      </p:pic>
    </p:spTree>
    <p:extLst>
      <p:ext uri="{BB962C8B-B14F-4D97-AF65-F5344CB8AC3E}">
        <p14:creationId xmlns:p14="http://schemas.microsoft.com/office/powerpoint/2010/main" val="35921708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1263E39-D3A9-BED2-0D7E-AB15973C711D}"/>
              </a:ext>
            </a:extLst>
          </p:cNvPr>
          <p:cNvSpPr>
            <a:spLocks noGrp="1"/>
          </p:cNvSpPr>
          <p:nvPr>
            <p:ph type="title"/>
          </p:nvPr>
        </p:nvSpPr>
        <p:spPr>
          <a:xfrm>
            <a:off x="1115568" y="548640"/>
            <a:ext cx="10168128" cy="1179576"/>
          </a:xfrm>
        </p:spPr>
        <p:txBody>
          <a:bodyPr anchor="ctr">
            <a:normAutofit/>
          </a:bodyPr>
          <a:lstStyle/>
          <a:p>
            <a:r>
              <a:rPr lang="en-US" dirty="0"/>
              <a:t>Your roles in the new design</a:t>
            </a:r>
            <a:endParaRPr lang="nl-NL" dirty="0"/>
          </a:p>
        </p:txBody>
      </p:sp>
      <p:sp>
        <p:nvSpPr>
          <p:cNvPr id="3" name="Tijdelijke aanduiding voor inhoud 2">
            <a:extLst>
              <a:ext uri="{FF2B5EF4-FFF2-40B4-BE49-F238E27FC236}">
                <a16:creationId xmlns:a16="http://schemas.microsoft.com/office/drawing/2014/main" id="{BBAF31CA-C26F-926C-188B-7EC6C44867B9}"/>
              </a:ext>
            </a:extLst>
          </p:cNvPr>
          <p:cNvSpPr>
            <a:spLocks noGrp="1"/>
          </p:cNvSpPr>
          <p:nvPr>
            <p:ph sz="half" idx="1"/>
          </p:nvPr>
        </p:nvSpPr>
        <p:spPr>
          <a:xfrm>
            <a:off x="1115566" y="2478027"/>
            <a:ext cx="9284027" cy="3694176"/>
          </a:xfrm>
        </p:spPr>
        <p:txBody>
          <a:bodyPr vert="horz" lIns="91440" tIns="45720" rIns="91440" bIns="45720" rtlCol="0" anchor="t">
            <a:normAutofit/>
          </a:bodyPr>
          <a:lstStyle/>
          <a:p>
            <a:pPr marL="228600" indent="-228600">
              <a:lnSpc>
                <a:spcPct val="100000"/>
              </a:lnSpc>
            </a:pPr>
            <a:r>
              <a:rPr lang="nl-NL" sz="2000" b="1" dirty="0">
                <a:latin typeface="Arial"/>
                <a:cs typeface="Arial"/>
              </a:rPr>
              <a:t>Discuss TA key </a:t>
            </a:r>
            <a:r>
              <a:rPr lang="nl-NL" sz="2000" b="1" dirty="0" err="1">
                <a:latin typeface="Arial"/>
                <a:cs typeface="Arial"/>
              </a:rPr>
              <a:t>responsibilities</a:t>
            </a:r>
            <a:endParaRPr lang="nl-NL" sz="1800" dirty="0">
              <a:latin typeface="Arial"/>
              <a:cs typeface="Arial"/>
            </a:endParaRPr>
          </a:p>
          <a:p>
            <a:pPr marL="685800" lvl="1" indent="-228600">
              <a:lnSpc>
                <a:spcPct val="100000"/>
              </a:lnSpc>
            </a:pPr>
            <a:r>
              <a:rPr lang="nl-NL" sz="1800" i="1" dirty="0">
                <a:latin typeface="Arial"/>
                <a:cs typeface="Arial"/>
              </a:rPr>
              <a:t>E.g. l</a:t>
            </a:r>
            <a:r>
              <a:rPr lang="en-US" sz="1800" i="1" dirty="0" err="1">
                <a:latin typeface="Arial"/>
                <a:cs typeface="Arial"/>
              </a:rPr>
              <a:t>eading</a:t>
            </a:r>
            <a:r>
              <a:rPr lang="en-US" sz="1800" i="1" dirty="0">
                <a:latin typeface="Arial"/>
                <a:cs typeface="Arial"/>
              </a:rPr>
              <a:t> discussions, grading, following lesson plans, walking around and talking to students, do a plenary check-in and check-out, stimulate/guide group-work, correct homework, answer questions via e-mail or canvas, register attendance, calibrate feedback/grades, etc.</a:t>
            </a:r>
            <a:endParaRPr lang="nl-NL" sz="1800" i="1" dirty="0">
              <a:latin typeface="Arial"/>
              <a:cs typeface="Arial"/>
            </a:endParaRPr>
          </a:p>
          <a:p>
            <a:pPr>
              <a:lnSpc>
                <a:spcPct val="100000"/>
              </a:lnSpc>
            </a:pPr>
            <a:endParaRPr lang="nl-NL" sz="1800" i="1" dirty="0"/>
          </a:p>
          <a:p>
            <a:pPr marL="228600" indent="-228600">
              <a:lnSpc>
                <a:spcPct val="100000"/>
              </a:lnSpc>
            </a:pPr>
            <a:r>
              <a:rPr lang="nl-NL" sz="2000" b="1" dirty="0">
                <a:latin typeface="Arial"/>
                <a:cs typeface="Arial"/>
              </a:rPr>
              <a:t>What are </a:t>
            </a:r>
            <a:r>
              <a:rPr lang="nl-NL" sz="2000" b="1" dirty="0" err="1">
                <a:latin typeface="Arial"/>
                <a:cs typeface="Arial"/>
              </a:rPr>
              <a:t>the</a:t>
            </a:r>
            <a:r>
              <a:rPr lang="nl-NL" sz="2000" b="1" dirty="0">
                <a:latin typeface="Arial"/>
                <a:cs typeface="Arial"/>
              </a:rPr>
              <a:t> coordinators </a:t>
            </a:r>
            <a:r>
              <a:rPr lang="nl-NL" sz="2000" b="1" dirty="0" err="1">
                <a:latin typeface="Arial"/>
                <a:cs typeface="Arial"/>
              </a:rPr>
              <a:t>expectations</a:t>
            </a:r>
            <a:r>
              <a:rPr lang="nl-NL" sz="2000" b="1" dirty="0">
                <a:latin typeface="Arial"/>
                <a:cs typeface="Arial"/>
              </a:rPr>
              <a:t>?</a:t>
            </a:r>
          </a:p>
          <a:p>
            <a:pPr marL="685800" lvl="1" indent="-228600">
              <a:lnSpc>
                <a:spcPct val="100000"/>
              </a:lnSpc>
            </a:pPr>
            <a:r>
              <a:rPr lang="nl-NL" sz="1800" i="1" dirty="0">
                <a:latin typeface="Arial"/>
                <a:cs typeface="Arial"/>
              </a:rPr>
              <a:t>E.g. </a:t>
            </a:r>
            <a:r>
              <a:rPr lang="nl-NL" sz="1800" i="1" dirty="0" err="1">
                <a:latin typeface="Arial"/>
                <a:cs typeface="Arial"/>
              </a:rPr>
              <a:t>punctuality</a:t>
            </a:r>
            <a:r>
              <a:rPr lang="nl-NL" sz="1800" i="1" dirty="0">
                <a:latin typeface="Arial"/>
                <a:cs typeface="Arial"/>
              </a:rPr>
              <a:t>, preparation, open / </a:t>
            </a:r>
            <a:r>
              <a:rPr lang="nl-NL" sz="1800" i="1" dirty="0" err="1">
                <a:latin typeface="Arial"/>
                <a:cs typeface="Arial"/>
              </a:rPr>
              <a:t>timely</a:t>
            </a:r>
            <a:r>
              <a:rPr lang="nl-NL" sz="1800" i="1" dirty="0">
                <a:latin typeface="Arial"/>
                <a:cs typeface="Arial"/>
              </a:rPr>
              <a:t> </a:t>
            </a:r>
            <a:r>
              <a:rPr lang="nl-NL" sz="1800" i="1" dirty="0" err="1">
                <a:latin typeface="Arial"/>
                <a:cs typeface="Arial"/>
              </a:rPr>
              <a:t>communcation</a:t>
            </a:r>
            <a:r>
              <a:rPr lang="nl-NL" sz="1800" i="1" dirty="0">
                <a:latin typeface="Arial"/>
                <a:cs typeface="Arial"/>
              </a:rPr>
              <a:t>, </a:t>
            </a:r>
            <a:r>
              <a:rPr lang="nl-NL" sz="1800" i="1" dirty="0" err="1">
                <a:latin typeface="Arial"/>
                <a:cs typeface="Arial"/>
              </a:rPr>
              <a:t>not</a:t>
            </a:r>
            <a:r>
              <a:rPr lang="nl-NL" sz="1800" i="1" dirty="0">
                <a:latin typeface="Arial"/>
                <a:cs typeface="Arial"/>
              </a:rPr>
              <a:t> </a:t>
            </a:r>
            <a:r>
              <a:rPr lang="nl-NL" sz="1800" i="1" dirty="0" err="1">
                <a:latin typeface="Arial"/>
                <a:cs typeface="Arial"/>
              </a:rPr>
              <a:t>passively</a:t>
            </a:r>
            <a:r>
              <a:rPr lang="nl-NL" sz="1800" i="1" dirty="0">
                <a:latin typeface="Arial"/>
                <a:cs typeface="Arial"/>
              </a:rPr>
              <a:t> </a:t>
            </a:r>
            <a:r>
              <a:rPr lang="nl-NL" sz="1800" i="1" dirty="0" err="1">
                <a:latin typeface="Arial"/>
                <a:cs typeface="Arial"/>
              </a:rPr>
              <a:t>sitting</a:t>
            </a:r>
            <a:r>
              <a:rPr lang="nl-NL" sz="1800" i="1" dirty="0">
                <a:latin typeface="Arial"/>
                <a:cs typeface="Arial"/>
              </a:rPr>
              <a:t> </a:t>
            </a:r>
            <a:r>
              <a:rPr lang="nl-NL" sz="1800" i="1" dirty="0" err="1">
                <a:latin typeface="Arial"/>
                <a:cs typeface="Arial"/>
              </a:rPr>
              <a:t>behind</a:t>
            </a:r>
            <a:r>
              <a:rPr lang="nl-NL" sz="1800" i="1" dirty="0">
                <a:latin typeface="Arial"/>
                <a:cs typeface="Arial"/>
              </a:rPr>
              <a:t> desk, etc.</a:t>
            </a:r>
          </a:p>
        </p:txBody>
      </p:sp>
      <p:pic>
        <p:nvPicPr>
          <p:cNvPr id="7" name="Afbeelding 6">
            <a:extLst>
              <a:ext uri="{FF2B5EF4-FFF2-40B4-BE49-F238E27FC236}">
                <a16:creationId xmlns:a16="http://schemas.microsoft.com/office/drawing/2014/main" id="{E905D789-F1D3-7B2B-9638-DCDE45BC7802}"/>
              </a:ext>
            </a:extLst>
          </p:cNvPr>
          <p:cNvPicPr>
            <a:picLocks noChangeAspect="1"/>
          </p:cNvPicPr>
          <p:nvPr/>
        </p:nvPicPr>
        <p:blipFill>
          <a:blip r:embed="rId3"/>
          <a:stretch>
            <a:fillRect/>
          </a:stretch>
        </p:blipFill>
        <p:spPr>
          <a:xfrm>
            <a:off x="10107432" y="103589"/>
            <a:ext cx="1395575" cy="1805598"/>
          </a:xfrm>
          <a:prstGeom prst="rect">
            <a:avLst/>
          </a:prstGeom>
        </p:spPr>
      </p:pic>
      <p:pic>
        <p:nvPicPr>
          <p:cNvPr id="11" name="Afbeelding 10">
            <a:extLst>
              <a:ext uri="{FF2B5EF4-FFF2-40B4-BE49-F238E27FC236}">
                <a16:creationId xmlns:a16="http://schemas.microsoft.com/office/drawing/2014/main" id="{4ACD8191-34F0-F9E7-3094-A319BA58004D}"/>
              </a:ext>
            </a:extLst>
          </p:cNvPr>
          <p:cNvPicPr>
            <a:picLocks noChangeAspect="1"/>
          </p:cNvPicPr>
          <p:nvPr/>
        </p:nvPicPr>
        <p:blipFill>
          <a:blip r:embed="rId4"/>
          <a:stretch>
            <a:fillRect/>
          </a:stretch>
        </p:blipFill>
        <p:spPr>
          <a:xfrm>
            <a:off x="141028" y="5440756"/>
            <a:ext cx="3485170" cy="1742585"/>
          </a:xfrm>
          <a:prstGeom prst="rect">
            <a:avLst/>
          </a:prstGeom>
        </p:spPr>
      </p:pic>
    </p:spTree>
    <p:extLst>
      <p:ext uri="{BB962C8B-B14F-4D97-AF65-F5344CB8AC3E}">
        <p14:creationId xmlns:p14="http://schemas.microsoft.com/office/powerpoint/2010/main" val="18921037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BAA5DAC-6E43-7C2C-1680-F56582CD152C}"/>
              </a:ext>
            </a:extLst>
          </p:cNvPr>
          <p:cNvSpPr>
            <a:spLocks noGrp="1"/>
          </p:cNvSpPr>
          <p:nvPr>
            <p:ph type="title"/>
          </p:nvPr>
        </p:nvSpPr>
        <p:spPr/>
        <p:txBody>
          <a:bodyPr>
            <a:normAutofit/>
          </a:bodyPr>
          <a:lstStyle/>
          <a:p>
            <a:r>
              <a:rPr lang="en-US" dirty="0">
                <a:latin typeface="Aharoni"/>
                <a:cs typeface="Aharoni"/>
              </a:rPr>
              <a:t>Your role as a TA: Are you comfortable?</a:t>
            </a:r>
            <a:endParaRPr lang="nl-NL" dirty="0">
              <a:latin typeface="Aharoni"/>
              <a:cs typeface="Aharoni"/>
            </a:endParaRPr>
          </a:p>
        </p:txBody>
      </p:sp>
      <p:sp>
        <p:nvSpPr>
          <p:cNvPr id="3" name="Tijdelijke aanduiding voor inhoud 2">
            <a:extLst>
              <a:ext uri="{FF2B5EF4-FFF2-40B4-BE49-F238E27FC236}">
                <a16:creationId xmlns:a16="http://schemas.microsoft.com/office/drawing/2014/main" id="{891BFB9A-5D9B-A61B-2B5E-44EFD6C5BEE9}"/>
              </a:ext>
            </a:extLst>
          </p:cNvPr>
          <p:cNvSpPr>
            <a:spLocks noGrp="1"/>
          </p:cNvSpPr>
          <p:nvPr>
            <p:ph idx="1"/>
          </p:nvPr>
        </p:nvSpPr>
        <p:spPr/>
        <p:txBody>
          <a:bodyPr>
            <a:normAutofit lnSpcReduction="10000"/>
          </a:bodyPr>
          <a:lstStyle/>
          <a:p>
            <a:pPr marL="0" indent="0">
              <a:buNone/>
            </a:pPr>
            <a:r>
              <a:rPr lang="en-US" dirty="0"/>
              <a:t>Let’s discuss:</a:t>
            </a:r>
          </a:p>
          <a:p>
            <a:pPr marL="0" indent="0">
              <a:buNone/>
            </a:pPr>
            <a:endParaRPr lang="en-US" i="1" dirty="0"/>
          </a:p>
          <a:p>
            <a:pPr marL="0" indent="0">
              <a:buNone/>
            </a:pPr>
            <a:r>
              <a:rPr lang="en-US" i="1" dirty="0"/>
              <a:t>What roles and tasks resonate with you? What do you expect to be fun, what do you think you’ll be good at? </a:t>
            </a:r>
          </a:p>
          <a:p>
            <a:pPr marL="0" indent="0">
              <a:buNone/>
            </a:pPr>
            <a:endParaRPr lang="en-US" i="1" dirty="0"/>
          </a:p>
          <a:p>
            <a:pPr marL="0" indent="0">
              <a:buNone/>
            </a:pPr>
            <a:r>
              <a:rPr lang="en-US" i="1" dirty="0"/>
              <a:t>What questions or concerns do you have? What step do you need to tackle your concerns or discomfort?</a:t>
            </a:r>
            <a:endParaRPr lang="nl-NL" dirty="0"/>
          </a:p>
        </p:txBody>
      </p:sp>
      <p:pic>
        <p:nvPicPr>
          <p:cNvPr id="5" name="Afbeelding 4">
            <a:extLst>
              <a:ext uri="{FF2B5EF4-FFF2-40B4-BE49-F238E27FC236}">
                <a16:creationId xmlns:a16="http://schemas.microsoft.com/office/drawing/2014/main" id="{1BAF8274-22DE-3AC9-3191-9921106B57F5}"/>
              </a:ext>
            </a:extLst>
          </p:cNvPr>
          <p:cNvPicPr>
            <a:picLocks noChangeAspect="1"/>
          </p:cNvPicPr>
          <p:nvPr/>
        </p:nvPicPr>
        <p:blipFill>
          <a:blip r:embed="rId3"/>
          <a:stretch>
            <a:fillRect/>
          </a:stretch>
        </p:blipFill>
        <p:spPr>
          <a:xfrm>
            <a:off x="79959" y="3550477"/>
            <a:ext cx="867736" cy="987290"/>
          </a:xfrm>
          <a:prstGeom prst="rect">
            <a:avLst/>
          </a:prstGeom>
        </p:spPr>
      </p:pic>
      <p:pic>
        <p:nvPicPr>
          <p:cNvPr id="7" name="Afbeelding 6">
            <a:extLst>
              <a:ext uri="{FF2B5EF4-FFF2-40B4-BE49-F238E27FC236}">
                <a16:creationId xmlns:a16="http://schemas.microsoft.com/office/drawing/2014/main" id="{766052B0-9E80-23BE-54C8-D6C6BD0FE705}"/>
              </a:ext>
            </a:extLst>
          </p:cNvPr>
          <p:cNvPicPr>
            <a:picLocks noChangeAspect="1"/>
          </p:cNvPicPr>
          <p:nvPr/>
        </p:nvPicPr>
        <p:blipFill>
          <a:blip r:embed="rId4"/>
          <a:stretch>
            <a:fillRect/>
          </a:stretch>
        </p:blipFill>
        <p:spPr>
          <a:xfrm>
            <a:off x="155746" y="5184744"/>
            <a:ext cx="716162" cy="857518"/>
          </a:xfrm>
          <a:prstGeom prst="rect">
            <a:avLst/>
          </a:prstGeom>
        </p:spPr>
      </p:pic>
    </p:spTree>
    <p:extLst>
      <p:ext uri="{BB962C8B-B14F-4D97-AF65-F5344CB8AC3E}">
        <p14:creationId xmlns:p14="http://schemas.microsoft.com/office/powerpoint/2010/main" val="426012491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C6F3C8-D45B-D731-2B95-E3EA861865A7}"/>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56AD67AF-E796-1918-A324-8C2F83BE5EBC}"/>
              </a:ext>
            </a:extLst>
          </p:cNvPr>
          <p:cNvSpPr>
            <a:spLocks noGrp="1"/>
          </p:cNvSpPr>
          <p:nvPr>
            <p:ph type="title"/>
          </p:nvPr>
        </p:nvSpPr>
        <p:spPr>
          <a:xfrm>
            <a:off x="1115567" y="548640"/>
            <a:ext cx="10527083" cy="1179576"/>
          </a:xfrm>
        </p:spPr>
        <p:txBody>
          <a:bodyPr>
            <a:normAutofit/>
          </a:bodyPr>
          <a:lstStyle/>
          <a:p>
            <a:r>
              <a:rPr lang="nl-NL" sz="3900" dirty="0"/>
              <a:t>How: Discuss </a:t>
            </a:r>
            <a:r>
              <a:rPr lang="nl-NL" sz="3900" dirty="0" err="1"/>
              <a:t>practicalities</a:t>
            </a:r>
            <a:r>
              <a:rPr lang="nl-NL" sz="3900" dirty="0"/>
              <a:t> and divide tasks</a:t>
            </a:r>
          </a:p>
        </p:txBody>
      </p:sp>
      <p:sp>
        <p:nvSpPr>
          <p:cNvPr id="3" name="Tijdelijke aanduiding voor inhoud 2">
            <a:extLst>
              <a:ext uri="{FF2B5EF4-FFF2-40B4-BE49-F238E27FC236}">
                <a16:creationId xmlns:a16="http://schemas.microsoft.com/office/drawing/2014/main" id="{1EFA003C-4407-49DC-FC4A-4D8F799F9E7D}"/>
              </a:ext>
            </a:extLst>
          </p:cNvPr>
          <p:cNvSpPr>
            <a:spLocks noGrp="1"/>
          </p:cNvSpPr>
          <p:nvPr>
            <p:ph idx="1"/>
          </p:nvPr>
        </p:nvSpPr>
        <p:spPr>
          <a:xfrm>
            <a:off x="1115567" y="2216464"/>
            <a:ext cx="10168128" cy="548001"/>
          </a:xfrm>
        </p:spPr>
        <p:txBody>
          <a:bodyPr>
            <a:normAutofit/>
          </a:bodyPr>
          <a:lstStyle/>
          <a:p>
            <a:pPr marL="0" indent="0">
              <a:buNone/>
            </a:pPr>
            <a:r>
              <a:rPr lang="en-US" dirty="0"/>
              <a:t>What do we need to do now to implement the new ideas? </a:t>
            </a:r>
          </a:p>
        </p:txBody>
      </p:sp>
      <p:sp>
        <p:nvSpPr>
          <p:cNvPr id="4" name="Tijdelijke aanduiding voor inhoud 5">
            <a:extLst>
              <a:ext uri="{FF2B5EF4-FFF2-40B4-BE49-F238E27FC236}">
                <a16:creationId xmlns:a16="http://schemas.microsoft.com/office/drawing/2014/main" id="{E3A83371-D46D-159F-271C-D56F324AB4C9}"/>
              </a:ext>
            </a:extLst>
          </p:cNvPr>
          <p:cNvSpPr txBox="1">
            <a:spLocks/>
          </p:cNvSpPr>
          <p:nvPr/>
        </p:nvSpPr>
        <p:spPr>
          <a:xfrm>
            <a:off x="711530" y="2882064"/>
            <a:ext cx="4937760" cy="3694176"/>
          </a:xfrm>
          <a:prstGeom prst="rect">
            <a:avLst/>
          </a:prstGeom>
          <a:ln w="38100">
            <a:solidFill>
              <a:schemeClr val="accent6">
                <a:lumMod val="75000"/>
              </a:schemeClr>
            </a:solidFill>
          </a:ln>
        </p:spPr>
        <p:txBody>
          <a:bodyPr vert="horz" lIns="91440" tIns="45720" rIns="91440" bIns="45720" rtlCol="0">
            <a:normAutofit fontScale="92500" lnSpcReduction="10000"/>
          </a:bodyPr>
          <a:lstStyle>
            <a:lvl1pPr marL="228602" indent="-228602" algn="l" defTabSz="914406" rtl="0" eaLnBrk="1" latinLnBrk="0" hangingPunct="1">
              <a:lnSpc>
                <a:spcPct val="110000"/>
              </a:lnSpc>
              <a:spcBef>
                <a:spcPts val="1000"/>
              </a:spcBef>
              <a:buFont typeface="Arial" panose="020B0604020202020204" pitchFamily="34" charset="0"/>
              <a:buChar char="•"/>
              <a:defRPr sz="2800" kern="1200">
                <a:solidFill>
                  <a:srgbClr val="474747"/>
                </a:solidFill>
                <a:latin typeface="Arial" panose="020B0604020202020204" pitchFamily="34" charset="0"/>
                <a:ea typeface="+mn-ea"/>
                <a:cs typeface="Arial" panose="020B0604020202020204" pitchFamily="34" charset="0"/>
              </a:defRPr>
            </a:lvl1pPr>
            <a:lvl2pPr marL="685804" indent="-228602" algn="l" defTabSz="914406" rtl="0" eaLnBrk="1" latinLnBrk="0" hangingPunct="1">
              <a:lnSpc>
                <a:spcPct val="110000"/>
              </a:lnSpc>
              <a:spcBef>
                <a:spcPts val="500"/>
              </a:spcBef>
              <a:buFont typeface="Arial" panose="020B0604020202020204" pitchFamily="34" charset="0"/>
              <a:buChar char="•"/>
              <a:defRPr sz="2400" kern="1200">
                <a:solidFill>
                  <a:srgbClr val="474747"/>
                </a:solidFill>
                <a:latin typeface="Arial" panose="020B0604020202020204" pitchFamily="34" charset="0"/>
                <a:ea typeface="+mn-ea"/>
                <a:cs typeface="Arial" panose="020B0604020202020204" pitchFamily="34" charset="0"/>
              </a:defRPr>
            </a:lvl2pPr>
            <a:lvl3pPr marL="1143008" indent="-228602" algn="l" defTabSz="914406" rtl="0" eaLnBrk="1" latinLnBrk="0" hangingPunct="1">
              <a:lnSpc>
                <a:spcPct val="110000"/>
              </a:lnSpc>
              <a:spcBef>
                <a:spcPts val="500"/>
              </a:spcBef>
              <a:buFont typeface="Arial" panose="020B0604020202020204" pitchFamily="34" charset="0"/>
              <a:buChar char="•"/>
              <a:defRPr sz="2000" kern="1200">
                <a:solidFill>
                  <a:srgbClr val="474747"/>
                </a:solidFill>
                <a:latin typeface="Arial" panose="020B0604020202020204" pitchFamily="34" charset="0"/>
                <a:ea typeface="+mn-ea"/>
                <a:cs typeface="Arial" panose="020B0604020202020204" pitchFamily="34" charset="0"/>
              </a:defRPr>
            </a:lvl3pPr>
            <a:lvl4pPr marL="1600210" indent="-228602" algn="l" defTabSz="914406" rtl="0" eaLnBrk="1" latinLnBrk="0" hangingPunct="1">
              <a:lnSpc>
                <a:spcPct val="110000"/>
              </a:lnSpc>
              <a:spcBef>
                <a:spcPts val="500"/>
              </a:spcBef>
              <a:buFont typeface="Arial" panose="020B0604020202020204" pitchFamily="34" charset="0"/>
              <a:buChar char="•"/>
              <a:defRPr sz="1800" kern="1200">
                <a:solidFill>
                  <a:srgbClr val="474747"/>
                </a:solidFill>
                <a:latin typeface="Arial" panose="020B0604020202020204" pitchFamily="34" charset="0"/>
                <a:ea typeface="+mn-ea"/>
                <a:cs typeface="Arial" panose="020B0604020202020204" pitchFamily="34" charset="0"/>
              </a:defRPr>
            </a:lvl4pPr>
            <a:lvl5pPr marL="2057413" indent="-228602" algn="l" defTabSz="914406" rtl="0" eaLnBrk="1" latinLnBrk="0" hangingPunct="1">
              <a:lnSpc>
                <a:spcPct val="110000"/>
              </a:lnSpc>
              <a:spcBef>
                <a:spcPts val="500"/>
              </a:spcBef>
              <a:buFont typeface="Arial" panose="020B0604020202020204" pitchFamily="34" charset="0"/>
              <a:buChar char="•"/>
              <a:defRPr sz="1800" kern="1200">
                <a:solidFill>
                  <a:srgbClr val="474747"/>
                </a:solidFill>
                <a:latin typeface="Arial" panose="020B0604020202020204" pitchFamily="34" charset="0"/>
                <a:ea typeface="+mn-ea"/>
                <a:cs typeface="Arial" panose="020B0604020202020204" pitchFamily="34" charset="0"/>
              </a:defRPr>
            </a:lvl5pPr>
            <a:lvl6pPr marL="2514617" indent="-228602" algn="l" defTabSz="91440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19" indent="-228602" algn="l" defTabSz="91440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23" indent="-228602" algn="l" defTabSz="91440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25" indent="-228602" algn="l" defTabSz="91440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nl-NL" sz="2600" b="1" dirty="0" err="1"/>
              <a:t>Several</a:t>
            </a:r>
            <a:r>
              <a:rPr lang="nl-NL" sz="2600" b="1" dirty="0"/>
              <a:t> smaller ideas</a:t>
            </a:r>
          </a:p>
          <a:p>
            <a:pPr lvl="1"/>
            <a:r>
              <a:rPr lang="nl-NL" sz="1900" dirty="0"/>
              <a:t>Divide in duo/trio; divide ideas</a:t>
            </a:r>
          </a:p>
          <a:p>
            <a:pPr lvl="1"/>
            <a:r>
              <a:rPr lang="nl-NL" sz="1900" dirty="0"/>
              <a:t>Duo/</a:t>
            </a:r>
            <a:r>
              <a:rPr lang="nl-NL" sz="1900" dirty="0" err="1"/>
              <a:t>trios</a:t>
            </a:r>
            <a:r>
              <a:rPr lang="nl-NL" sz="1900" dirty="0"/>
              <a:t> take notes on paper or laptop</a:t>
            </a:r>
          </a:p>
          <a:p>
            <a:pPr marL="457202" lvl="1" indent="0">
              <a:buFont typeface="Arial" panose="020B0604020202020204" pitchFamily="34" charset="0"/>
              <a:buNone/>
            </a:pPr>
            <a:endParaRPr lang="nl-NL" sz="2000" b="1" dirty="0"/>
          </a:p>
          <a:p>
            <a:pPr marL="457202" lvl="1" indent="0">
              <a:buFont typeface="Arial" panose="020B0604020202020204" pitchFamily="34" charset="0"/>
              <a:buNone/>
            </a:pPr>
            <a:r>
              <a:rPr lang="nl-NL" sz="2000" b="1" dirty="0"/>
              <a:t>Must:</a:t>
            </a:r>
          </a:p>
          <a:p>
            <a:pPr lvl="1">
              <a:buFontTx/>
              <a:buChar char="-"/>
            </a:pPr>
            <a:r>
              <a:rPr lang="nl-NL" sz="2000" i="1" dirty="0"/>
              <a:t>New material </a:t>
            </a:r>
            <a:r>
              <a:rPr lang="nl-NL" sz="2000" i="1" dirty="0" err="1"/>
              <a:t>be</a:t>
            </a:r>
            <a:r>
              <a:rPr lang="nl-NL" sz="2000" i="1" dirty="0"/>
              <a:t> found or made? </a:t>
            </a:r>
          </a:p>
          <a:p>
            <a:pPr lvl="1">
              <a:buFontTx/>
              <a:buChar char="-"/>
            </a:pPr>
            <a:r>
              <a:rPr lang="nl-NL" sz="2000" i="1" dirty="0"/>
              <a:t>Old material </a:t>
            </a:r>
            <a:r>
              <a:rPr lang="nl-NL" sz="2000" i="1" dirty="0" err="1"/>
              <a:t>revised</a:t>
            </a:r>
            <a:r>
              <a:rPr lang="nl-NL" sz="2000" i="1" dirty="0"/>
              <a:t>?</a:t>
            </a:r>
          </a:p>
          <a:p>
            <a:pPr lvl="1">
              <a:buFontTx/>
              <a:buChar char="-"/>
            </a:pPr>
            <a:r>
              <a:rPr lang="nl-NL" sz="2000" i="1" dirty="0"/>
              <a:t>Online items </a:t>
            </a:r>
            <a:r>
              <a:rPr lang="nl-NL" sz="2000" i="1" dirty="0" err="1"/>
              <a:t>be</a:t>
            </a:r>
            <a:r>
              <a:rPr lang="nl-NL" sz="2000" i="1" dirty="0"/>
              <a:t> </a:t>
            </a:r>
            <a:r>
              <a:rPr lang="nl-NL" sz="2000" i="1" dirty="0" err="1"/>
              <a:t>developed</a:t>
            </a:r>
            <a:r>
              <a:rPr lang="nl-NL" sz="2000" i="1" dirty="0"/>
              <a:t>?</a:t>
            </a:r>
          </a:p>
          <a:p>
            <a:pPr lvl="1">
              <a:buFontTx/>
              <a:buChar char="-"/>
            </a:pPr>
            <a:r>
              <a:rPr lang="nl-NL" sz="2000" i="1" dirty="0" err="1"/>
              <a:t>Physical</a:t>
            </a:r>
            <a:r>
              <a:rPr lang="nl-NL" sz="2000" i="1" dirty="0"/>
              <a:t> items prepared?</a:t>
            </a:r>
          </a:p>
          <a:p>
            <a:pPr lvl="1">
              <a:buFontTx/>
              <a:buChar char="-"/>
            </a:pPr>
            <a:r>
              <a:rPr lang="nl-NL" sz="2000" i="1" dirty="0"/>
              <a:t>Etc.</a:t>
            </a:r>
          </a:p>
          <a:p>
            <a:pPr marL="457202" lvl="1" indent="0">
              <a:buFont typeface="Arial" panose="020B0604020202020204" pitchFamily="34" charset="0"/>
              <a:buNone/>
            </a:pPr>
            <a:endParaRPr lang="nl-NL" sz="2000" dirty="0"/>
          </a:p>
          <a:p>
            <a:pPr lvl="1">
              <a:buFontTx/>
              <a:buChar char="-"/>
            </a:pPr>
            <a:endParaRPr lang="nl-NL" sz="1600" dirty="0"/>
          </a:p>
          <a:p>
            <a:pPr lvl="1"/>
            <a:endParaRPr lang="nl-NL" sz="2000" dirty="0"/>
          </a:p>
        </p:txBody>
      </p:sp>
      <p:sp>
        <p:nvSpPr>
          <p:cNvPr id="6" name="Tijdelijke aanduiding voor inhoud 6">
            <a:extLst>
              <a:ext uri="{FF2B5EF4-FFF2-40B4-BE49-F238E27FC236}">
                <a16:creationId xmlns:a16="http://schemas.microsoft.com/office/drawing/2014/main" id="{28E2E587-65A4-2DBC-39C7-876E57D44D87}"/>
              </a:ext>
            </a:extLst>
          </p:cNvPr>
          <p:cNvSpPr txBox="1">
            <a:spLocks/>
          </p:cNvSpPr>
          <p:nvPr/>
        </p:nvSpPr>
        <p:spPr>
          <a:xfrm>
            <a:off x="5941898" y="2882064"/>
            <a:ext cx="5265039" cy="3694176"/>
          </a:xfrm>
          <a:prstGeom prst="rect">
            <a:avLst/>
          </a:prstGeom>
          <a:ln w="38100">
            <a:solidFill>
              <a:schemeClr val="accent6">
                <a:lumMod val="75000"/>
              </a:schemeClr>
            </a:solidFill>
          </a:ln>
        </p:spPr>
        <p:txBody>
          <a:bodyPr>
            <a:normAutofit fontScale="85000" lnSpcReduction="20000"/>
          </a:bodyPr>
          <a:lstStyle>
            <a:lvl1pPr marL="228602" indent="-228602" algn="l" defTabSz="914406" rtl="0" eaLnBrk="1" latinLnBrk="0" hangingPunct="1">
              <a:lnSpc>
                <a:spcPct val="110000"/>
              </a:lnSpc>
              <a:spcBef>
                <a:spcPts val="1000"/>
              </a:spcBef>
              <a:buFont typeface="Arial" panose="020B0604020202020204" pitchFamily="34" charset="0"/>
              <a:buChar char="•"/>
              <a:defRPr sz="2800" kern="1200">
                <a:solidFill>
                  <a:srgbClr val="474747"/>
                </a:solidFill>
                <a:latin typeface="Arial" panose="020B0604020202020204" pitchFamily="34" charset="0"/>
                <a:ea typeface="+mn-ea"/>
                <a:cs typeface="Arial" panose="020B0604020202020204" pitchFamily="34" charset="0"/>
              </a:defRPr>
            </a:lvl1pPr>
            <a:lvl2pPr marL="685804" indent="-228602" algn="l" defTabSz="914406" rtl="0" eaLnBrk="1" latinLnBrk="0" hangingPunct="1">
              <a:lnSpc>
                <a:spcPct val="110000"/>
              </a:lnSpc>
              <a:spcBef>
                <a:spcPts val="500"/>
              </a:spcBef>
              <a:buFont typeface="Arial" panose="020B0604020202020204" pitchFamily="34" charset="0"/>
              <a:buChar char="•"/>
              <a:defRPr sz="2400" kern="1200">
                <a:solidFill>
                  <a:srgbClr val="474747"/>
                </a:solidFill>
                <a:latin typeface="Arial" panose="020B0604020202020204" pitchFamily="34" charset="0"/>
                <a:ea typeface="+mn-ea"/>
                <a:cs typeface="Arial" panose="020B0604020202020204" pitchFamily="34" charset="0"/>
              </a:defRPr>
            </a:lvl2pPr>
            <a:lvl3pPr marL="1143008" indent="-228602" algn="l" defTabSz="914406" rtl="0" eaLnBrk="1" latinLnBrk="0" hangingPunct="1">
              <a:lnSpc>
                <a:spcPct val="110000"/>
              </a:lnSpc>
              <a:spcBef>
                <a:spcPts val="500"/>
              </a:spcBef>
              <a:buFont typeface="Arial" panose="020B0604020202020204" pitchFamily="34" charset="0"/>
              <a:buChar char="•"/>
              <a:defRPr sz="2000" kern="1200">
                <a:solidFill>
                  <a:srgbClr val="474747"/>
                </a:solidFill>
                <a:latin typeface="Arial" panose="020B0604020202020204" pitchFamily="34" charset="0"/>
                <a:ea typeface="+mn-ea"/>
                <a:cs typeface="Arial" panose="020B0604020202020204" pitchFamily="34" charset="0"/>
              </a:defRPr>
            </a:lvl3pPr>
            <a:lvl4pPr marL="1600210" indent="-228602" algn="l" defTabSz="914406" rtl="0" eaLnBrk="1" latinLnBrk="0" hangingPunct="1">
              <a:lnSpc>
                <a:spcPct val="110000"/>
              </a:lnSpc>
              <a:spcBef>
                <a:spcPts val="500"/>
              </a:spcBef>
              <a:buFont typeface="Arial" panose="020B0604020202020204" pitchFamily="34" charset="0"/>
              <a:buChar char="•"/>
              <a:defRPr sz="1800" kern="1200">
                <a:solidFill>
                  <a:srgbClr val="474747"/>
                </a:solidFill>
                <a:latin typeface="Arial" panose="020B0604020202020204" pitchFamily="34" charset="0"/>
                <a:ea typeface="+mn-ea"/>
                <a:cs typeface="Arial" panose="020B0604020202020204" pitchFamily="34" charset="0"/>
              </a:defRPr>
            </a:lvl4pPr>
            <a:lvl5pPr marL="2057413" indent="-228602" algn="l" defTabSz="914406" rtl="0" eaLnBrk="1" latinLnBrk="0" hangingPunct="1">
              <a:lnSpc>
                <a:spcPct val="110000"/>
              </a:lnSpc>
              <a:spcBef>
                <a:spcPts val="500"/>
              </a:spcBef>
              <a:buFont typeface="Arial" panose="020B0604020202020204" pitchFamily="34" charset="0"/>
              <a:buChar char="•"/>
              <a:defRPr sz="1800" kern="1200">
                <a:solidFill>
                  <a:srgbClr val="474747"/>
                </a:solidFill>
                <a:latin typeface="Arial" panose="020B0604020202020204" pitchFamily="34" charset="0"/>
                <a:ea typeface="+mn-ea"/>
                <a:cs typeface="Arial" panose="020B0604020202020204" pitchFamily="34" charset="0"/>
              </a:defRPr>
            </a:lvl5pPr>
            <a:lvl6pPr marL="2514617" indent="-228602" algn="l" defTabSz="91440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19" indent="-228602" algn="l" defTabSz="91440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23" indent="-228602" algn="l" defTabSz="91440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25" indent="-228602" algn="l" defTabSz="91440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nl-NL" b="1" dirty="0"/>
              <a:t>One or two </a:t>
            </a:r>
            <a:r>
              <a:rPr lang="nl-NL" b="1" dirty="0" err="1"/>
              <a:t>bigger</a:t>
            </a:r>
            <a:r>
              <a:rPr lang="nl-NL" b="1" dirty="0"/>
              <a:t> changes</a:t>
            </a:r>
          </a:p>
          <a:p>
            <a:pPr lvl="1"/>
            <a:r>
              <a:rPr lang="nl-NL" sz="1900" dirty="0"/>
              <a:t>Per </a:t>
            </a:r>
            <a:r>
              <a:rPr lang="nl-NL" sz="1900" dirty="0" err="1"/>
              <a:t>idea</a:t>
            </a:r>
            <a:r>
              <a:rPr lang="nl-NL" sz="1900" dirty="0"/>
              <a:t>, give input as a </a:t>
            </a:r>
            <a:r>
              <a:rPr lang="nl-NL" sz="1900" dirty="0" err="1"/>
              <a:t>group</a:t>
            </a:r>
            <a:endParaRPr lang="nl-NL" sz="1900" dirty="0"/>
          </a:p>
          <a:p>
            <a:pPr lvl="1"/>
            <a:r>
              <a:rPr lang="nl-NL" sz="1900" dirty="0"/>
              <a:t>Collect on whiteboard or </a:t>
            </a:r>
            <a:r>
              <a:rPr lang="nl-NL" sz="1900" dirty="0" err="1"/>
              <a:t>flipchart</a:t>
            </a:r>
            <a:endParaRPr lang="nl-NL" sz="1900" dirty="0"/>
          </a:p>
          <a:p>
            <a:pPr marL="457202" lvl="1" indent="0">
              <a:buFont typeface="Arial" panose="020B0604020202020204" pitchFamily="34" charset="0"/>
              <a:buNone/>
            </a:pPr>
            <a:endParaRPr lang="nl-NL" sz="2000" dirty="0"/>
          </a:p>
          <a:p>
            <a:pPr marL="457202" lvl="1" indent="0">
              <a:buFont typeface="Arial" panose="020B0604020202020204" pitchFamily="34" charset="0"/>
              <a:buNone/>
            </a:pPr>
            <a:r>
              <a:rPr lang="nl-NL" sz="2000" b="1" dirty="0"/>
              <a:t>Must:</a:t>
            </a:r>
          </a:p>
          <a:p>
            <a:pPr lvl="1">
              <a:buFontTx/>
              <a:buChar char="-"/>
            </a:pPr>
            <a:r>
              <a:rPr lang="nl-NL" sz="2000" i="1" dirty="0"/>
              <a:t>The </a:t>
            </a:r>
            <a:r>
              <a:rPr lang="nl-NL" sz="2000" i="1" dirty="0" err="1"/>
              <a:t>schedule</a:t>
            </a:r>
            <a:r>
              <a:rPr lang="nl-NL" sz="2000" i="1" dirty="0"/>
              <a:t> </a:t>
            </a:r>
            <a:r>
              <a:rPr lang="nl-NL" sz="2000" i="1" dirty="0" err="1"/>
              <a:t>be</a:t>
            </a:r>
            <a:r>
              <a:rPr lang="nl-NL" sz="2000" i="1" dirty="0"/>
              <a:t> </a:t>
            </a:r>
            <a:r>
              <a:rPr lang="nl-NL" sz="2000" i="1" dirty="0" err="1"/>
              <a:t>altered</a:t>
            </a:r>
            <a:r>
              <a:rPr lang="nl-NL" sz="2000" i="1" dirty="0"/>
              <a:t>? </a:t>
            </a:r>
          </a:p>
          <a:p>
            <a:pPr lvl="1">
              <a:buFontTx/>
              <a:buChar char="-"/>
            </a:pPr>
            <a:r>
              <a:rPr lang="nl-NL" sz="2000" i="1" dirty="0"/>
              <a:t>Topics </a:t>
            </a:r>
            <a:r>
              <a:rPr lang="nl-NL" sz="2000" i="1" dirty="0" err="1"/>
              <a:t>be</a:t>
            </a:r>
            <a:r>
              <a:rPr lang="nl-NL" sz="2000" i="1" dirty="0"/>
              <a:t> </a:t>
            </a:r>
            <a:r>
              <a:rPr lang="nl-NL" sz="2000" i="1" dirty="0" err="1"/>
              <a:t>rearranged</a:t>
            </a:r>
            <a:r>
              <a:rPr lang="nl-NL" sz="2000" i="1" dirty="0"/>
              <a:t> or added?</a:t>
            </a:r>
          </a:p>
          <a:p>
            <a:pPr lvl="1">
              <a:buFontTx/>
              <a:buChar char="-"/>
            </a:pPr>
            <a:r>
              <a:rPr lang="nl-NL" sz="2000" i="1" dirty="0"/>
              <a:t>New material </a:t>
            </a:r>
            <a:r>
              <a:rPr lang="nl-NL" sz="2000" i="1" dirty="0" err="1"/>
              <a:t>be</a:t>
            </a:r>
            <a:r>
              <a:rPr lang="nl-NL" sz="2000" i="1" dirty="0"/>
              <a:t> found or made? </a:t>
            </a:r>
          </a:p>
          <a:p>
            <a:pPr lvl="1">
              <a:buFontTx/>
              <a:buChar char="-"/>
            </a:pPr>
            <a:r>
              <a:rPr lang="nl-NL" sz="2000" i="1" dirty="0"/>
              <a:t>Old material </a:t>
            </a:r>
            <a:r>
              <a:rPr lang="nl-NL" sz="2000" i="1" dirty="0" err="1"/>
              <a:t>revised</a:t>
            </a:r>
            <a:r>
              <a:rPr lang="nl-NL" sz="2000" i="1" dirty="0"/>
              <a:t>?</a:t>
            </a:r>
          </a:p>
          <a:p>
            <a:pPr lvl="1">
              <a:buFontTx/>
              <a:buChar char="-"/>
            </a:pPr>
            <a:r>
              <a:rPr lang="nl-NL" sz="2000" i="1" dirty="0"/>
              <a:t>Online items </a:t>
            </a:r>
            <a:r>
              <a:rPr lang="nl-NL" sz="2000" i="1" dirty="0" err="1"/>
              <a:t>be</a:t>
            </a:r>
            <a:r>
              <a:rPr lang="nl-NL" sz="2000" i="1" dirty="0"/>
              <a:t> </a:t>
            </a:r>
            <a:r>
              <a:rPr lang="nl-NL" sz="2000" i="1" dirty="0" err="1"/>
              <a:t>developed</a:t>
            </a:r>
            <a:r>
              <a:rPr lang="nl-NL" sz="2000" i="1" dirty="0"/>
              <a:t>?</a:t>
            </a:r>
          </a:p>
          <a:p>
            <a:pPr lvl="1">
              <a:buFontTx/>
              <a:buChar char="-"/>
            </a:pPr>
            <a:r>
              <a:rPr lang="nl-NL" sz="2000" i="1" dirty="0" err="1"/>
              <a:t>Physical</a:t>
            </a:r>
            <a:r>
              <a:rPr lang="nl-NL" sz="2000" i="1" dirty="0"/>
              <a:t> items prepared?</a:t>
            </a:r>
          </a:p>
          <a:p>
            <a:pPr lvl="1">
              <a:buFontTx/>
              <a:buChar char="-"/>
            </a:pPr>
            <a:r>
              <a:rPr lang="nl-NL" sz="2000" i="1" dirty="0"/>
              <a:t>Etc.</a:t>
            </a:r>
          </a:p>
          <a:p>
            <a:pPr marL="0" indent="0">
              <a:buFont typeface="Arial" panose="020B0604020202020204" pitchFamily="34" charset="0"/>
              <a:buNone/>
            </a:pPr>
            <a:endParaRPr lang="nl-NL" dirty="0"/>
          </a:p>
        </p:txBody>
      </p:sp>
    </p:spTree>
    <p:extLst>
      <p:ext uri="{BB962C8B-B14F-4D97-AF65-F5344CB8AC3E}">
        <p14:creationId xmlns:p14="http://schemas.microsoft.com/office/powerpoint/2010/main" val="44689899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9DCC3F8-2D1A-4BCB-130D-7E916DDA97BD}"/>
              </a:ext>
            </a:extLst>
          </p:cNvPr>
          <p:cNvSpPr>
            <a:spLocks noGrp="1"/>
          </p:cNvSpPr>
          <p:nvPr>
            <p:ph type="title"/>
          </p:nvPr>
        </p:nvSpPr>
        <p:spPr/>
        <p:txBody>
          <a:bodyPr/>
          <a:lstStyle/>
          <a:p>
            <a:r>
              <a:rPr lang="nl-NL" dirty="0"/>
              <a:t>Take action : </a:t>
            </a:r>
            <a:r>
              <a:rPr lang="nl-NL" dirty="0" err="1"/>
              <a:t>Who</a:t>
            </a:r>
            <a:r>
              <a:rPr lang="nl-NL" dirty="0"/>
              <a:t> &amp; what </a:t>
            </a:r>
          </a:p>
        </p:txBody>
      </p:sp>
      <p:sp>
        <p:nvSpPr>
          <p:cNvPr id="5" name="Tijdelijke aanduiding voor inhoud 4">
            <a:extLst>
              <a:ext uri="{FF2B5EF4-FFF2-40B4-BE49-F238E27FC236}">
                <a16:creationId xmlns:a16="http://schemas.microsoft.com/office/drawing/2014/main" id="{21C3D743-8547-56F5-E23C-08977A8FE316}"/>
              </a:ext>
            </a:extLst>
          </p:cNvPr>
          <p:cNvSpPr>
            <a:spLocks noGrp="1"/>
          </p:cNvSpPr>
          <p:nvPr>
            <p:ph idx="1"/>
          </p:nvPr>
        </p:nvSpPr>
        <p:spPr>
          <a:xfrm>
            <a:off x="1011936" y="2201024"/>
            <a:ext cx="10168128" cy="4384786"/>
          </a:xfrm>
        </p:spPr>
        <p:txBody>
          <a:bodyPr>
            <a:normAutofit fontScale="70000" lnSpcReduction="20000"/>
          </a:bodyPr>
          <a:lstStyle/>
          <a:p>
            <a:r>
              <a:rPr lang="nl-NL" dirty="0" err="1"/>
              <a:t>What</a:t>
            </a:r>
            <a:r>
              <a:rPr lang="nl-NL" dirty="0"/>
              <a:t> actions </a:t>
            </a:r>
            <a:r>
              <a:rPr lang="nl-NL" dirty="0" err="1"/>
              <a:t>will</a:t>
            </a:r>
            <a:r>
              <a:rPr lang="nl-NL" dirty="0"/>
              <a:t> </a:t>
            </a:r>
            <a:r>
              <a:rPr lang="nl-NL" dirty="0" err="1"/>
              <a:t>the</a:t>
            </a:r>
            <a:r>
              <a:rPr lang="nl-NL" dirty="0"/>
              <a:t> course </a:t>
            </a:r>
            <a:r>
              <a:rPr lang="nl-NL" dirty="0" err="1"/>
              <a:t>coordinator</a:t>
            </a:r>
            <a:r>
              <a:rPr lang="nl-NL" dirty="0"/>
              <a:t> take? </a:t>
            </a:r>
          </a:p>
          <a:p>
            <a:pPr lvl="1"/>
            <a:r>
              <a:rPr lang="nl-NL" sz="2100" dirty="0"/>
              <a:t>Design/</a:t>
            </a:r>
            <a:r>
              <a:rPr lang="nl-NL" sz="2100" dirty="0" err="1"/>
              <a:t>adapt</a:t>
            </a:r>
            <a:r>
              <a:rPr lang="nl-NL" sz="2100" dirty="0"/>
              <a:t> grading </a:t>
            </a:r>
            <a:r>
              <a:rPr lang="nl-NL" sz="2100" dirty="0" err="1"/>
              <a:t>models</a:t>
            </a:r>
            <a:r>
              <a:rPr lang="nl-NL" sz="2100" dirty="0"/>
              <a:t>, design/find/build new content, </a:t>
            </a:r>
            <a:r>
              <a:rPr lang="nl-NL" sz="2100" dirty="0" err="1"/>
              <a:t>scheduling</a:t>
            </a:r>
            <a:r>
              <a:rPr lang="nl-NL" sz="2100" dirty="0"/>
              <a:t> decisions and </a:t>
            </a:r>
            <a:r>
              <a:rPr lang="nl-NL" sz="2100" dirty="0" err="1"/>
              <a:t>requests</a:t>
            </a:r>
            <a:r>
              <a:rPr lang="nl-NL" sz="2100" dirty="0"/>
              <a:t>, make a basic lesson plan, make exam questions, make online quizzes, </a:t>
            </a:r>
            <a:r>
              <a:rPr lang="nl-NL" sz="2100" dirty="0" err="1"/>
              <a:t>adapt</a:t>
            </a:r>
            <a:r>
              <a:rPr lang="nl-NL" sz="2100" dirty="0"/>
              <a:t> study guide, etc.</a:t>
            </a:r>
          </a:p>
          <a:p>
            <a:pPr lvl="1"/>
            <a:endParaRPr lang="nl-NL" sz="2300" dirty="0"/>
          </a:p>
          <a:p>
            <a:r>
              <a:rPr lang="nl-NL" dirty="0" err="1"/>
              <a:t>What</a:t>
            </a:r>
            <a:r>
              <a:rPr lang="nl-NL" dirty="0"/>
              <a:t> </a:t>
            </a:r>
            <a:r>
              <a:rPr lang="nl-NL" dirty="0" err="1"/>
              <a:t>tasks</a:t>
            </a:r>
            <a:r>
              <a:rPr lang="nl-NL" dirty="0"/>
              <a:t> </a:t>
            </a:r>
            <a:r>
              <a:rPr lang="nl-NL" dirty="0" err="1"/>
              <a:t>can</a:t>
            </a:r>
            <a:r>
              <a:rPr lang="nl-NL" dirty="0"/>
              <a:t> </a:t>
            </a:r>
            <a:r>
              <a:rPr lang="nl-NL" dirty="0" err="1"/>
              <a:t>TAs</a:t>
            </a:r>
            <a:r>
              <a:rPr lang="nl-NL" dirty="0"/>
              <a:t> do?</a:t>
            </a:r>
          </a:p>
          <a:p>
            <a:pPr lvl="1"/>
            <a:r>
              <a:rPr lang="nl-NL" sz="2100" dirty="0"/>
              <a:t>Revise </a:t>
            </a:r>
            <a:r>
              <a:rPr lang="nl-NL" sz="2100" dirty="0" err="1"/>
              <a:t>old</a:t>
            </a:r>
            <a:r>
              <a:rPr lang="nl-NL" sz="2100" dirty="0"/>
              <a:t> assignments, make example answers, </a:t>
            </a:r>
            <a:r>
              <a:rPr lang="nl-NL" sz="2100" dirty="0" err="1"/>
              <a:t>tweak</a:t>
            </a:r>
            <a:r>
              <a:rPr lang="nl-NL" sz="2100" dirty="0"/>
              <a:t> lesson plan for themselves, make quiz questions for </a:t>
            </a:r>
            <a:r>
              <a:rPr lang="nl-NL" sz="2100" dirty="0" err="1"/>
              <a:t>tutorials</a:t>
            </a:r>
            <a:r>
              <a:rPr lang="nl-NL" sz="2100" dirty="0"/>
              <a:t>, prepare </a:t>
            </a:r>
            <a:r>
              <a:rPr lang="nl-NL" sz="2100" dirty="0" err="1"/>
              <a:t>printed</a:t>
            </a:r>
            <a:r>
              <a:rPr lang="nl-NL" sz="2100" dirty="0"/>
              <a:t>/</a:t>
            </a:r>
            <a:r>
              <a:rPr lang="nl-NL" sz="2100" dirty="0" err="1"/>
              <a:t>physical</a:t>
            </a:r>
            <a:r>
              <a:rPr lang="nl-NL" sz="2100" dirty="0"/>
              <a:t> material, etc.</a:t>
            </a:r>
          </a:p>
          <a:p>
            <a:endParaRPr lang="nl-NL" sz="2700" dirty="0"/>
          </a:p>
          <a:p>
            <a:r>
              <a:rPr lang="nl-NL" sz="2700" b="1" dirty="0" err="1"/>
              <a:t>Clearly</a:t>
            </a:r>
            <a:r>
              <a:rPr lang="nl-NL" sz="2700" b="1" dirty="0"/>
              <a:t> </a:t>
            </a:r>
            <a:r>
              <a:rPr lang="nl-NL" sz="2700" b="1" dirty="0" err="1"/>
              <a:t>appoint</a:t>
            </a:r>
            <a:r>
              <a:rPr lang="nl-NL" sz="2700" b="1" dirty="0"/>
              <a:t> </a:t>
            </a:r>
            <a:r>
              <a:rPr lang="nl-NL" sz="2700" b="1" dirty="0" err="1"/>
              <a:t>who</a:t>
            </a:r>
            <a:r>
              <a:rPr lang="nl-NL" sz="2700" b="1" dirty="0"/>
              <a:t> </a:t>
            </a:r>
            <a:r>
              <a:rPr lang="nl-NL" sz="2700" b="1" dirty="0" err="1"/>
              <a:t>will</a:t>
            </a:r>
            <a:r>
              <a:rPr lang="nl-NL" sz="2700" b="1" dirty="0"/>
              <a:t> do what, and when </a:t>
            </a:r>
            <a:r>
              <a:rPr lang="nl-NL" sz="2700" b="1" dirty="0" err="1"/>
              <a:t>it</a:t>
            </a:r>
            <a:r>
              <a:rPr lang="nl-NL" sz="2700" b="1" dirty="0"/>
              <a:t> has </a:t>
            </a:r>
            <a:r>
              <a:rPr lang="nl-NL" sz="2700" b="1" dirty="0" err="1"/>
              <a:t>to</a:t>
            </a:r>
            <a:r>
              <a:rPr lang="nl-NL" sz="2700" b="1" dirty="0"/>
              <a:t> </a:t>
            </a:r>
            <a:r>
              <a:rPr lang="nl-NL" sz="2700" b="1" dirty="0" err="1"/>
              <a:t>be</a:t>
            </a:r>
            <a:r>
              <a:rPr lang="nl-NL" sz="2700" b="1" dirty="0"/>
              <a:t> finished</a:t>
            </a:r>
          </a:p>
          <a:p>
            <a:pPr lvl="1"/>
            <a:endParaRPr lang="nl-NL" dirty="0"/>
          </a:p>
          <a:p>
            <a:r>
              <a:rPr lang="nl-NL" dirty="0" err="1"/>
              <a:t>Can</a:t>
            </a:r>
            <a:r>
              <a:rPr lang="nl-NL" dirty="0"/>
              <a:t> AI help </a:t>
            </a:r>
            <a:r>
              <a:rPr lang="nl-NL" dirty="0" err="1"/>
              <a:t>you</a:t>
            </a:r>
            <a:r>
              <a:rPr lang="nl-NL" dirty="0"/>
              <a:t> in </a:t>
            </a:r>
            <a:r>
              <a:rPr lang="nl-NL" dirty="0" err="1"/>
              <a:t>any</a:t>
            </a:r>
            <a:r>
              <a:rPr lang="nl-NL" dirty="0"/>
              <a:t> way? </a:t>
            </a:r>
          </a:p>
          <a:p>
            <a:pPr lvl="1"/>
            <a:r>
              <a:rPr lang="nl-NL" sz="2300" dirty="0"/>
              <a:t>Generate quiz / practice questions or </a:t>
            </a:r>
            <a:r>
              <a:rPr lang="nl-NL" sz="2300" dirty="0" err="1"/>
              <a:t>true</a:t>
            </a:r>
            <a:r>
              <a:rPr lang="nl-NL" sz="2300" dirty="0"/>
              <a:t>/</a:t>
            </a:r>
            <a:r>
              <a:rPr lang="nl-NL" sz="2300" dirty="0" err="1"/>
              <a:t>false</a:t>
            </a:r>
            <a:r>
              <a:rPr lang="nl-NL" sz="2300" dirty="0"/>
              <a:t>/discussion statements, generate exit paper questions about </a:t>
            </a:r>
            <a:r>
              <a:rPr lang="nl-NL" sz="2300" dirty="0" err="1"/>
              <a:t>the</a:t>
            </a:r>
            <a:r>
              <a:rPr lang="nl-NL" sz="2300" dirty="0"/>
              <a:t> course material, give you ideas </a:t>
            </a:r>
            <a:r>
              <a:rPr lang="nl-NL" sz="2300" dirty="0" err="1"/>
              <a:t>to</a:t>
            </a:r>
            <a:r>
              <a:rPr lang="nl-NL" sz="2300" dirty="0"/>
              <a:t> </a:t>
            </a:r>
            <a:r>
              <a:rPr lang="nl-NL" sz="2300" dirty="0" err="1"/>
              <a:t>tweak</a:t>
            </a:r>
            <a:r>
              <a:rPr lang="nl-NL" sz="2300" dirty="0"/>
              <a:t> a certain workflow for more/less </a:t>
            </a:r>
            <a:r>
              <a:rPr lang="nl-NL" sz="2300" dirty="0" err="1"/>
              <a:t>students</a:t>
            </a:r>
            <a:r>
              <a:rPr lang="nl-NL" sz="2300" dirty="0"/>
              <a:t>, help you create a basic lesson plan, etc.</a:t>
            </a:r>
          </a:p>
        </p:txBody>
      </p:sp>
      <p:grpSp>
        <p:nvGrpSpPr>
          <p:cNvPr id="12" name="Groep 11">
            <a:extLst>
              <a:ext uri="{FF2B5EF4-FFF2-40B4-BE49-F238E27FC236}">
                <a16:creationId xmlns:a16="http://schemas.microsoft.com/office/drawing/2014/main" id="{BDE334BD-CA72-A99E-7A9F-A01A65EC05FF}"/>
              </a:ext>
            </a:extLst>
          </p:cNvPr>
          <p:cNvGrpSpPr/>
          <p:nvPr/>
        </p:nvGrpSpPr>
        <p:grpSpPr>
          <a:xfrm>
            <a:off x="8112641" y="159488"/>
            <a:ext cx="3452593" cy="1765086"/>
            <a:chOff x="8842695" y="276225"/>
            <a:chExt cx="3296697" cy="1648349"/>
          </a:xfrm>
        </p:grpSpPr>
        <p:pic>
          <p:nvPicPr>
            <p:cNvPr id="10" name="Afbeelding 9">
              <a:extLst>
                <a:ext uri="{FF2B5EF4-FFF2-40B4-BE49-F238E27FC236}">
                  <a16:creationId xmlns:a16="http://schemas.microsoft.com/office/drawing/2014/main" id="{88191192-3715-0817-5B1E-D8C037F848A5}"/>
                </a:ext>
              </a:extLst>
            </p:cNvPr>
            <p:cNvPicPr>
              <a:picLocks noChangeAspect="1"/>
            </p:cNvPicPr>
            <p:nvPr/>
          </p:nvPicPr>
          <p:blipFill>
            <a:blip r:embed="rId3"/>
            <a:stretch>
              <a:fillRect/>
            </a:stretch>
          </p:blipFill>
          <p:spPr>
            <a:xfrm>
              <a:off x="8842695" y="276225"/>
              <a:ext cx="3296697" cy="1648349"/>
            </a:xfrm>
            <a:prstGeom prst="rect">
              <a:avLst/>
            </a:prstGeom>
          </p:spPr>
        </p:pic>
        <p:sp>
          <p:nvSpPr>
            <p:cNvPr id="11" name="Rechthoek 10">
              <a:extLst>
                <a:ext uri="{FF2B5EF4-FFF2-40B4-BE49-F238E27FC236}">
                  <a16:creationId xmlns:a16="http://schemas.microsoft.com/office/drawing/2014/main" id="{B6C7DDAD-266D-42B6-5B21-B011840B3F95}"/>
                </a:ext>
              </a:extLst>
            </p:cNvPr>
            <p:cNvSpPr/>
            <p:nvPr/>
          </p:nvSpPr>
          <p:spPr>
            <a:xfrm>
              <a:off x="9500347" y="332116"/>
              <a:ext cx="1053645" cy="237982"/>
            </a:xfrm>
            <a:prstGeom prst="rect">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nl-NL" sz="1400" dirty="0">
                  <a:latin typeface="Comic Sans MS" panose="030F0702030302020204" pitchFamily="66" charset="0"/>
                </a:rPr>
                <a:t>TASKS</a:t>
              </a:r>
            </a:p>
          </p:txBody>
        </p:sp>
      </p:grpSp>
    </p:spTree>
    <p:extLst>
      <p:ext uri="{BB962C8B-B14F-4D97-AF65-F5344CB8AC3E}">
        <p14:creationId xmlns:p14="http://schemas.microsoft.com/office/powerpoint/2010/main" val="333746262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C301957-A364-3280-C97A-70030BAB20D2}"/>
              </a:ext>
            </a:extLst>
          </p:cNvPr>
          <p:cNvSpPr>
            <a:spLocks noGrp="1"/>
          </p:cNvSpPr>
          <p:nvPr>
            <p:ph type="title"/>
          </p:nvPr>
        </p:nvSpPr>
        <p:spPr/>
        <p:txBody>
          <a:bodyPr/>
          <a:lstStyle/>
          <a:p>
            <a:r>
              <a:rPr lang="nl-NL" dirty="0" err="1"/>
              <a:t>Closing</a:t>
            </a:r>
            <a:endParaRPr lang="nl-NL" dirty="0"/>
          </a:p>
        </p:txBody>
      </p:sp>
      <p:sp>
        <p:nvSpPr>
          <p:cNvPr id="3" name="Tijdelijke aanduiding voor inhoud 2">
            <a:extLst>
              <a:ext uri="{FF2B5EF4-FFF2-40B4-BE49-F238E27FC236}">
                <a16:creationId xmlns:a16="http://schemas.microsoft.com/office/drawing/2014/main" id="{5E650A93-5934-2E90-24A3-88CEC6F6743A}"/>
              </a:ext>
            </a:extLst>
          </p:cNvPr>
          <p:cNvSpPr>
            <a:spLocks noGrp="1"/>
          </p:cNvSpPr>
          <p:nvPr>
            <p:ph idx="1"/>
          </p:nvPr>
        </p:nvSpPr>
        <p:spPr/>
        <p:txBody>
          <a:bodyPr vert="horz" lIns="91440" tIns="45720" rIns="91440" bIns="45720" rtlCol="0" anchor="t">
            <a:normAutofit lnSpcReduction="10000"/>
          </a:bodyPr>
          <a:lstStyle/>
          <a:p>
            <a:pPr marL="228600" indent="-228600"/>
            <a:r>
              <a:rPr lang="en-GB" dirty="0">
                <a:latin typeface="Arial"/>
                <a:cs typeface="Arial"/>
              </a:rPr>
              <a:t>Great that you’ve taken these steps!</a:t>
            </a:r>
          </a:p>
          <a:p>
            <a:pPr marL="228600" indent="-228600"/>
            <a:r>
              <a:rPr lang="en-GB" dirty="0">
                <a:latin typeface="Arial"/>
                <a:cs typeface="Arial"/>
              </a:rPr>
              <a:t>Great that you’ve given all this input</a:t>
            </a:r>
          </a:p>
          <a:p>
            <a:pPr marL="228600" indent="-228600"/>
            <a:endParaRPr lang="en-GB" dirty="0"/>
          </a:p>
          <a:p>
            <a:pPr marL="0" indent="0">
              <a:buNone/>
            </a:pPr>
            <a:r>
              <a:rPr lang="en-GB">
                <a:latin typeface="Arial"/>
                <a:cs typeface="Arial"/>
              </a:rPr>
              <a:t>Is it clear: </a:t>
            </a:r>
          </a:p>
          <a:p>
            <a:pPr marL="228600" indent="-228600"/>
            <a:r>
              <a:rPr lang="en-GB" sz="2200">
                <a:latin typeface="Arial"/>
                <a:cs typeface="Arial"/>
              </a:rPr>
              <a:t>Who/what is the main contact person/medium for the TAs?</a:t>
            </a:r>
          </a:p>
          <a:p>
            <a:pPr marL="228600" indent="-228600"/>
            <a:r>
              <a:rPr lang="en-GB" sz="2200">
                <a:latin typeface="Arial"/>
                <a:cs typeface="Arial"/>
              </a:rPr>
              <a:t>What is done in case of illness / unexpected cancellation? </a:t>
            </a:r>
          </a:p>
          <a:p>
            <a:pPr marL="228600" indent="-228600"/>
            <a:r>
              <a:rPr lang="en-GB" sz="2200">
                <a:latin typeface="Arial"/>
                <a:cs typeface="Arial"/>
              </a:rPr>
              <a:t>Where can TAs find all the course material? </a:t>
            </a:r>
          </a:p>
        </p:txBody>
      </p:sp>
      <p:pic>
        <p:nvPicPr>
          <p:cNvPr id="6" name="Afbeelding 5">
            <a:extLst>
              <a:ext uri="{FF2B5EF4-FFF2-40B4-BE49-F238E27FC236}">
                <a16:creationId xmlns:a16="http://schemas.microsoft.com/office/drawing/2014/main" id="{9DBEC0FF-8F63-2BE1-4D5F-EAF59CD0DCA8}"/>
              </a:ext>
            </a:extLst>
          </p:cNvPr>
          <p:cNvPicPr>
            <a:picLocks noChangeAspect="1"/>
          </p:cNvPicPr>
          <p:nvPr/>
        </p:nvPicPr>
        <p:blipFill>
          <a:blip r:embed="rId2"/>
          <a:stretch>
            <a:fillRect/>
          </a:stretch>
        </p:blipFill>
        <p:spPr>
          <a:xfrm>
            <a:off x="8903010" y="157057"/>
            <a:ext cx="2743657" cy="1686100"/>
          </a:xfrm>
          <a:prstGeom prst="rect">
            <a:avLst/>
          </a:prstGeom>
        </p:spPr>
      </p:pic>
    </p:spTree>
    <p:extLst>
      <p:ext uri="{BB962C8B-B14F-4D97-AF65-F5344CB8AC3E}">
        <p14:creationId xmlns:p14="http://schemas.microsoft.com/office/powerpoint/2010/main" val="414893873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E775FD-8B83-96FD-132C-699A2F8ED5ED}"/>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05D0B035-5CB4-61DC-8126-4DBB403B816D}"/>
              </a:ext>
            </a:extLst>
          </p:cNvPr>
          <p:cNvSpPr>
            <a:spLocks noGrp="1"/>
          </p:cNvSpPr>
          <p:nvPr>
            <p:ph type="title"/>
          </p:nvPr>
        </p:nvSpPr>
        <p:spPr/>
        <p:txBody>
          <a:bodyPr>
            <a:normAutofit fontScale="90000"/>
          </a:bodyPr>
          <a:lstStyle/>
          <a:p>
            <a:r>
              <a:rPr lang="nl-NL" dirty="0">
                <a:latin typeface="Aharoni"/>
                <a:cs typeface="Aharoni"/>
              </a:rPr>
              <a:t>Optional: </a:t>
            </a:r>
            <a:r>
              <a:rPr lang="nl-NL" dirty="0" err="1">
                <a:latin typeface="Aharoni"/>
                <a:cs typeface="Aharoni"/>
              </a:rPr>
              <a:t>Closing</a:t>
            </a:r>
            <a:r>
              <a:rPr lang="nl-NL" dirty="0">
                <a:latin typeface="Aharoni"/>
                <a:cs typeface="Aharoni"/>
              </a:rPr>
              <a:t> check: Are we </a:t>
            </a:r>
            <a:r>
              <a:rPr lang="nl-NL" dirty="0" err="1">
                <a:latin typeface="Aharoni"/>
                <a:cs typeface="Aharoni"/>
              </a:rPr>
              <a:t>all</a:t>
            </a:r>
            <a:r>
              <a:rPr lang="nl-NL" dirty="0">
                <a:latin typeface="Aharoni"/>
                <a:cs typeface="Aharoni"/>
              </a:rPr>
              <a:t> on board?</a:t>
            </a:r>
          </a:p>
        </p:txBody>
      </p:sp>
      <p:sp>
        <p:nvSpPr>
          <p:cNvPr id="3" name="Tijdelijke aanduiding voor inhoud 2">
            <a:extLst>
              <a:ext uri="{FF2B5EF4-FFF2-40B4-BE49-F238E27FC236}">
                <a16:creationId xmlns:a16="http://schemas.microsoft.com/office/drawing/2014/main" id="{EE039FD4-6F31-ECA0-5BDA-F0FFEB283BCA}"/>
              </a:ext>
            </a:extLst>
          </p:cNvPr>
          <p:cNvSpPr>
            <a:spLocks noGrp="1"/>
          </p:cNvSpPr>
          <p:nvPr>
            <p:ph idx="1"/>
          </p:nvPr>
        </p:nvSpPr>
        <p:spPr/>
        <p:txBody>
          <a:bodyPr vert="horz" lIns="91440" tIns="45720" rIns="91440" bIns="45720" rtlCol="0" anchor="t">
            <a:normAutofit/>
          </a:bodyPr>
          <a:lstStyle/>
          <a:p>
            <a:pPr marL="228600" indent="-228600"/>
            <a:r>
              <a:rPr lang="en-GB">
                <a:latin typeface="Arial"/>
                <a:cs typeface="Arial"/>
              </a:rPr>
              <a:t>Keep it positive and…</a:t>
            </a:r>
          </a:p>
          <a:p>
            <a:pPr marL="457200" lvl="1" indent="0">
              <a:buNone/>
            </a:pPr>
            <a:r>
              <a:rPr lang="en-GB" sz="1800" i="1">
                <a:latin typeface="Arial"/>
                <a:cs typeface="Arial"/>
              </a:rPr>
              <a:t>e.g. ask everyone how they look forward to the course/redesign in one word</a:t>
            </a:r>
          </a:p>
          <a:p>
            <a:pPr marL="457200" lvl="1" indent="0">
              <a:buNone/>
            </a:pPr>
            <a:r>
              <a:rPr lang="en-GB" sz="1800" i="1" dirty="0">
                <a:latin typeface="Arial"/>
                <a:cs typeface="Arial"/>
              </a:rPr>
              <a:t>e.g. try to come up with a slogan or tagline for the course</a:t>
            </a:r>
          </a:p>
          <a:p>
            <a:pPr marL="457200" lvl="1" indent="0">
              <a:buNone/>
            </a:pPr>
            <a:r>
              <a:rPr lang="en-GB" sz="1800" i="1">
                <a:latin typeface="Arial"/>
                <a:cs typeface="Arial"/>
              </a:rPr>
              <a:t>e.g. on a scale of 1-10, how happy/exited/sure do you feel about….</a:t>
            </a:r>
          </a:p>
        </p:txBody>
      </p:sp>
      <p:pic>
        <p:nvPicPr>
          <p:cNvPr id="6" name="Afbeelding 5">
            <a:extLst>
              <a:ext uri="{FF2B5EF4-FFF2-40B4-BE49-F238E27FC236}">
                <a16:creationId xmlns:a16="http://schemas.microsoft.com/office/drawing/2014/main" id="{A3652650-F80D-FF57-CAAB-3DF6C4B59BC6}"/>
              </a:ext>
            </a:extLst>
          </p:cNvPr>
          <p:cNvPicPr>
            <a:picLocks noChangeAspect="1"/>
          </p:cNvPicPr>
          <p:nvPr/>
        </p:nvPicPr>
        <p:blipFill>
          <a:blip r:embed="rId2"/>
          <a:stretch>
            <a:fillRect/>
          </a:stretch>
        </p:blipFill>
        <p:spPr>
          <a:xfrm>
            <a:off x="8103969" y="4516326"/>
            <a:ext cx="2976490" cy="1844850"/>
          </a:xfrm>
          <a:prstGeom prst="rect">
            <a:avLst/>
          </a:prstGeom>
        </p:spPr>
      </p:pic>
    </p:spTree>
    <p:extLst>
      <p:ext uri="{BB962C8B-B14F-4D97-AF65-F5344CB8AC3E}">
        <p14:creationId xmlns:p14="http://schemas.microsoft.com/office/powerpoint/2010/main" val="2317131470"/>
      </p:ext>
    </p:extLst>
  </p:cSld>
  <p:clrMapOvr>
    <a:masterClrMapping/>
  </p:clrMapOvr>
</p:sld>
</file>

<file path=ppt/theme/theme1.xml><?xml version="1.0" encoding="utf-8"?>
<a:theme xmlns:a="http://schemas.openxmlformats.org/drawingml/2006/main" name="ThemaTLC">
  <a:themeElements>
    <a:clrScheme name="AccentBoxVTI">
      <a:dk1>
        <a:srgbClr val="000000"/>
      </a:dk1>
      <a:lt1>
        <a:sysClr val="window" lastClr="FFFFFF"/>
      </a:lt1>
      <a:dk2>
        <a:srgbClr val="262626"/>
      </a:dk2>
      <a:lt2>
        <a:srgbClr val="FFFFFF"/>
      </a:lt2>
      <a:accent1>
        <a:srgbClr val="F5A700"/>
      </a:accent1>
      <a:accent2>
        <a:srgbClr val="00A5AB"/>
      </a:accent2>
      <a:accent3>
        <a:srgbClr val="09963B"/>
      </a:accent3>
      <a:accent4>
        <a:srgbClr val="E64823"/>
      </a:accent4>
      <a:accent5>
        <a:srgbClr val="9C6A6A"/>
      </a:accent5>
      <a:accent6>
        <a:srgbClr val="824F8C"/>
      </a:accent6>
      <a:hlink>
        <a:srgbClr val="2998E3"/>
      </a:hlink>
      <a:folHlink>
        <a:srgbClr val="7F723D"/>
      </a:folHlink>
    </a:clrScheme>
    <a:fontScheme name="Century Gothic-Palatino Linotype">
      <a:majorFont>
        <a:latin typeface="Century Gothic" panose="020B0502020202020204"/>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panose="02040502050505030304"/>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hemaTLC" id="{D40E3260-BA88-47EE-915B-CB6E1A71892D}" vid="{D7E516E3-1456-4AEF-922F-6C2773FE77D6}"/>
    </a:ext>
  </a:extLst>
</a:theme>
</file>

<file path=ppt/theme/theme2.xml><?xml version="1.0" encoding="utf-8"?>
<a:theme xmlns:a="http://schemas.openxmlformats.org/drawingml/2006/main" name="Paars tint 2">
  <a:themeElements>
    <a:clrScheme name="AccentBoxVTI">
      <a:dk1>
        <a:srgbClr val="000000"/>
      </a:dk1>
      <a:lt1>
        <a:sysClr val="window" lastClr="FFFFFF"/>
      </a:lt1>
      <a:dk2>
        <a:srgbClr val="262626"/>
      </a:dk2>
      <a:lt2>
        <a:srgbClr val="FFFFFF"/>
      </a:lt2>
      <a:accent1>
        <a:srgbClr val="F5A700"/>
      </a:accent1>
      <a:accent2>
        <a:srgbClr val="00A5AB"/>
      </a:accent2>
      <a:accent3>
        <a:srgbClr val="09963B"/>
      </a:accent3>
      <a:accent4>
        <a:srgbClr val="E64823"/>
      </a:accent4>
      <a:accent5>
        <a:srgbClr val="9C6A6A"/>
      </a:accent5>
      <a:accent6>
        <a:srgbClr val="824F8C"/>
      </a:accent6>
      <a:hlink>
        <a:srgbClr val="2998E3"/>
      </a:hlink>
      <a:folHlink>
        <a:srgbClr val="7F723D"/>
      </a:folHlink>
    </a:clrScheme>
    <a:fontScheme name="Century Gothic-Palatino Linotype">
      <a:majorFont>
        <a:latin typeface="Century Gothic" panose="020B0502020202020204"/>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panose="02040502050505030304"/>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e3" id="{293D6AE2-6534-45BA-8B3F-7303A9031002}" vid="{84726E1A-74B6-41FA-9DCB-3DD8074A825B}"/>
    </a:ext>
  </a:extLst>
</a:theme>
</file>

<file path=ppt/theme/theme3.xml><?xml version="1.0" encoding="utf-8"?>
<a:theme xmlns:a="http://schemas.openxmlformats.org/drawingml/2006/main" name="Paars tint 3">
  <a:themeElements>
    <a:clrScheme name="AccentBoxVTI">
      <a:dk1>
        <a:srgbClr val="000000"/>
      </a:dk1>
      <a:lt1>
        <a:sysClr val="window" lastClr="FFFFFF"/>
      </a:lt1>
      <a:dk2>
        <a:srgbClr val="262626"/>
      </a:dk2>
      <a:lt2>
        <a:srgbClr val="FFFFFF"/>
      </a:lt2>
      <a:accent1>
        <a:srgbClr val="F5A700"/>
      </a:accent1>
      <a:accent2>
        <a:srgbClr val="00A5AB"/>
      </a:accent2>
      <a:accent3>
        <a:srgbClr val="09963B"/>
      </a:accent3>
      <a:accent4>
        <a:srgbClr val="E64823"/>
      </a:accent4>
      <a:accent5>
        <a:srgbClr val="9C6A6A"/>
      </a:accent5>
      <a:accent6>
        <a:srgbClr val="824F8C"/>
      </a:accent6>
      <a:hlink>
        <a:srgbClr val="2998E3"/>
      </a:hlink>
      <a:folHlink>
        <a:srgbClr val="7F723D"/>
      </a:folHlink>
    </a:clrScheme>
    <a:fontScheme name="Century Gothic-Palatino Linotype">
      <a:majorFont>
        <a:latin typeface="Century Gothic" panose="020B0502020202020204"/>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panose="02040502050505030304"/>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e3" id="{293D6AE2-6534-45BA-8B3F-7303A9031002}" vid="{74220094-685F-4E36-9216-8B69587F72BA}"/>
    </a:ext>
  </a:extLst>
</a:theme>
</file>

<file path=ppt/theme/theme4.xml><?xml version="1.0" encoding="utf-8"?>
<a:theme xmlns:a="http://schemas.openxmlformats.org/drawingml/2006/main" name="Kantoorth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29408f42-c364-44f6-92eb-48b498dc8b58" xsi:nil="true"/>
    <lcf76f155ced4ddcb4097134ff3c332f xmlns="1ccf920d-4c17-4791-82e8-181c53bec220">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52B4B028EF733443822E1F6D735459B0" ma:contentTypeVersion="17" ma:contentTypeDescription="Een nieuw document maken." ma:contentTypeScope="" ma:versionID="d72cf388251134bd97d4dad7fa848dd3">
  <xsd:schema xmlns:xsd="http://www.w3.org/2001/XMLSchema" xmlns:xs="http://www.w3.org/2001/XMLSchema" xmlns:p="http://schemas.microsoft.com/office/2006/metadata/properties" xmlns:ns2="1ccf920d-4c17-4791-82e8-181c53bec220" xmlns:ns3="29408f42-c364-44f6-92eb-48b498dc8b58" targetNamespace="http://schemas.microsoft.com/office/2006/metadata/properties" ma:root="true" ma:fieldsID="b299d675bd37e4707b32640d80ac4765" ns2:_="" ns3:_="">
    <xsd:import namespace="1ccf920d-4c17-4791-82e8-181c53bec220"/>
    <xsd:import namespace="29408f42-c364-44f6-92eb-48b498dc8b58"/>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DateTaken" minOccurs="0"/>
                <xsd:element ref="ns2:MediaLengthInSecond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Location"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ccf920d-4c17-4791-82e8-181c53bec22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LengthInSeconds" ma:index="15" nillable="true" ma:displayName="Length (seconds)"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Afbeeldingtags" ma:readOnly="false" ma:fieldId="{5cf76f15-5ced-4ddc-b409-7134ff3c332f}" ma:taxonomyMulti="true" ma:sspId="99b6ca76-abda-4f5c-bf70-6374a71c10d9"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GenerationTime" ma:index="20" nillable="true" ma:displayName="MediaServiceGenerationTime" ma:hidden="true" ma:internalName="MediaServiceGenerationTime" ma:readOnly="true">
      <xsd:simpleType>
        <xsd:restriction base="dms:Text"/>
      </xsd:simpleType>
    </xsd:element>
    <xsd:element name="MediaServiceEventHashCode" ma:index="21" nillable="true" ma:displayName="MediaServiceEventHashCode" ma:hidden="true" ma:internalName="MediaServiceEventHashCode" ma:readOnly="true">
      <xsd:simpleType>
        <xsd:restriction base="dms:Text"/>
      </xsd:simpleType>
    </xsd:element>
    <xsd:element name="MediaServiceLocation" ma:index="22" nillable="true" ma:displayName="Location" ma:indexed="true" ma:internalName="MediaServiceLocation" ma:readOnly="true">
      <xsd:simpleType>
        <xsd:restriction base="dms:Text"/>
      </xsd:simple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9408f42-c364-44f6-92eb-48b498dc8b58" elementFormDefault="qualified">
    <xsd:import namespace="http://schemas.microsoft.com/office/2006/documentManagement/types"/>
    <xsd:import namespace="http://schemas.microsoft.com/office/infopath/2007/PartnerControls"/>
    <xsd:element name="SharedWithUsers" ma:index="12"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Gedeeld met details" ma:internalName="SharedWithDetails" ma:readOnly="true">
      <xsd:simpleType>
        <xsd:restriction base="dms:Note">
          <xsd:maxLength value="255"/>
        </xsd:restriction>
      </xsd:simpleType>
    </xsd:element>
    <xsd:element name="TaxCatchAll" ma:index="18" nillable="true" ma:displayName="Taxonomy Catch All Column" ma:hidden="true" ma:list="{6ff2a7cb-79ed-4271-b46f-4e9060c3312a}" ma:internalName="TaxCatchAll" ma:showField="CatchAllData" ma:web="29408f42-c364-44f6-92eb-48b498dc8b5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7DD4C82-6326-45EE-B266-40F739A93B8A}">
  <ds:schemaRefs>
    <ds:schemaRef ds:uri="http://schemas.microsoft.com/office/2006/metadata/properties"/>
    <ds:schemaRef ds:uri="http://schemas.microsoft.com/office/infopath/2007/PartnerControls"/>
    <ds:schemaRef ds:uri="29408f42-c364-44f6-92eb-48b498dc8b58"/>
    <ds:schemaRef ds:uri="1ccf920d-4c17-4791-82e8-181c53bec220"/>
  </ds:schemaRefs>
</ds:datastoreItem>
</file>

<file path=customXml/itemProps2.xml><?xml version="1.0" encoding="utf-8"?>
<ds:datastoreItem xmlns:ds="http://schemas.openxmlformats.org/officeDocument/2006/customXml" ds:itemID="{2C900D8E-4940-4745-AA51-8C2DBFE64CC4}">
  <ds:schemaRefs>
    <ds:schemaRef ds:uri="http://schemas.microsoft.com/sharepoint/v3/contenttype/forms"/>
  </ds:schemaRefs>
</ds:datastoreItem>
</file>

<file path=customXml/itemProps3.xml><?xml version="1.0" encoding="utf-8"?>
<ds:datastoreItem xmlns:ds="http://schemas.openxmlformats.org/officeDocument/2006/customXml" ds:itemID="{46B79581-018B-4BE0-8E5C-4F68A8895FB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ccf920d-4c17-4791-82e8-181c53bec220"/>
    <ds:schemaRef ds:uri="29408f42-c364-44f6-92eb-48b498dc8b5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PPT ThemaTLC</Template>
  <TotalTime>1456</TotalTime>
  <Words>2317</Words>
  <Application>Microsoft Office PowerPoint</Application>
  <PresentationFormat>Breedbeeld</PresentationFormat>
  <Paragraphs>222</Paragraphs>
  <Slides>20</Slides>
  <Notes>7</Notes>
  <HiddenSlides>0</HiddenSlides>
  <MMClips>0</MMClips>
  <ScaleCrop>false</ScaleCrop>
  <HeadingPairs>
    <vt:vector size="6" baseType="variant">
      <vt:variant>
        <vt:lpstr>Gebruikte lettertypen</vt:lpstr>
      </vt:variant>
      <vt:variant>
        <vt:i4>6</vt:i4>
      </vt:variant>
      <vt:variant>
        <vt:lpstr>Thema</vt:lpstr>
      </vt:variant>
      <vt:variant>
        <vt:i4>3</vt:i4>
      </vt:variant>
      <vt:variant>
        <vt:lpstr>Diatitels</vt:lpstr>
      </vt:variant>
      <vt:variant>
        <vt:i4>20</vt:i4>
      </vt:variant>
    </vt:vector>
  </HeadingPairs>
  <TitlesOfParts>
    <vt:vector size="29" baseType="lpstr">
      <vt:lpstr>Aharoni</vt:lpstr>
      <vt:lpstr>Aptos</vt:lpstr>
      <vt:lpstr>Arial</vt:lpstr>
      <vt:lpstr>Calibri</vt:lpstr>
      <vt:lpstr>Comic Sans MS</vt:lpstr>
      <vt:lpstr>Palatino Linotype</vt:lpstr>
      <vt:lpstr>ThemaTLC</vt:lpstr>
      <vt:lpstr>Paars tint 2</vt:lpstr>
      <vt:lpstr>Paars tint 3</vt:lpstr>
      <vt:lpstr>TA brainstorm / instruction slides</vt:lpstr>
      <vt:lpstr>Structure for a TA brainstorm course improvement session</vt:lpstr>
      <vt:lpstr>Template slides: Table of contents</vt:lpstr>
      <vt:lpstr>Who are we</vt:lpstr>
      <vt:lpstr>Who: Example activity  Table talk: Teaching highs and lows</vt:lpstr>
      <vt:lpstr>Who: Example activity   Table talk: Pass the question</vt:lpstr>
      <vt:lpstr>Who: Example activity  Teaching experience timeline</vt:lpstr>
      <vt:lpstr>Who: Example activity Two truths and a teaching lie</vt:lpstr>
      <vt:lpstr>Who: Example activity  Teaching strengths bingo</vt:lpstr>
      <vt:lpstr>Who: example activity Teaching vision speed dating</vt:lpstr>
      <vt:lpstr>Why are we redesigning the course?  Your input matters!</vt:lpstr>
      <vt:lpstr>Why: Urgency or main focus point?</vt:lpstr>
      <vt:lpstr>Making changes with a goal</vt:lpstr>
      <vt:lpstr>Draft course design:  Your feedback is welcome!</vt:lpstr>
      <vt:lpstr>Your roles in the new design</vt:lpstr>
      <vt:lpstr>Your role as a TA: Are you comfortable?</vt:lpstr>
      <vt:lpstr>How: Discuss practicalities and divide tasks</vt:lpstr>
      <vt:lpstr>Take action : Who &amp; what </vt:lpstr>
      <vt:lpstr>Closing</vt:lpstr>
      <vt:lpstr>Optional: Closing check: Are we all on board?</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Nina Scheres</dc:creator>
  <cp:lastModifiedBy>Emma Wiersma</cp:lastModifiedBy>
  <cp:revision>128</cp:revision>
  <dcterms:created xsi:type="dcterms:W3CDTF">2026-04-22T13:23:33Z</dcterms:created>
  <dcterms:modified xsi:type="dcterms:W3CDTF">2026-08-12T07:07:24Z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0x01010052B4B028EF733443822E1F6D735459B0</vt:lpwstr>
  </property>
  <property fmtid="{D5CDD505-2E9C-101B-9397-08002B2CF9AE}" pid="3" name="MediaServiceImageTags">
    <vt:lpwstr/>
  </property>
</Properties>
</file>