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</p:sldMasterIdLst>
  <p:notesMasterIdLst>
    <p:notesMasterId r:id="rId12"/>
  </p:notesMasterIdLst>
  <p:sldIdLst>
    <p:sldId id="256" r:id="rId7"/>
    <p:sldId id="1088" r:id="rId8"/>
    <p:sldId id="1091" r:id="rId9"/>
    <p:sldId id="1092" r:id="rId10"/>
    <p:sldId id="1093" r:id="rId1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313F71-9399-558A-0ECD-44C55BEEDF82}" name="Nina Scheres" initials="NS" userId="S::c.r.scheres@uva.nl::80903a00-5585-4e22-89a7-7cf971f2d8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87607" autoAdjust="0"/>
  </p:normalViewPr>
  <p:slideViewPr>
    <p:cSldViewPr snapToGrid="0">
      <p:cViewPr varScale="1">
        <p:scale>
          <a:sx n="97" d="100"/>
          <a:sy n="97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na Scheres" userId="80903a00-5585-4e22-89a7-7cf971f2d854" providerId="ADAL" clId="{DE508619-6EBE-498B-8CAB-5B2C3866F0FE}"/>
    <pc:docChg chg="undo custSel addSld delSld modSld sldOrd addSection modSection">
      <pc:chgData name="Nina Scheres" userId="80903a00-5585-4e22-89a7-7cf971f2d854" providerId="ADAL" clId="{DE508619-6EBE-498B-8CAB-5B2C3866F0FE}" dt="2026-04-30T09:42:49.271" v="7836" actId="313"/>
      <pc:docMkLst>
        <pc:docMk/>
      </pc:docMkLst>
      <pc:sldChg chg="modSp mod">
        <pc:chgData name="Nina Scheres" userId="80903a00-5585-4e22-89a7-7cf971f2d854" providerId="ADAL" clId="{DE508619-6EBE-498B-8CAB-5B2C3866F0FE}" dt="2026-04-30T09:42:49.271" v="7836" actId="313"/>
        <pc:sldMkLst>
          <pc:docMk/>
          <pc:sldMk cId="1467660057" sldId="256"/>
        </pc:sldMkLst>
        <pc:spChg chg="mod">
          <ac:chgData name="Nina Scheres" userId="80903a00-5585-4e22-89a7-7cf971f2d854" providerId="ADAL" clId="{DE508619-6EBE-498B-8CAB-5B2C3866F0FE}" dt="2026-04-30T09:42:49.271" v="7836" actId="313"/>
          <ac:spMkLst>
            <pc:docMk/>
            <pc:sldMk cId="1467660057" sldId="256"/>
            <ac:spMk id="3" creationId="{723072DE-BF47-3291-C5A6-A6AB1240DB7D}"/>
          </ac:spMkLst>
        </pc:spChg>
      </pc:sldChg>
      <pc:sldChg chg="modSp mod modNotesTx">
        <pc:chgData name="Nina Scheres" userId="80903a00-5585-4e22-89a7-7cf971f2d854" providerId="ADAL" clId="{DE508619-6EBE-498B-8CAB-5B2C3866F0FE}" dt="2026-04-23T10:06:36.034" v="7835" actId="6549"/>
        <pc:sldMkLst>
          <pc:docMk/>
          <pc:sldMk cId="2163389675" sldId="1081"/>
        </pc:sldMkLst>
        <pc:spChg chg="mod">
          <ac:chgData name="Nina Scheres" userId="80903a00-5585-4e22-89a7-7cf971f2d854" providerId="ADAL" clId="{DE508619-6EBE-498B-8CAB-5B2C3866F0FE}" dt="2026-04-22T13:50:01.911" v="18" actId="14100"/>
          <ac:spMkLst>
            <pc:docMk/>
            <pc:sldMk cId="2163389675" sldId="1081"/>
            <ac:spMk id="2" creationId="{CA5AC84E-6D30-0D31-C361-5B00DFA802E7}"/>
          </ac:spMkLst>
        </pc:spChg>
        <pc:spChg chg="mod">
          <ac:chgData name="Nina Scheres" userId="80903a00-5585-4e22-89a7-7cf971f2d854" providerId="ADAL" clId="{DE508619-6EBE-498B-8CAB-5B2C3866F0FE}" dt="2026-04-23T10:06:36.034" v="7835" actId="6549"/>
          <ac:spMkLst>
            <pc:docMk/>
            <pc:sldMk cId="2163389675" sldId="1081"/>
            <ac:spMk id="3" creationId="{2C72708D-BAB5-94FA-8BF5-E13975969CD0}"/>
          </ac:spMkLst>
        </pc:spChg>
        <pc:picChg chg="mod">
          <ac:chgData name="Nina Scheres" userId="80903a00-5585-4e22-89a7-7cf971f2d854" providerId="ADAL" clId="{DE508619-6EBE-498B-8CAB-5B2C3866F0FE}" dt="2026-04-23T08:38:30.044" v="5198" actId="14100"/>
          <ac:picMkLst>
            <pc:docMk/>
            <pc:sldMk cId="2163389675" sldId="1081"/>
            <ac:picMk id="18" creationId="{EF7F908C-5E73-CB8E-8381-7C2FAB1A800E}"/>
          </ac:picMkLst>
        </pc:picChg>
      </pc:sldChg>
      <pc:sldChg chg="modSp mod">
        <pc:chgData name="Nina Scheres" userId="80903a00-5585-4e22-89a7-7cf971f2d854" providerId="ADAL" clId="{DE508619-6EBE-498B-8CAB-5B2C3866F0FE}" dt="2026-04-23T08:39:56.464" v="5365" actId="20577"/>
        <pc:sldMkLst>
          <pc:docMk/>
          <pc:sldMk cId="2760907579" sldId="1082"/>
        </pc:sldMkLst>
        <pc:spChg chg="mod">
          <ac:chgData name="Nina Scheres" userId="80903a00-5585-4e22-89a7-7cf971f2d854" providerId="ADAL" clId="{DE508619-6EBE-498B-8CAB-5B2C3866F0FE}" dt="2026-04-23T08:39:56.464" v="5365" actId="20577"/>
          <ac:spMkLst>
            <pc:docMk/>
            <pc:sldMk cId="2760907579" sldId="1082"/>
            <ac:spMk id="3" creationId="{83E1F504-D57A-B6FF-037A-D3EAB9040896}"/>
          </ac:spMkLst>
        </pc:spChg>
      </pc:sldChg>
      <pc:sldChg chg="addSp modSp mod">
        <pc:chgData name="Nina Scheres" userId="80903a00-5585-4e22-89a7-7cf971f2d854" providerId="ADAL" clId="{DE508619-6EBE-498B-8CAB-5B2C3866F0FE}" dt="2026-04-22T14:25:34.096" v="802" actId="6549"/>
        <pc:sldMkLst>
          <pc:docMk/>
          <pc:sldMk cId="3282878467" sldId="1083"/>
        </pc:sldMkLst>
        <pc:spChg chg="mod">
          <ac:chgData name="Nina Scheres" userId="80903a00-5585-4e22-89a7-7cf971f2d854" providerId="ADAL" clId="{DE508619-6EBE-498B-8CAB-5B2C3866F0FE}" dt="2026-04-22T14:25:34.096" v="802" actId="6549"/>
          <ac:spMkLst>
            <pc:docMk/>
            <pc:sldMk cId="3282878467" sldId="1083"/>
            <ac:spMk id="6" creationId="{C5A5F983-A63A-2CE6-C5C2-012EDB33897D}"/>
          </ac:spMkLst>
        </pc:spChg>
        <pc:spChg chg="add mod">
          <ac:chgData name="Nina Scheres" userId="80903a00-5585-4e22-89a7-7cf971f2d854" providerId="ADAL" clId="{DE508619-6EBE-498B-8CAB-5B2C3866F0FE}" dt="2026-04-22T13:54:42.580" v="288"/>
          <ac:spMkLst>
            <pc:docMk/>
            <pc:sldMk cId="3282878467" sldId="1083"/>
            <ac:spMk id="7" creationId="{862B4C3F-5723-0D46-13CF-2CA8822C83EE}"/>
          </ac:spMkLst>
        </pc:spChg>
      </pc:sldChg>
      <pc:sldChg chg="addSp modSp mod">
        <pc:chgData name="Nina Scheres" userId="80903a00-5585-4e22-89a7-7cf971f2d854" providerId="ADAL" clId="{DE508619-6EBE-498B-8CAB-5B2C3866F0FE}" dt="2026-04-22T13:54:43.806" v="289"/>
        <pc:sldMkLst>
          <pc:docMk/>
          <pc:sldMk cId="426161289" sldId="1084"/>
        </pc:sldMkLst>
        <pc:spChg chg="mod">
          <ac:chgData name="Nina Scheres" userId="80903a00-5585-4e22-89a7-7cf971f2d854" providerId="ADAL" clId="{DE508619-6EBE-498B-8CAB-5B2C3866F0FE}" dt="2026-04-22T13:52:03.393" v="191" actId="20577"/>
          <ac:spMkLst>
            <pc:docMk/>
            <pc:sldMk cId="426161289" sldId="1084"/>
            <ac:spMk id="2" creationId="{E8D6397F-9551-292C-92E0-86A007DCFA27}"/>
          </ac:spMkLst>
        </pc:spChg>
        <pc:spChg chg="add mod">
          <ac:chgData name="Nina Scheres" userId="80903a00-5585-4e22-89a7-7cf971f2d854" providerId="ADAL" clId="{DE508619-6EBE-498B-8CAB-5B2C3866F0FE}" dt="2026-04-22T13:54:43.806" v="289"/>
          <ac:spMkLst>
            <pc:docMk/>
            <pc:sldMk cId="426161289" sldId="1084"/>
            <ac:spMk id="6" creationId="{0C01D775-01D3-9214-FE80-3E6C10BD70F9}"/>
          </ac:spMkLst>
        </pc:spChg>
      </pc:sldChg>
      <pc:sldChg chg="addSp delSp modSp add mod ord">
        <pc:chgData name="Nina Scheres" userId="80903a00-5585-4e22-89a7-7cf971f2d854" providerId="ADAL" clId="{DE508619-6EBE-498B-8CAB-5B2C3866F0FE}" dt="2026-04-22T14:06:22.041" v="584"/>
        <pc:sldMkLst>
          <pc:docMk/>
          <pc:sldMk cId="3774649637" sldId="1085"/>
        </pc:sldMkLst>
        <pc:spChg chg="mod">
          <ac:chgData name="Nina Scheres" userId="80903a00-5585-4e22-89a7-7cf971f2d854" providerId="ADAL" clId="{DE508619-6EBE-498B-8CAB-5B2C3866F0FE}" dt="2026-04-22T13:52:50.388" v="195"/>
          <ac:spMkLst>
            <pc:docMk/>
            <pc:sldMk cId="3774649637" sldId="1085"/>
            <ac:spMk id="2" creationId="{48F5DDB3-869A-59BE-9EF7-A951741229E2}"/>
          </ac:spMkLst>
        </pc:spChg>
        <pc:spChg chg="mod">
          <ac:chgData name="Nina Scheres" userId="80903a00-5585-4e22-89a7-7cf971f2d854" providerId="ADAL" clId="{DE508619-6EBE-498B-8CAB-5B2C3866F0FE}" dt="2026-04-22T13:53:31.943" v="282" actId="27636"/>
          <ac:spMkLst>
            <pc:docMk/>
            <pc:sldMk cId="3774649637" sldId="1085"/>
            <ac:spMk id="3" creationId="{A0DDFF7F-8E6B-A940-E7D5-92E8867569BF}"/>
          </ac:spMkLst>
        </pc:spChg>
        <pc:spChg chg="add mod">
          <ac:chgData name="Nina Scheres" userId="80903a00-5585-4e22-89a7-7cf971f2d854" providerId="ADAL" clId="{DE508619-6EBE-498B-8CAB-5B2C3866F0FE}" dt="2026-04-22T13:54:44.805" v="290"/>
          <ac:spMkLst>
            <pc:docMk/>
            <pc:sldMk cId="3774649637" sldId="1085"/>
            <ac:spMk id="7" creationId="{B0AC19D2-3E07-6689-B24C-83DD59BA1A83}"/>
          </ac:spMkLst>
        </pc:spChg>
        <pc:picChg chg="add mod">
          <ac:chgData name="Nina Scheres" userId="80903a00-5585-4e22-89a7-7cf971f2d854" providerId="ADAL" clId="{DE508619-6EBE-498B-8CAB-5B2C3866F0FE}" dt="2026-04-22T13:54:18.097" v="287" actId="14100"/>
          <ac:picMkLst>
            <pc:docMk/>
            <pc:sldMk cId="3774649637" sldId="1085"/>
            <ac:picMk id="6" creationId="{D9E1DD6A-CF5E-CA67-F103-803C88CC5899}"/>
          </ac:picMkLst>
        </pc:picChg>
      </pc:sldChg>
      <pc:sldChg chg="addSp delSp modSp add mod ord">
        <pc:chgData name="Nina Scheres" userId="80903a00-5585-4e22-89a7-7cf971f2d854" providerId="ADAL" clId="{DE508619-6EBE-498B-8CAB-5B2C3866F0FE}" dt="2026-04-22T14:06:25.802" v="585" actId="6549"/>
        <pc:sldMkLst>
          <pc:docMk/>
          <pc:sldMk cId="1795891843" sldId="1086"/>
        </pc:sldMkLst>
        <pc:spChg chg="mod">
          <ac:chgData name="Nina Scheres" userId="80903a00-5585-4e22-89a7-7cf971f2d854" providerId="ADAL" clId="{DE508619-6EBE-498B-8CAB-5B2C3866F0FE}" dt="2026-04-22T14:06:25.802" v="585" actId="6549"/>
          <ac:spMkLst>
            <pc:docMk/>
            <pc:sldMk cId="1795891843" sldId="1086"/>
            <ac:spMk id="2" creationId="{19AF032C-DB0B-2950-0E27-7CA4FFA0CA76}"/>
          </ac:spMkLst>
        </pc:spChg>
        <pc:spChg chg="mod">
          <ac:chgData name="Nina Scheres" userId="80903a00-5585-4e22-89a7-7cf971f2d854" providerId="ADAL" clId="{DE508619-6EBE-498B-8CAB-5B2C3866F0FE}" dt="2026-04-22T13:56:31.953" v="310" actId="27636"/>
          <ac:spMkLst>
            <pc:docMk/>
            <pc:sldMk cId="1795891843" sldId="1086"/>
            <ac:spMk id="3" creationId="{00F0C10E-5413-829F-7235-5B286516A35E}"/>
          </ac:spMkLst>
        </pc:spChg>
        <pc:picChg chg="add mod">
          <ac:chgData name="Nina Scheres" userId="80903a00-5585-4e22-89a7-7cf971f2d854" providerId="ADAL" clId="{DE508619-6EBE-498B-8CAB-5B2C3866F0FE}" dt="2026-04-22T13:56:49.398" v="314" actId="1076"/>
          <ac:picMkLst>
            <pc:docMk/>
            <pc:sldMk cId="1795891843" sldId="1086"/>
            <ac:picMk id="5" creationId="{AEC5A330-7D0E-C89C-81F6-AD8C201DCC1D}"/>
          </ac:picMkLst>
        </pc:picChg>
      </pc:sldChg>
      <pc:sldChg chg="addSp delSp modSp add mod ord">
        <pc:chgData name="Nina Scheres" userId="80903a00-5585-4e22-89a7-7cf971f2d854" providerId="ADAL" clId="{DE508619-6EBE-498B-8CAB-5B2C3866F0FE}" dt="2026-04-22T14:06:38.674" v="588"/>
        <pc:sldMkLst>
          <pc:docMk/>
          <pc:sldMk cId="1393199073" sldId="1087"/>
        </pc:sldMkLst>
        <pc:spChg chg="mod">
          <ac:chgData name="Nina Scheres" userId="80903a00-5585-4e22-89a7-7cf971f2d854" providerId="ADAL" clId="{DE508619-6EBE-498B-8CAB-5B2C3866F0FE}" dt="2026-04-22T14:06:36.539" v="586" actId="6549"/>
          <ac:spMkLst>
            <pc:docMk/>
            <pc:sldMk cId="1393199073" sldId="1087"/>
            <ac:spMk id="2" creationId="{D4322789-F265-6331-73D7-CDA07F72284D}"/>
          </ac:spMkLst>
        </pc:spChg>
        <pc:spChg chg="mod">
          <ac:chgData name="Nina Scheres" userId="80903a00-5585-4e22-89a7-7cf971f2d854" providerId="ADAL" clId="{DE508619-6EBE-498B-8CAB-5B2C3866F0FE}" dt="2026-04-22T13:58:00.194" v="325" actId="27636"/>
          <ac:spMkLst>
            <pc:docMk/>
            <pc:sldMk cId="1393199073" sldId="1087"/>
            <ac:spMk id="3" creationId="{2D73E660-0F10-C0A4-EEAE-68C9303C7079}"/>
          </ac:spMkLst>
        </pc:spChg>
        <pc:picChg chg="add mod modCrop">
          <ac:chgData name="Nina Scheres" userId="80903a00-5585-4e22-89a7-7cf971f2d854" providerId="ADAL" clId="{DE508619-6EBE-498B-8CAB-5B2C3866F0FE}" dt="2026-04-22T13:58:41.545" v="332" actId="732"/>
          <ac:picMkLst>
            <pc:docMk/>
            <pc:sldMk cId="1393199073" sldId="1087"/>
            <ac:picMk id="6" creationId="{0B688E9B-8F28-DE66-B5D0-970D0B795706}"/>
          </ac:picMkLst>
        </pc:picChg>
      </pc:sldChg>
      <pc:sldChg chg="addSp delSp modSp add mod ord">
        <pc:chgData name="Nina Scheres" userId="80903a00-5585-4e22-89a7-7cf971f2d854" providerId="ADAL" clId="{DE508619-6EBE-498B-8CAB-5B2C3866F0FE}" dt="2026-04-22T14:05:38.273" v="576"/>
        <pc:sldMkLst>
          <pc:docMk/>
          <pc:sldMk cId="3132088781" sldId="1088"/>
        </pc:sldMkLst>
        <pc:spChg chg="mod">
          <ac:chgData name="Nina Scheres" userId="80903a00-5585-4e22-89a7-7cf971f2d854" providerId="ADAL" clId="{DE508619-6EBE-498B-8CAB-5B2C3866F0FE}" dt="2026-04-22T14:00:32.939" v="334"/>
          <ac:spMkLst>
            <pc:docMk/>
            <pc:sldMk cId="3132088781" sldId="1088"/>
            <ac:spMk id="2" creationId="{986BA6FE-28C5-9685-A569-89322F7EB7FC}"/>
          </ac:spMkLst>
        </pc:spChg>
        <pc:spChg chg="mod">
          <ac:chgData name="Nina Scheres" userId="80903a00-5585-4e22-89a7-7cf971f2d854" providerId="ADAL" clId="{DE508619-6EBE-498B-8CAB-5B2C3866F0FE}" dt="2026-04-22T14:01:39.879" v="432" actId="27636"/>
          <ac:spMkLst>
            <pc:docMk/>
            <pc:sldMk cId="3132088781" sldId="1088"/>
            <ac:spMk id="3" creationId="{0E0BFFA3-C308-7647-48C0-10C99C9524FE}"/>
          </ac:spMkLst>
        </pc:spChg>
        <pc:picChg chg="add mod">
          <ac:chgData name="Nina Scheres" userId="80903a00-5585-4e22-89a7-7cf971f2d854" providerId="ADAL" clId="{DE508619-6EBE-498B-8CAB-5B2C3866F0FE}" dt="2026-04-22T14:01:14.114" v="347" actId="1076"/>
          <ac:picMkLst>
            <pc:docMk/>
            <pc:sldMk cId="3132088781" sldId="1088"/>
            <ac:picMk id="5" creationId="{32380AE6-6352-CC99-F2E8-0BAD4AE79678}"/>
          </ac:picMkLst>
        </pc:picChg>
      </pc:sldChg>
      <pc:sldChg chg="addSp delSp modSp add mod ord">
        <pc:chgData name="Nina Scheres" userId="80903a00-5585-4e22-89a7-7cf971f2d854" providerId="ADAL" clId="{DE508619-6EBE-498B-8CAB-5B2C3866F0FE}" dt="2026-04-22T14:06:07.557" v="580"/>
        <pc:sldMkLst>
          <pc:docMk/>
          <pc:sldMk cId="490874722" sldId="1089"/>
        </pc:sldMkLst>
        <pc:spChg chg="mod">
          <ac:chgData name="Nina Scheres" userId="80903a00-5585-4e22-89a7-7cf971f2d854" providerId="ADAL" clId="{DE508619-6EBE-498B-8CAB-5B2C3866F0FE}" dt="2026-04-22T14:06:07.557" v="580"/>
          <ac:spMkLst>
            <pc:docMk/>
            <pc:sldMk cId="490874722" sldId="1089"/>
            <ac:spMk id="2" creationId="{18B4D56F-D723-9DB9-CAC0-7F2A501B3BB3}"/>
          </ac:spMkLst>
        </pc:spChg>
        <pc:spChg chg="mod">
          <ac:chgData name="Nina Scheres" userId="80903a00-5585-4e22-89a7-7cf971f2d854" providerId="ADAL" clId="{DE508619-6EBE-498B-8CAB-5B2C3866F0FE}" dt="2026-04-22T14:04:09.114" v="489" actId="20577"/>
          <ac:spMkLst>
            <pc:docMk/>
            <pc:sldMk cId="490874722" sldId="1089"/>
            <ac:spMk id="3" creationId="{A5326111-860B-4678-C038-9290293C974E}"/>
          </ac:spMkLst>
        </pc:spChg>
        <pc:picChg chg="add mod modCrop">
          <ac:chgData name="Nina Scheres" userId="80903a00-5585-4e22-89a7-7cf971f2d854" providerId="ADAL" clId="{DE508619-6EBE-498B-8CAB-5B2C3866F0FE}" dt="2026-04-22T14:05:00.829" v="497" actId="1076"/>
          <ac:picMkLst>
            <pc:docMk/>
            <pc:sldMk cId="490874722" sldId="1089"/>
            <ac:picMk id="6" creationId="{865171B8-BA17-07E3-08E9-0A906F20C723}"/>
          </ac:picMkLst>
        </pc:picChg>
      </pc:sldChg>
      <pc:sldChg chg="addSp delSp modSp new mod modClrScheme modAnim chgLayout modNotesTx">
        <pc:chgData name="Nina Scheres" userId="80903a00-5585-4e22-89a7-7cf971f2d854" providerId="ADAL" clId="{DE508619-6EBE-498B-8CAB-5B2C3866F0FE}" dt="2026-04-23T08:46:44.565" v="6049" actId="20577"/>
        <pc:sldMkLst>
          <pc:docMk/>
          <pc:sldMk cId="274864094" sldId="1091"/>
        </pc:sldMkLst>
        <pc:spChg chg="mod ord">
          <ac:chgData name="Nina Scheres" userId="80903a00-5585-4e22-89a7-7cf971f2d854" providerId="ADAL" clId="{DE508619-6EBE-498B-8CAB-5B2C3866F0FE}" dt="2026-04-22T14:27:35.749" v="836" actId="700"/>
          <ac:spMkLst>
            <pc:docMk/>
            <pc:sldMk cId="274864094" sldId="1091"/>
            <ac:spMk id="2" creationId="{58FF99C0-ABFC-83C8-016C-B93BC1049165}"/>
          </ac:spMkLst>
        </pc:spChg>
        <pc:spChg chg="add mod ord">
          <ac:chgData name="Nina Scheres" userId="80903a00-5585-4e22-89a7-7cf971f2d854" providerId="ADAL" clId="{DE508619-6EBE-498B-8CAB-5B2C3866F0FE}" dt="2026-04-22T14:34:07.318" v="1471" actId="1076"/>
          <ac:spMkLst>
            <pc:docMk/>
            <pc:sldMk cId="274864094" sldId="1091"/>
            <ac:spMk id="4" creationId="{BAC3E71F-2DBF-E657-25BC-F7F10A4E9128}"/>
          </ac:spMkLst>
        </pc:spChg>
        <pc:spChg chg="add mod ord">
          <ac:chgData name="Nina Scheres" userId="80903a00-5585-4e22-89a7-7cf971f2d854" providerId="ADAL" clId="{DE508619-6EBE-498B-8CAB-5B2C3866F0FE}" dt="2026-04-22T14:34:10.382" v="1472" actId="1076"/>
          <ac:spMkLst>
            <pc:docMk/>
            <pc:sldMk cId="274864094" sldId="1091"/>
            <ac:spMk id="5" creationId="{5FBF5BCA-1AF5-AC03-D6C4-58DD662AEA9F}"/>
          </ac:spMkLst>
        </pc:spChg>
        <pc:spChg chg="add mod">
          <ac:chgData name="Nina Scheres" userId="80903a00-5585-4e22-89a7-7cf971f2d854" providerId="ADAL" clId="{DE508619-6EBE-498B-8CAB-5B2C3866F0FE}" dt="2026-04-22T14:37:12.011" v="1933" actId="1076"/>
          <ac:spMkLst>
            <pc:docMk/>
            <pc:sldMk cId="274864094" sldId="1091"/>
            <ac:spMk id="8" creationId="{B047D4CE-707C-0A42-05EA-C056A01AB9C9}"/>
          </ac:spMkLst>
        </pc:spChg>
        <pc:spChg chg="add mod">
          <ac:chgData name="Nina Scheres" userId="80903a00-5585-4e22-89a7-7cf971f2d854" providerId="ADAL" clId="{DE508619-6EBE-498B-8CAB-5B2C3866F0FE}" dt="2026-04-22T14:38:18.452" v="1943"/>
          <ac:spMkLst>
            <pc:docMk/>
            <pc:sldMk cId="274864094" sldId="1091"/>
            <ac:spMk id="9" creationId="{B4796481-C6A4-6B4B-7FA2-ACBAE62E9CBC}"/>
          </ac:spMkLst>
        </pc:spChg>
        <pc:picChg chg="add mod">
          <ac:chgData name="Nina Scheres" userId="80903a00-5585-4e22-89a7-7cf971f2d854" providerId="ADAL" clId="{DE508619-6EBE-498B-8CAB-5B2C3866F0FE}" dt="2026-04-22T14:34:23.991" v="1479" actId="1076"/>
          <ac:picMkLst>
            <pc:docMk/>
            <pc:sldMk cId="274864094" sldId="1091"/>
            <ac:picMk id="6" creationId="{CA533E3B-B960-8AD5-EE75-95687D8AD2CC}"/>
          </ac:picMkLst>
        </pc:picChg>
        <pc:picChg chg="add mod">
          <ac:chgData name="Nina Scheres" userId="80903a00-5585-4e22-89a7-7cf971f2d854" providerId="ADAL" clId="{DE508619-6EBE-498B-8CAB-5B2C3866F0FE}" dt="2026-04-22T14:34:17.522" v="1476" actId="14100"/>
          <ac:picMkLst>
            <pc:docMk/>
            <pc:sldMk cId="274864094" sldId="1091"/>
            <ac:picMk id="7" creationId="{20A3B2DA-69DA-54F0-180E-64D7246FC72D}"/>
          </ac:picMkLst>
        </pc:picChg>
      </pc:sldChg>
      <pc:sldChg chg="addSp delSp modSp new mod delAnim modAnim">
        <pc:chgData name="Nina Scheres" userId="80903a00-5585-4e22-89a7-7cf971f2d854" providerId="ADAL" clId="{DE508619-6EBE-498B-8CAB-5B2C3866F0FE}" dt="2026-04-22T14:38:19.707" v="1944"/>
        <pc:sldMkLst>
          <pc:docMk/>
          <pc:sldMk cId="350045064" sldId="1092"/>
        </pc:sldMkLst>
        <pc:spChg chg="mod">
          <ac:chgData name="Nina Scheres" userId="80903a00-5585-4e22-89a7-7cf971f2d854" providerId="ADAL" clId="{DE508619-6EBE-498B-8CAB-5B2C3866F0FE}" dt="2026-04-22T14:32:58.951" v="1463" actId="20577"/>
          <ac:spMkLst>
            <pc:docMk/>
            <pc:sldMk cId="350045064" sldId="1092"/>
            <ac:spMk id="2" creationId="{E6119337-C910-D9C4-2562-76EB7D4DF429}"/>
          </ac:spMkLst>
        </pc:spChg>
        <pc:spChg chg="mod">
          <ac:chgData name="Nina Scheres" userId="80903a00-5585-4e22-89a7-7cf971f2d854" providerId="ADAL" clId="{DE508619-6EBE-498B-8CAB-5B2C3866F0FE}" dt="2026-04-22T14:38:06.401" v="1939" actId="1076"/>
          <ac:spMkLst>
            <pc:docMk/>
            <pc:sldMk cId="350045064" sldId="1092"/>
            <ac:spMk id="3" creationId="{D37EA75E-BC49-1CFC-4E90-60D706079360}"/>
          </ac:spMkLst>
        </pc:spChg>
        <pc:spChg chg="mod">
          <ac:chgData name="Nina Scheres" userId="80903a00-5585-4e22-89a7-7cf971f2d854" providerId="ADAL" clId="{DE508619-6EBE-498B-8CAB-5B2C3866F0FE}" dt="2026-04-22T14:38:08.518" v="1940" actId="1076"/>
          <ac:spMkLst>
            <pc:docMk/>
            <pc:sldMk cId="350045064" sldId="1092"/>
            <ac:spMk id="4" creationId="{1354CB7D-5D0A-F006-C1F5-10B8F86CD9C3}"/>
          </ac:spMkLst>
        </pc:spChg>
        <pc:spChg chg="add mod">
          <ac:chgData name="Nina Scheres" userId="80903a00-5585-4e22-89a7-7cf971f2d854" providerId="ADAL" clId="{DE508619-6EBE-498B-8CAB-5B2C3866F0FE}" dt="2026-04-22T14:38:19.707" v="1944"/>
          <ac:spMkLst>
            <pc:docMk/>
            <pc:sldMk cId="350045064" sldId="1092"/>
            <ac:spMk id="9" creationId="{BF551A55-E4A1-EFDF-D5BB-CDC102DFCE99}"/>
          </ac:spMkLst>
        </pc:spChg>
        <pc:picChg chg="add mod">
          <ac:chgData name="Nina Scheres" userId="80903a00-5585-4e22-89a7-7cf971f2d854" providerId="ADAL" clId="{DE508619-6EBE-498B-8CAB-5B2C3866F0FE}" dt="2026-04-22T14:38:12.106" v="1942" actId="14100"/>
          <ac:picMkLst>
            <pc:docMk/>
            <pc:sldMk cId="350045064" sldId="1092"/>
            <ac:picMk id="8" creationId="{FDC87F10-263D-4A59-C413-ED6A7952514D}"/>
          </ac:picMkLst>
        </pc:picChg>
      </pc:sldChg>
      <pc:sldChg chg="modSp new mod modCm modNotesTx">
        <pc:chgData name="Nina Scheres" userId="80903a00-5585-4e22-89a7-7cf971f2d854" providerId="ADAL" clId="{DE508619-6EBE-498B-8CAB-5B2C3866F0FE}" dt="2026-04-23T08:48:13.238" v="6074" actId="27636"/>
        <pc:sldMkLst>
          <pc:docMk/>
          <pc:sldMk cId="1804545995" sldId="1098"/>
        </pc:sldMkLst>
        <pc:spChg chg="mod">
          <ac:chgData name="Nina Scheres" userId="80903a00-5585-4e22-89a7-7cf971f2d854" providerId="ADAL" clId="{DE508619-6EBE-498B-8CAB-5B2C3866F0FE}" dt="2026-04-23T08:47:04.868" v="6058" actId="20577"/>
          <ac:spMkLst>
            <pc:docMk/>
            <pc:sldMk cId="1804545995" sldId="1098"/>
            <ac:spMk id="2" creationId="{A2691E17-383F-CE40-944D-EEB5B9B349CD}"/>
          </ac:spMkLst>
        </pc:spChg>
        <pc:spChg chg="mod">
          <ac:chgData name="Nina Scheres" userId="80903a00-5585-4e22-89a7-7cf971f2d854" providerId="ADAL" clId="{DE508619-6EBE-498B-8CAB-5B2C3866F0FE}" dt="2026-04-23T08:48:13.238" v="6074" actId="27636"/>
          <ac:spMkLst>
            <pc:docMk/>
            <pc:sldMk cId="1804545995" sldId="1098"/>
            <ac:spMk id="3" creationId="{3632EE40-689B-619A-004A-4B2EA2A0A92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Nina Scheres" userId="80903a00-5585-4e22-89a7-7cf971f2d854" providerId="ADAL" clId="{DE508619-6EBE-498B-8CAB-5B2C3866F0FE}" dt="2026-04-23T08:48:13.233" v="6073" actId="6549"/>
              <pc2:cmMkLst xmlns:pc2="http://schemas.microsoft.com/office/powerpoint/2019/9/main/command">
                <pc:docMk/>
                <pc:sldMk cId="1804545995" sldId="1098"/>
                <pc2:cmMk id="{ABC67055-F67D-4D03-975A-523792AE9541}"/>
              </pc2:cmMkLst>
            </pc226:cmChg>
          </p:ext>
        </pc:extLst>
      </pc:sldChg>
      <pc:sldChg chg="addSp delSp modSp new mod modClrScheme chgLayout modNotesTx">
        <pc:chgData name="Nina Scheres" userId="80903a00-5585-4e22-89a7-7cf971f2d854" providerId="ADAL" clId="{DE508619-6EBE-498B-8CAB-5B2C3866F0FE}" dt="2026-04-23T08:48:28.094" v="6087" actId="20577"/>
        <pc:sldMkLst>
          <pc:docMk/>
          <pc:sldMk cId="1892103760" sldId="1099"/>
        </pc:sldMkLst>
        <pc:spChg chg="mod">
          <ac:chgData name="Nina Scheres" userId="80903a00-5585-4e22-89a7-7cf971f2d854" providerId="ADAL" clId="{DE508619-6EBE-498B-8CAB-5B2C3866F0FE}" dt="2026-04-22T14:54:06.576" v="3381" actId="26606"/>
          <ac:spMkLst>
            <pc:docMk/>
            <pc:sldMk cId="1892103760" sldId="1099"/>
            <ac:spMk id="2" creationId="{71263E39-D3A9-BED2-0D7E-AB15973C711D}"/>
          </ac:spMkLst>
        </pc:spChg>
        <pc:spChg chg="mod">
          <ac:chgData name="Nina Scheres" userId="80903a00-5585-4e22-89a7-7cf971f2d854" providerId="ADAL" clId="{DE508619-6EBE-498B-8CAB-5B2C3866F0FE}" dt="2026-04-22T14:57:57.086" v="3576" actId="20577"/>
          <ac:spMkLst>
            <pc:docMk/>
            <pc:sldMk cId="1892103760" sldId="1099"/>
            <ac:spMk id="3" creationId="{BBAF31CA-C26F-926C-188B-7EC6C44867B9}"/>
          </ac:spMkLst>
        </pc:spChg>
        <pc:spChg chg="add mod">
          <ac:chgData name="Nina Scheres" userId="80903a00-5585-4e22-89a7-7cf971f2d854" providerId="ADAL" clId="{DE508619-6EBE-498B-8CAB-5B2C3866F0FE}" dt="2026-04-22T15:01:29.738" v="3815"/>
          <ac:spMkLst>
            <pc:docMk/>
            <pc:sldMk cId="1892103760" sldId="1099"/>
            <ac:spMk id="12" creationId="{2374DBD6-02F6-A2E9-E732-FB027AA0EB73}"/>
          </ac:spMkLst>
        </pc:spChg>
        <pc:picChg chg="add mod">
          <ac:chgData name="Nina Scheres" userId="80903a00-5585-4e22-89a7-7cf971f2d854" providerId="ADAL" clId="{DE508619-6EBE-498B-8CAB-5B2C3866F0FE}" dt="2026-04-22T14:54:50.541" v="3395" actId="1076"/>
          <ac:picMkLst>
            <pc:docMk/>
            <pc:sldMk cId="1892103760" sldId="1099"/>
            <ac:picMk id="7" creationId="{E905D789-F1D3-7B2B-9638-DCDE45BC7802}"/>
          </ac:picMkLst>
        </pc:picChg>
        <pc:picChg chg="add mod">
          <ac:chgData name="Nina Scheres" userId="80903a00-5585-4e22-89a7-7cf971f2d854" providerId="ADAL" clId="{DE508619-6EBE-498B-8CAB-5B2C3866F0FE}" dt="2026-04-22T14:57:52.061" v="3562" actId="1076"/>
          <ac:picMkLst>
            <pc:docMk/>
            <pc:sldMk cId="1892103760" sldId="1099"/>
            <ac:picMk id="11" creationId="{4ACD8191-34F0-F9E7-3094-A319BA58004D}"/>
          </ac:picMkLst>
        </pc:picChg>
      </pc:sldChg>
      <pc:sldChg chg="addSp modSp new mod ord modNotesTx">
        <pc:chgData name="Nina Scheres" userId="80903a00-5585-4e22-89a7-7cf971f2d854" providerId="ADAL" clId="{DE508619-6EBE-498B-8CAB-5B2C3866F0FE}" dt="2026-04-23T08:51:37.278" v="6547"/>
        <pc:sldMkLst>
          <pc:docMk/>
          <pc:sldMk cId="4260124914" sldId="1102"/>
        </pc:sldMkLst>
        <pc:spChg chg="mod">
          <ac:chgData name="Nina Scheres" userId="80903a00-5585-4e22-89a7-7cf971f2d854" providerId="ADAL" clId="{DE508619-6EBE-498B-8CAB-5B2C3866F0FE}" dt="2026-04-22T15:12:18.472" v="4874" actId="20577"/>
          <ac:spMkLst>
            <pc:docMk/>
            <pc:sldMk cId="4260124914" sldId="1102"/>
            <ac:spMk id="2" creationId="{7BAA5DAC-6E43-7C2C-1680-F56582CD152C}"/>
          </ac:spMkLst>
        </pc:spChg>
        <pc:spChg chg="mod">
          <ac:chgData name="Nina Scheres" userId="80903a00-5585-4e22-89a7-7cf971f2d854" providerId="ADAL" clId="{DE508619-6EBE-498B-8CAB-5B2C3866F0FE}" dt="2026-04-23T08:50:13.528" v="6524" actId="20577"/>
          <ac:spMkLst>
            <pc:docMk/>
            <pc:sldMk cId="4260124914" sldId="1102"/>
            <ac:spMk id="3" creationId="{891BFB9A-5D9B-A61B-2B5E-44EFD6C5BEE9}"/>
          </ac:spMkLst>
        </pc:spChg>
        <pc:spChg chg="add mod">
          <ac:chgData name="Nina Scheres" userId="80903a00-5585-4e22-89a7-7cf971f2d854" providerId="ADAL" clId="{DE508619-6EBE-498B-8CAB-5B2C3866F0FE}" dt="2026-04-23T08:50:59.173" v="6532"/>
          <ac:spMkLst>
            <pc:docMk/>
            <pc:sldMk cId="4260124914" sldId="1102"/>
            <ac:spMk id="4" creationId="{1CC0DC35-5B3C-DF8A-E317-41839E0F131B}"/>
          </ac:spMkLst>
        </pc:spChg>
        <pc:picChg chg="add mod">
          <ac:chgData name="Nina Scheres" userId="80903a00-5585-4e22-89a7-7cf971f2d854" providerId="ADAL" clId="{DE508619-6EBE-498B-8CAB-5B2C3866F0FE}" dt="2026-04-22T15:12:46.971" v="4945" actId="1076"/>
          <ac:picMkLst>
            <pc:docMk/>
            <pc:sldMk cId="4260124914" sldId="1102"/>
            <ac:picMk id="5" creationId="{1BAF8274-22DE-3AC9-3191-9921106B57F5}"/>
          </ac:picMkLst>
        </pc:picChg>
        <pc:picChg chg="add mod">
          <ac:chgData name="Nina Scheres" userId="80903a00-5585-4e22-89a7-7cf971f2d854" providerId="ADAL" clId="{DE508619-6EBE-498B-8CAB-5B2C3866F0FE}" dt="2026-04-22T15:12:54.091" v="4953" actId="1076"/>
          <ac:picMkLst>
            <pc:docMk/>
            <pc:sldMk cId="4260124914" sldId="1102"/>
            <ac:picMk id="7" creationId="{766052B0-9E80-23BE-54C8-D6C6BD0FE705}"/>
          </ac:picMkLst>
        </pc:picChg>
      </pc:sldChg>
      <pc:sldChg chg="modSp new mod ord">
        <pc:chgData name="Nina Scheres" userId="80903a00-5585-4e22-89a7-7cf971f2d854" providerId="ADAL" clId="{DE508619-6EBE-498B-8CAB-5B2C3866F0FE}" dt="2026-04-23T08:58:43.672" v="7238" actId="404"/>
        <pc:sldMkLst>
          <pc:docMk/>
          <pc:sldMk cId="2254762168" sldId="1105"/>
        </pc:sldMkLst>
        <pc:spChg chg="mod">
          <ac:chgData name="Nina Scheres" userId="80903a00-5585-4e22-89a7-7cf971f2d854" providerId="ADAL" clId="{DE508619-6EBE-498B-8CAB-5B2C3866F0FE}" dt="2026-04-22T15:14:56.513" v="5123" actId="20577"/>
          <ac:spMkLst>
            <pc:docMk/>
            <pc:sldMk cId="2254762168" sldId="1105"/>
            <ac:spMk id="2" creationId="{0BE3A29C-2F1D-AC5C-109C-F84148DAEDD3}"/>
          </ac:spMkLst>
        </pc:spChg>
        <pc:spChg chg="mod">
          <ac:chgData name="Nina Scheres" userId="80903a00-5585-4e22-89a7-7cf971f2d854" providerId="ADAL" clId="{DE508619-6EBE-498B-8CAB-5B2C3866F0FE}" dt="2026-04-23T08:58:43.672" v="7238" actId="404"/>
          <ac:spMkLst>
            <pc:docMk/>
            <pc:sldMk cId="2254762168" sldId="1105"/>
            <ac:spMk id="3" creationId="{CFAB8D79-5B2D-B8A4-6962-4DAE75BBC890}"/>
          </ac:spMkLst>
        </pc:spChg>
      </pc:sldChg>
      <pc:sldChg chg="addSp delSp modSp add mod modClrScheme chgLayout modNotesTx">
        <pc:chgData name="Nina Scheres" userId="80903a00-5585-4e22-89a7-7cf971f2d854" providerId="ADAL" clId="{DE508619-6EBE-498B-8CAB-5B2C3866F0FE}" dt="2026-04-23T09:05:55.998" v="7817" actId="1076"/>
        <pc:sldMkLst>
          <pc:docMk/>
          <pc:sldMk cId="2236650835" sldId="1106"/>
        </pc:sldMkLst>
        <pc:spChg chg="mod ord">
          <ac:chgData name="Nina Scheres" userId="80903a00-5585-4e22-89a7-7cf971f2d854" providerId="ADAL" clId="{DE508619-6EBE-498B-8CAB-5B2C3866F0FE}" dt="2026-04-23T09:00:15.617" v="7305" actId="207"/>
          <ac:spMkLst>
            <pc:docMk/>
            <pc:sldMk cId="2236650835" sldId="1106"/>
            <ac:spMk id="2" creationId="{0BE3A29C-2F1D-AC5C-109C-F84148DAEDD3}"/>
          </ac:spMkLst>
        </pc:spChg>
        <pc:spChg chg="add mod ord">
          <ac:chgData name="Nina Scheres" userId="80903a00-5585-4e22-89a7-7cf971f2d854" providerId="ADAL" clId="{DE508619-6EBE-498B-8CAB-5B2C3866F0FE}" dt="2026-04-23T09:05:05.122" v="7809" actId="27636"/>
          <ac:spMkLst>
            <pc:docMk/>
            <pc:sldMk cId="2236650835" sldId="1106"/>
            <ac:spMk id="14" creationId="{574031E1-3E47-C1FA-C394-38A6396142F9}"/>
          </ac:spMkLst>
        </pc:spChg>
        <pc:picChg chg="add mod">
          <ac:chgData name="Nina Scheres" userId="80903a00-5585-4e22-89a7-7cf971f2d854" providerId="ADAL" clId="{DE508619-6EBE-498B-8CAB-5B2C3866F0FE}" dt="2026-04-23T09:05:55.998" v="7817" actId="1076"/>
          <ac:picMkLst>
            <pc:docMk/>
            <pc:sldMk cId="2236650835" sldId="1106"/>
            <ac:picMk id="16" creationId="{22DC3670-2E61-A9DB-5020-ABAE6CEBFBAF}"/>
          </ac:picMkLst>
        </pc:picChg>
      </pc:sldChg>
      <pc:sldChg chg="modSp add mod">
        <pc:chgData name="Nina Scheres" userId="80903a00-5585-4e22-89a7-7cf971f2d854" providerId="ADAL" clId="{DE508619-6EBE-498B-8CAB-5B2C3866F0FE}" dt="2026-04-23T09:05:28.900" v="7812" actId="20577"/>
        <pc:sldMkLst>
          <pc:docMk/>
          <pc:sldMk cId="2331810864" sldId="1107"/>
        </pc:sldMkLst>
        <pc:spChg chg="mod">
          <ac:chgData name="Nina Scheres" userId="80903a00-5585-4e22-89a7-7cf971f2d854" providerId="ADAL" clId="{DE508619-6EBE-498B-8CAB-5B2C3866F0FE}" dt="2026-04-23T09:05:28.900" v="7812" actId="20577"/>
          <ac:spMkLst>
            <pc:docMk/>
            <pc:sldMk cId="2331810864" sldId="1107"/>
            <ac:spMk id="5" creationId="{21C3D743-8547-56F5-E23C-08977A8FE316}"/>
          </ac:spMkLst>
        </pc:spChg>
      </pc:sldChg>
      <pc:sldChg chg="add modNotesTx">
        <pc:chgData name="Nina Scheres" userId="80903a00-5585-4e22-89a7-7cf971f2d854" providerId="ADAL" clId="{DE508619-6EBE-498B-8CAB-5B2C3866F0FE}" dt="2026-04-23T09:01:10.701" v="7394" actId="20577"/>
        <pc:sldMkLst>
          <pc:docMk/>
          <pc:sldMk cId="1076725632" sldId="1108"/>
        </pc:sldMkLst>
      </pc:sldChg>
      <pc:sldChg chg="add">
        <pc:chgData name="Nina Scheres" userId="80903a00-5585-4e22-89a7-7cf971f2d854" providerId="ADAL" clId="{DE508619-6EBE-498B-8CAB-5B2C3866F0FE}" dt="2026-04-23T09:03:07.132" v="7697"/>
        <pc:sldMkLst>
          <pc:docMk/>
          <pc:sldMk cId="4148938737" sldId="1109"/>
        </pc:sldMkLst>
      </pc:sldChg>
      <pc:sldChg chg="add">
        <pc:chgData name="Nina Scheres" userId="80903a00-5585-4e22-89a7-7cf971f2d854" providerId="ADAL" clId="{DE508619-6EBE-498B-8CAB-5B2C3866F0FE}" dt="2026-04-23T09:03:07.132" v="7697"/>
        <pc:sldMkLst>
          <pc:docMk/>
          <pc:sldMk cId="2317131470" sldId="11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3B23B-9E7C-4674-8EF5-ED7E038193BC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66C77-719A-44B4-A8FC-FEA20688DC1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926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73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err="1"/>
              <a:t>Titel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73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 err="1"/>
              <a:t>Subtitel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4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2" y="6356353"/>
            <a:ext cx="2743200" cy="365125"/>
          </a:xfrm>
        </p:spPr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3" y="4501204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36D8721-6F59-AD69-C7FB-025904A22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7" y="6134565"/>
            <a:ext cx="1557338" cy="7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9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7"/>
            <a:ext cx="10168128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E5C42A2-87E8-6C09-A689-09FFE54F743B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80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2" y="4981423"/>
            <a:ext cx="11134956" cy="82296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5" y="640083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50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99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7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064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7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3203691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C28D357D-E0D2-6188-9CDD-D70A44DAD081}"/>
              </a:ext>
            </a:extLst>
          </p:cNvPr>
          <p:cNvSpPr/>
          <p:nvPr/>
        </p:nvSpPr>
        <p:spPr>
          <a:xfrm>
            <a:off x="498833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5" y="1533525"/>
            <a:ext cx="10917063" cy="379095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800"/>
            <a:ext cx="128017" cy="91440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3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131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497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4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440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4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6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769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601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221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73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err="1"/>
              <a:t>Titel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73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 err="1"/>
              <a:t>Subtitel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4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2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3" y="4501204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36D8721-6F59-AD69-C7FB-025904A22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7" y="6134565"/>
            <a:ext cx="1557338" cy="7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0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7"/>
            <a:ext cx="10168128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D659F7F7-128E-A5E6-3BB5-B6C0A07F8AE4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B333A1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102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2" y="4981423"/>
            <a:ext cx="11134956" cy="82296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5" y="640083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50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34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7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B7FEEF66-E1AB-D4D2-5129-4C197FDC5FEB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B333A1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407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7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3203691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CD257F74-42D0-7368-97FF-78B895EFFAAE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B333A1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058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5" y="1533525"/>
            <a:ext cx="10917063" cy="379095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800"/>
            <a:ext cx="128017" cy="914400"/>
          </a:xfrm>
          <a:prstGeom prst="rect">
            <a:avLst/>
          </a:prstGeom>
          <a:solidFill>
            <a:srgbClr val="B333A1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3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94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26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CB45B8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4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68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B333A1"/>
          </a:solidFill>
          <a:ln>
            <a:solidFill>
              <a:srgbClr val="B33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4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6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5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31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21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73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err="1"/>
              <a:t>Titel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73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 err="1"/>
              <a:t>Subtitel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4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2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3" y="4501204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36D8721-6F59-AD69-C7FB-025904A22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7" y="6134565"/>
            <a:ext cx="1557338" cy="7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7"/>
            <a:ext cx="10168128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E5C42A2-87E8-6C09-A689-09FFE54F743B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89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2" y="4981423"/>
            <a:ext cx="11134956" cy="82296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5" y="640083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50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313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7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9AA3-2D09-009B-A3B1-AF79DD6845A6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1621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7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3203691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A6654F35-26B1-4CD2-D892-63EEA00E6A18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37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5" y="1533525"/>
            <a:ext cx="10917063" cy="379095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800"/>
            <a:ext cx="128017" cy="914400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3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81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73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4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68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D876CA"/>
          </a:solidFill>
          <a:ln>
            <a:solidFill>
              <a:srgbClr val="D876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4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6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3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031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28878" y="6349648"/>
            <a:ext cx="13811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14BA4-87F9-48CB-8B89-39228B7CF742}" type="datetimeFigureOut">
              <a:rPr lang="nl-NL" smtClean="0"/>
              <a:t>12-8-2026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6C462-5880-4662-AB75-B6CD541FD49B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3D3C40D-5DE6-2A84-ECC0-ED06426B6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8" y="6003219"/>
            <a:ext cx="743659" cy="74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6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42168"/>
          </a:solidFill>
          <a:latin typeface="Aharoni" panose="02010803020104030203" pitchFamily="2" charset="-79"/>
          <a:ea typeface="+mj-ea"/>
          <a:cs typeface="Aharoni" panose="02010803020104030203" pitchFamily="2" charset="-79"/>
        </a:defRPr>
      </a:lvl1pPr>
    </p:titleStyle>
    <p:bodyStyle>
      <a:lvl1pPr marL="228602" indent="-228602" algn="l" defTabSz="914406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4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8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10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13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28878" y="6349648"/>
            <a:ext cx="13811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3D3C40D-5DE6-2A84-ECC0-ED06426B6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8" y="6003219"/>
            <a:ext cx="743659" cy="74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4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333A1"/>
          </a:solidFill>
          <a:latin typeface="Aharoni" panose="02010803020104030203" pitchFamily="2" charset="-79"/>
          <a:ea typeface="+mj-ea"/>
          <a:cs typeface="Aharoni" panose="02010803020104030203" pitchFamily="2" charset="-79"/>
        </a:defRPr>
      </a:lvl1pPr>
    </p:titleStyle>
    <p:bodyStyle>
      <a:lvl1pPr marL="228602" indent="-228602" algn="l" defTabSz="914406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4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8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10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13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28878" y="6349648"/>
            <a:ext cx="13811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3D3C40D-5DE6-2A84-ECC0-ED06426B6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8" y="6003219"/>
            <a:ext cx="743659" cy="74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9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D876CA"/>
          </a:solidFill>
          <a:latin typeface="Aharoni" panose="02010803020104030203" pitchFamily="2" charset="-79"/>
          <a:ea typeface="+mj-ea"/>
          <a:cs typeface="Aharoni" panose="02010803020104030203" pitchFamily="2" charset="-79"/>
        </a:defRPr>
      </a:lvl1pPr>
    </p:titleStyle>
    <p:bodyStyle>
      <a:lvl1pPr marL="228602" indent="-228602" algn="l" defTabSz="914406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4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8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10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13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D5E8BD-DC16-F53E-3E33-93D9C29BF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Check-in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23072DE-BF47-3291-C5A6-A6AB1240DB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Check-in example questions for your </a:t>
            </a:r>
            <a:r>
              <a:rPr lang="nl-NL" dirty="0" err="1"/>
              <a:t>students</a:t>
            </a:r>
            <a:endParaRPr lang="nl-NL" dirty="0"/>
          </a:p>
        </p:txBody>
      </p:sp>
      <p:pic>
        <p:nvPicPr>
          <p:cNvPr id="4" name="Picture 4" descr="Free Pixel Cells Emotion vector and picture">
            <a:extLst>
              <a:ext uri="{FF2B5EF4-FFF2-40B4-BE49-F238E27FC236}">
                <a16:creationId xmlns:a16="http://schemas.microsoft.com/office/drawing/2014/main" id="{7E090D45-4A6D-022D-9FAE-7A01C92BB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662" y="6421212"/>
            <a:ext cx="377116" cy="37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C601EAA-63C9-EA5A-09FB-13109A5DC379}"/>
              </a:ext>
            </a:extLst>
          </p:cNvPr>
          <p:cNvSpPr txBox="1"/>
          <p:nvPr/>
        </p:nvSpPr>
        <p:spPr>
          <a:xfrm>
            <a:off x="8439154" y="6587768"/>
            <a:ext cx="27185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nl-NL" sz="900" dirty="0" err="1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nl-NL" sz="9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images by Manfred Steger via Pixabay.com</a:t>
            </a:r>
          </a:p>
        </p:txBody>
      </p:sp>
    </p:spTree>
    <p:extLst>
      <p:ext uri="{BB962C8B-B14F-4D97-AF65-F5344CB8AC3E}">
        <p14:creationId xmlns:p14="http://schemas.microsoft.com/office/powerpoint/2010/main" val="146766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83CCE-3426-C190-E378-39034F4E4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BA6FE-28C5-9685-A569-89322F7EB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Check-in questions</a:t>
            </a:r>
            <a:br>
              <a:rPr lang="nl-NL" dirty="0"/>
            </a:br>
            <a:r>
              <a:rPr lang="nl-NL" sz="2400" dirty="0"/>
              <a:t>Topic &amp; </a:t>
            </a:r>
            <a:r>
              <a:rPr lang="nl-NL" sz="2400" dirty="0" err="1"/>
              <a:t>difficulty</a:t>
            </a:r>
            <a:endParaRPr lang="nl-NL" sz="2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0BFFA3-C308-7647-48C0-10C99C952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23300"/>
            <a:ext cx="10168128" cy="4324984"/>
          </a:xfrm>
        </p:spPr>
        <p:txBody>
          <a:bodyPr>
            <a:normAutofit fontScale="92500" lnSpcReduction="20000"/>
          </a:bodyPr>
          <a:lstStyle/>
          <a:p>
            <a:r>
              <a:rPr lang="en-GB" sz="3000" i="1" dirty="0"/>
              <a:t>On a scale of 1-10, how far do you think you comprehend topic X? </a:t>
            </a:r>
            <a:r>
              <a:rPr lang="en-GB" sz="1900" dirty="0"/>
              <a:t>(</a:t>
            </a:r>
            <a:r>
              <a:rPr lang="en-GB" sz="1900" dirty="0" err="1"/>
              <a:t>Wooclap</a:t>
            </a:r>
            <a:r>
              <a:rPr lang="en-GB" sz="1900" dirty="0"/>
              <a:t>)</a:t>
            </a:r>
            <a:endParaRPr lang="nl-NL" sz="1900" dirty="0"/>
          </a:p>
          <a:p>
            <a:r>
              <a:rPr lang="en-GB" sz="3000" i="1" dirty="0"/>
              <a:t>Of these 3 lecture topics, which one did you enjoy most / find most difficult? </a:t>
            </a:r>
            <a:r>
              <a:rPr lang="en-GB" sz="1900" dirty="0"/>
              <a:t>(</a:t>
            </a:r>
            <a:r>
              <a:rPr lang="en-GB" sz="1900" dirty="0" err="1"/>
              <a:t>Wooclap</a:t>
            </a:r>
            <a:r>
              <a:rPr lang="en-GB" sz="1900" dirty="0"/>
              <a:t>, vocal)</a:t>
            </a:r>
            <a:endParaRPr lang="nl-NL" sz="1900" dirty="0"/>
          </a:p>
          <a:p>
            <a:r>
              <a:rPr lang="en-GB" sz="3000" i="1" dirty="0"/>
              <a:t>How was todays lecture for you? What word first comes to mind? </a:t>
            </a:r>
            <a:r>
              <a:rPr lang="en-GB" sz="1900" dirty="0"/>
              <a:t>(Vocal or </a:t>
            </a:r>
            <a:r>
              <a:rPr lang="en-GB" sz="1900" dirty="0" err="1"/>
              <a:t>wordcloud</a:t>
            </a:r>
            <a:r>
              <a:rPr lang="en-GB" sz="1900" dirty="0"/>
              <a:t>)</a:t>
            </a:r>
            <a:endParaRPr lang="nl-NL" sz="1900" dirty="0"/>
          </a:p>
          <a:p>
            <a:r>
              <a:rPr lang="en-GB" sz="3000" i="1" dirty="0"/>
              <a:t>Rank these topics in order how well you understand them. </a:t>
            </a:r>
            <a:r>
              <a:rPr lang="en-GB" sz="1900" dirty="0"/>
              <a:t>(</a:t>
            </a:r>
            <a:r>
              <a:rPr lang="en-GB" sz="1900" dirty="0" err="1"/>
              <a:t>Wooclap</a:t>
            </a:r>
            <a:r>
              <a:rPr lang="en-GB" sz="1900" dirty="0"/>
              <a:t>)</a:t>
            </a:r>
            <a:endParaRPr lang="nl-NL" sz="1900" dirty="0"/>
          </a:p>
          <a:p>
            <a:r>
              <a:rPr lang="en-US" sz="3000" i="1" dirty="0"/>
              <a:t>Is there a topic you would like extra explanation for? </a:t>
            </a:r>
            <a:r>
              <a:rPr lang="en-US" sz="1900" dirty="0"/>
              <a:t>(Multiple choice)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38AAA76-33AF-0854-C703-E8FCC0B59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575" y="206477"/>
            <a:ext cx="3102470" cy="155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88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EA648-383E-7C6B-2464-60F2454EA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2CEE3-5660-A596-299B-0FB9F44BF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Check-in questions</a:t>
            </a:r>
            <a:br>
              <a:rPr lang="nl-NL" dirty="0"/>
            </a:br>
            <a:r>
              <a:rPr lang="nl-NL" sz="2400" dirty="0"/>
              <a:t>Content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7353C1-F884-606F-4D46-E8EC2DFC0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23300"/>
            <a:ext cx="10168128" cy="4190563"/>
          </a:xfrm>
        </p:spPr>
        <p:txBody>
          <a:bodyPr>
            <a:normAutofit/>
          </a:bodyPr>
          <a:lstStyle/>
          <a:p>
            <a:r>
              <a:rPr lang="en-US" i="1" dirty="0"/>
              <a:t>Is this statement true or false: [statement about the lecture topic</a:t>
            </a:r>
            <a:r>
              <a:rPr lang="nl-NL" i="1" dirty="0"/>
              <a:t>]</a:t>
            </a:r>
          </a:p>
          <a:p>
            <a:r>
              <a:rPr lang="en-US" dirty="0"/>
              <a:t>A few multiple choice questions about the lecture content</a:t>
            </a:r>
            <a:endParaRPr lang="nl-NL" dirty="0"/>
          </a:p>
          <a:p>
            <a:r>
              <a:rPr lang="en-US" i="1" dirty="0"/>
              <a:t>Can you think of an example when to use method X from the lecture? </a:t>
            </a:r>
            <a:endParaRPr lang="nl-NL" i="1" dirty="0"/>
          </a:p>
          <a:p>
            <a:r>
              <a:rPr lang="en-US" i="1" dirty="0"/>
              <a:t>Can you predict the next step in this example? </a:t>
            </a:r>
            <a:r>
              <a:rPr lang="en-US" sz="1800" dirty="0"/>
              <a:t>(Think-pair-share)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04E45FA-CC6C-51E3-53F9-FF8530B08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45" y="137652"/>
            <a:ext cx="2517059" cy="175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7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EE7E4-4F5D-0C32-2AC6-013A2018F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C129D-AA0F-1358-A232-F3F61C29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Check-in questions</a:t>
            </a:r>
            <a:br>
              <a:rPr lang="nl-NL" dirty="0"/>
            </a:br>
            <a:r>
              <a:rPr lang="nl-NL" sz="2400" dirty="0"/>
              <a:t>Group/energy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ABCC98-E491-396B-8098-2902B56E4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23300"/>
            <a:ext cx="10168128" cy="4190563"/>
          </a:xfrm>
        </p:spPr>
        <p:txBody>
          <a:bodyPr>
            <a:normAutofit/>
          </a:bodyPr>
          <a:lstStyle/>
          <a:p>
            <a:r>
              <a:rPr lang="en-US" i="1" dirty="0"/>
              <a:t>On a scale of 1-5, how is your energy level? </a:t>
            </a:r>
            <a:endParaRPr lang="nl-NL" i="1" dirty="0"/>
          </a:p>
          <a:p>
            <a:r>
              <a:rPr lang="en-US" i="1" dirty="0"/>
              <a:t>This is the last tutorial before the exam, how is your stress level? </a:t>
            </a:r>
            <a:endParaRPr lang="nl-NL" i="1" dirty="0"/>
          </a:p>
          <a:p>
            <a:r>
              <a:rPr lang="en-US" i="1" dirty="0"/>
              <a:t>How is the studying going? </a:t>
            </a:r>
            <a:r>
              <a:rPr lang="en-US" sz="1800" dirty="0"/>
              <a:t>(Can be multiple choice)</a:t>
            </a:r>
            <a:endParaRPr lang="nl-NL" sz="1800" dirty="0"/>
          </a:p>
          <a:p>
            <a:r>
              <a:rPr lang="en-US" i="1" dirty="0"/>
              <a:t>Has anyone noticed how …?</a:t>
            </a:r>
            <a:endParaRPr lang="nl-NL" i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F38589-4ABA-603D-98F7-63A3C8DC2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461" y="126703"/>
            <a:ext cx="2991007" cy="178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5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C56C3-049A-D7A5-4C14-DB08BE80C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365F7-3C56-3240-37FD-AACA562B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Physical</a:t>
            </a:r>
            <a:r>
              <a:rPr lang="nl-NL" dirty="0"/>
              <a:t> </a:t>
            </a:r>
            <a:r>
              <a:rPr lang="nl-NL" dirty="0" err="1"/>
              <a:t>activity</a:t>
            </a:r>
            <a:r>
              <a:rPr lang="nl-NL" dirty="0"/>
              <a:t> exercises</a:t>
            </a:r>
            <a:endParaRPr lang="nl-NL" sz="2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ED8A1F-ADC8-185A-435D-3B2CB1ECB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23300"/>
            <a:ext cx="10168128" cy="442330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Draw an invisible line in the room and ask: </a:t>
            </a:r>
            <a:r>
              <a:rPr lang="en-US" i="1" dirty="0"/>
              <a:t>"How much do you agree with this statement? Stand here for total agreement, and there for not at all, and in between as suits your agreement level." </a:t>
            </a:r>
            <a:r>
              <a:rPr lang="en-US" dirty="0"/>
              <a:t>Also works for "how’s your energy level?"</a:t>
            </a:r>
            <a:endParaRPr lang="nl-NL" dirty="0"/>
          </a:p>
          <a:p>
            <a:endParaRPr lang="nl-NL" dirty="0"/>
          </a:p>
          <a:p>
            <a:pPr lvl="0"/>
            <a:r>
              <a:rPr lang="en-US" dirty="0"/>
              <a:t>Do a short ‘</a:t>
            </a:r>
            <a:r>
              <a:rPr lang="en-US" dirty="0" err="1"/>
              <a:t>petje</a:t>
            </a:r>
            <a:r>
              <a:rPr lang="en-US" dirty="0"/>
              <a:t> op-</a:t>
            </a:r>
            <a:r>
              <a:rPr lang="en-US" dirty="0" err="1"/>
              <a:t>petje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’ quiz: Students answer a two-option question by standing up or remaining seated. When students are wrong, they ‘lose’; so every round there will be less ‘</a:t>
            </a:r>
            <a:r>
              <a:rPr lang="en-GB" noProof="0" dirty="0"/>
              <a:t>competitors</a:t>
            </a:r>
            <a:r>
              <a:rPr lang="en-US" dirty="0"/>
              <a:t>’. Or have students all stand and raise a hand for yes. Each student who is wrong sits down, leading to fewer students standing</a:t>
            </a:r>
            <a:endParaRPr lang="nl-NL" dirty="0"/>
          </a:p>
          <a:p>
            <a:endParaRPr lang="nl-NL" dirty="0"/>
          </a:p>
          <a:p>
            <a:pPr lvl="0"/>
            <a:r>
              <a:rPr lang="en-US" dirty="0"/>
              <a:t>Do your check-in in front of the room with everyone standing with you in a group/circle. After the check-in, everyone can go sit down and work</a:t>
            </a:r>
            <a:endParaRPr lang="nl-NL" dirty="0"/>
          </a:p>
          <a:p>
            <a:endParaRPr lang="en-US" dirty="0"/>
          </a:p>
          <a:p>
            <a:r>
              <a:rPr lang="en-US" dirty="0"/>
              <a:t>A short breathing exercise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9ACB590-3A71-C18C-9D9C-8A1D1B1C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206" y="105893"/>
            <a:ext cx="1972550" cy="179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5312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TLC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aTLC" id="{D40E3260-BA88-47EE-915B-CB6E1A71892D}" vid="{D7E516E3-1456-4AEF-922F-6C2773FE77D6}"/>
    </a:ext>
  </a:extLst>
</a:theme>
</file>

<file path=ppt/theme/theme2.xml><?xml version="1.0" encoding="utf-8"?>
<a:theme xmlns:a="http://schemas.openxmlformats.org/drawingml/2006/main" name="Paars tint 2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293D6AE2-6534-45BA-8B3F-7303A9031002}" vid="{84726E1A-74B6-41FA-9DCB-3DD8074A825B}"/>
    </a:ext>
  </a:extLst>
</a:theme>
</file>

<file path=ppt/theme/theme3.xml><?xml version="1.0" encoding="utf-8"?>
<a:theme xmlns:a="http://schemas.openxmlformats.org/drawingml/2006/main" name="Paars tint 3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293D6AE2-6534-45BA-8B3F-7303A9031002}" vid="{74220094-685F-4E36-9216-8B69587F72B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B4B028EF733443822E1F6D735459B0" ma:contentTypeVersion="17" ma:contentTypeDescription="Een nieuw document maken." ma:contentTypeScope="" ma:versionID="d72cf388251134bd97d4dad7fa848dd3">
  <xsd:schema xmlns:xsd="http://www.w3.org/2001/XMLSchema" xmlns:xs="http://www.w3.org/2001/XMLSchema" xmlns:p="http://schemas.microsoft.com/office/2006/metadata/properties" xmlns:ns2="1ccf920d-4c17-4791-82e8-181c53bec220" xmlns:ns3="29408f42-c364-44f6-92eb-48b498dc8b58" targetNamespace="http://schemas.microsoft.com/office/2006/metadata/properties" ma:root="true" ma:fieldsID="b299d675bd37e4707b32640d80ac4765" ns2:_="" ns3:_="">
    <xsd:import namespace="1ccf920d-4c17-4791-82e8-181c53bec220"/>
    <xsd:import namespace="29408f42-c364-44f6-92eb-48b498dc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f920d-4c17-4791-82e8-181c53bec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9b6ca76-abda-4f5c-bf70-6374a71c10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08f42-c364-44f6-92eb-48b498dc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ff2a7cb-79ed-4271-b46f-4e9060c3312a}" ma:internalName="TaxCatchAll" ma:showField="CatchAllData" ma:web="29408f42-c364-44f6-92eb-48b498dc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408f42-c364-44f6-92eb-48b498dc8b58" xsi:nil="true"/>
    <lcf76f155ced4ddcb4097134ff3c332f xmlns="1ccf920d-4c17-4791-82e8-181c53bec22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B79581-018B-4BE0-8E5C-4F68A8895F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cf920d-4c17-4791-82e8-181c53bec220"/>
    <ds:schemaRef ds:uri="29408f42-c364-44f6-92eb-48b498dc8b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DD4C82-6326-45EE-B266-40F739A93B8A}">
  <ds:schemaRefs>
    <ds:schemaRef ds:uri="http://schemas.microsoft.com/office/2006/metadata/properties"/>
    <ds:schemaRef ds:uri="http://schemas.microsoft.com/office/infopath/2007/PartnerControls"/>
    <ds:schemaRef ds:uri="29408f42-c364-44f6-92eb-48b498dc8b58"/>
    <ds:schemaRef ds:uri="1ccf920d-4c17-4791-82e8-181c53bec220"/>
  </ds:schemaRefs>
</ds:datastoreItem>
</file>

<file path=customXml/itemProps3.xml><?xml version="1.0" encoding="utf-8"?>
<ds:datastoreItem xmlns:ds="http://schemas.openxmlformats.org/officeDocument/2006/customXml" ds:itemID="{2C900D8E-4940-4745-AA51-8C2DBFE64C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ThemaTLC</Template>
  <TotalTime>1410</TotalTime>
  <Words>372</Words>
  <Application>Microsoft Office PowerPoint</Application>
  <PresentationFormat>Breedbeeld</PresentationFormat>
  <Paragraphs>27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Diatitels</vt:lpstr>
      </vt:variant>
      <vt:variant>
        <vt:i4>5</vt:i4>
      </vt:variant>
    </vt:vector>
  </HeadingPairs>
  <TitlesOfParts>
    <vt:vector size="13" baseType="lpstr">
      <vt:lpstr>Aharoni</vt:lpstr>
      <vt:lpstr>Aptos</vt:lpstr>
      <vt:lpstr>Arial</vt:lpstr>
      <vt:lpstr>Calibri</vt:lpstr>
      <vt:lpstr>Palatino Linotype</vt:lpstr>
      <vt:lpstr>ThemaTLC</vt:lpstr>
      <vt:lpstr>Paars tint 2</vt:lpstr>
      <vt:lpstr>Paars tint 3</vt:lpstr>
      <vt:lpstr>Check-in</vt:lpstr>
      <vt:lpstr>Check-in questions Topic &amp; difficulty</vt:lpstr>
      <vt:lpstr>Check-in questions Content</vt:lpstr>
      <vt:lpstr>Check-in questions Group/energy</vt:lpstr>
      <vt:lpstr>Physical activity exercises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Nina Scheres</dc:creator>
  <cp:lastModifiedBy>Emma Wiersma</cp:lastModifiedBy>
  <cp:revision>6</cp:revision>
  <dcterms:created xsi:type="dcterms:W3CDTF">2026-04-22T13:23:33Z</dcterms:created>
  <dcterms:modified xsi:type="dcterms:W3CDTF">2026-08-12T07:44:29Z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0x01010052B4B028EF733443822E1F6D735459B0</vt:lpwstr>
  </property>
  <property fmtid="{D5CDD505-2E9C-101B-9397-08002B2CF9AE}" pid="3" name="MediaServiceImageTags">
    <vt:lpwstr/>
  </property>
</Properties>
</file>