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2" r:id="rId5"/>
    <p:sldMasterId id="2147483684" r:id="rId6"/>
  </p:sldMasterIdLst>
  <p:notesMasterIdLst>
    <p:notesMasterId r:id="rId12"/>
  </p:notesMasterIdLst>
  <p:sldIdLst>
    <p:sldId id="1091" r:id="rId7"/>
    <p:sldId id="1093" r:id="rId8"/>
    <p:sldId id="1094" r:id="rId9"/>
    <p:sldId id="1095" r:id="rId10"/>
    <p:sldId id="1096" r:id="rId11"/>
  </p:sldIdLst>
  <p:sldSz cx="12192000" cy="6858000"/>
  <p:notesSz cx="6858000" cy="9144000"/>
  <p:defaultText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09F6269-4BFE-629A-B906-4B25AFF612CA}" name="Emma Wiersma" initials="EW" userId="S::e.m.wiersma@uva.nl::d28d79fe-248c-490e-a155-0ad2612b156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4216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0A746A5-B377-4E1C-9087-6944F8286893}" v="3" dt="2026-08-10T12:18:47.325"/>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Stijl, gemiddeld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Stijl, gemiddeld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1.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5" Type="http://schemas.openxmlformats.org/officeDocument/2006/relationships/slideMaster" Target="slideMasters/slideMaster2.xml"/><Relationship Id="rId15" Type="http://schemas.openxmlformats.org/officeDocument/2006/relationships/theme" Target="theme/theme1.xml"/><Relationship Id="rId10" Type="http://schemas.openxmlformats.org/officeDocument/2006/relationships/slide" Target="slides/slide4.xml"/><Relationship Id="rId19"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mma Wiersma" userId="d28d79fe-248c-490e-a155-0ad2612b1566" providerId="ADAL" clId="{431FDBA0-65F7-4567-900D-B612AB2F3CCF}"/>
    <pc:docChg chg="undo custSel addSld delSld modSld">
      <pc:chgData name="Emma Wiersma" userId="d28d79fe-248c-490e-a155-0ad2612b1566" providerId="ADAL" clId="{431FDBA0-65F7-4567-900D-B612AB2F3CCF}" dt="2026-08-10T12:18:52.798" v="397" actId="47"/>
      <pc:docMkLst>
        <pc:docMk/>
      </pc:docMkLst>
      <pc:sldChg chg="modSp del mod">
        <pc:chgData name="Emma Wiersma" userId="d28d79fe-248c-490e-a155-0ad2612b1566" providerId="ADAL" clId="{431FDBA0-65F7-4567-900D-B612AB2F3CCF}" dt="2026-08-10T11:47:08.016" v="394" actId="47"/>
        <pc:sldMkLst>
          <pc:docMk/>
          <pc:sldMk cId="3092618149" sldId="257"/>
        </pc:sldMkLst>
        <pc:graphicFrameChg chg="mod modGraphic">
          <ac:chgData name="Emma Wiersma" userId="d28d79fe-248c-490e-a155-0ad2612b1566" providerId="ADAL" clId="{431FDBA0-65F7-4567-900D-B612AB2F3CCF}" dt="2026-08-10T11:46:18.200" v="377" actId="20577"/>
          <ac:graphicFrameMkLst>
            <pc:docMk/>
            <pc:sldMk cId="3092618149" sldId="257"/>
            <ac:graphicFrameMk id="4" creationId="{26A60ADF-C9E7-6D2D-DEB4-5C324A72281D}"/>
          </ac:graphicFrameMkLst>
        </pc:graphicFrameChg>
      </pc:sldChg>
      <pc:sldChg chg="del">
        <pc:chgData name="Emma Wiersma" userId="d28d79fe-248c-490e-a155-0ad2612b1566" providerId="ADAL" clId="{431FDBA0-65F7-4567-900D-B612AB2F3CCF}" dt="2026-08-10T12:18:52.798" v="397" actId="47"/>
        <pc:sldMkLst>
          <pc:docMk/>
          <pc:sldMk cId="2112353676" sldId="259"/>
        </pc:sldMkLst>
      </pc:sldChg>
      <pc:sldChg chg="del">
        <pc:chgData name="Emma Wiersma" userId="d28d79fe-248c-490e-a155-0ad2612b1566" providerId="ADAL" clId="{431FDBA0-65F7-4567-900D-B612AB2F3CCF}" dt="2026-08-10T12:18:52.798" v="397" actId="47"/>
        <pc:sldMkLst>
          <pc:docMk/>
          <pc:sldMk cId="477538372" sldId="264"/>
        </pc:sldMkLst>
      </pc:sldChg>
      <pc:sldChg chg="del">
        <pc:chgData name="Emma Wiersma" userId="d28d79fe-248c-490e-a155-0ad2612b1566" providerId="ADAL" clId="{431FDBA0-65F7-4567-900D-B612AB2F3CCF}" dt="2026-08-10T12:18:52.798" v="397" actId="47"/>
        <pc:sldMkLst>
          <pc:docMk/>
          <pc:sldMk cId="2163389675" sldId="1081"/>
        </pc:sldMkLst>
      </pc:sldChg>
      <pc:sldChg chg="del">
        <pc:chgData name="Emma Wiersma" userId="d28d79fe-248c-490e-a155-0ad2612b1566" providerId="ADAL" clId="{431FDBA0-65F7-4567-900D-B612AB2F3CCF}" dt="2026-08-10T12:18:52.798" v="397" actId="47"/>
        <pc:sldMkLst>
          <pc:docMk/>
          <pc:sldMk cId="566751124" sldId="1090"/>
        </pc:sldMkLst>
      </pc:sldChg>
      <pc:sldChg chg="modSp add mod">
        <pc:chgData name="Emma Wiersma" userId="d28d79fe-248c-490e-a155-0ad2612b1566" providerId="ADAL" clId="{431FDBA0-65F7-4567-900D-B612AB2F3CCF}" dt="2026-08-10T12:18:30.099" v="395" actId="2711"/>
        <pc:sldMkLst>
          <pc:docMk/>
          <pc:sldMk cId="3501106400" sldId="1091"/>
        </pc:sldMkLst>
        <pc:graphicFrameChg chg="modGraphic">
          <ac:chgData name="Emma Wiersma" userId="d28d79fe-248c-490e-a155-0ad2612b1566" providerId="ADAL" clId="{431FDBA0-65F7-4567-900D-B612AB2F3CCF}" dt="2026-08-10T12:18:30.099" v="395" actId="2711"/>
          <ac:graphicFrameMkLst>
            <pc:docMk/>
            <pc:sldMk cId="3501106400" sldId="1091"/>
            <ac:graphicFrameMk id="4" creationId="{26A60ADF-C9E7-6D2D-DEB4-5C324A72281D}"/>
          </ac:graphicFrameMkLst>
        </pc:graphicFrameChg>
      </pc:sldChg>
      <pc:sldChg chg="add del">
        <pc:chgData name="Emma Wiersma" userId="d28d79fe-248c-490e-a155-0ad2612b1566" providerId="ADAL" clId="{431FDBA0-65F7-4567-900D-B612AB2F3CCF}" dt="2026-08-10T11:46:26.400" v="380" actId="47"/>
        <pc:sldMkLst>
          <pc:docMk/>
          <pc:sldMk cId="2482558989" sldId="1092"/>
        </pc:sldMkLst>
      </pc:sldChg>
      <pc:sldChg chg="add">
        <pc:chgData name="Emma Wiersma" userId="d28d79fe-248c-490e-a155-0ad2612b1566" providerId="ADAL" clId="{431FDBA0-65F7-4567-900D-B612AB2F3CCF}" dt="2026-08-10T12:18:47.319" v="396"/>
        <pc:sldMkLst>
          <pc:docMk/>
          <pc:sldMk cId="287554870" sldId="1093"/>
        </pc:sldMkLst>
      </pc:sldChg>
      <pc:sldChg chg="add">
        <pc:chgData name="Emma Wiersma" userId="d28d79fe-248c-490e-a155-0ad2612b1566" providerId="ADAL" clId="{431FDBA0-65F7-4567-900D-B612AB2F3CCF}" dt="2026-08-10T12:18:47.319" v="396"/>
        <pc:sldMkLst>
          <pc:docMk/>
          <pc:sldMk cId="632639671" sldId="1094"/>
        </pc:sldMkLst>
      </pc:sldChg>
      <pc:sldChg chg="add">
        <pc:chgData name="Emma Wiersma" userId="d28d79fe-248c-490e-a155-0ad2612b1566" providerId="ADAL" clId="{431FDBA0-65F7-4567-900D-B612AB2F3CCF}" dt="2026-08-10T12:18:47.319" v="396"/>
        <pc:sldMkLst>
          <pc:docMk/>
          <pc:sldMk cId="26937550" sldId="1095"/>
        </pc:sldMkLst>
      </pc:sldChg>
      <pc:sldChg chg="add">
        <pc:chgData name="Emma Wiersma" userId="d28d79fe-248c-490e-a155-0ad2612b1566" providerId="ADAL" clId="{431FDBA0-65F7-4567-900D-B612AB2F3CCF}" dt="2026-08-10T12:18:47.319" v="396"/>
        <pc:sldMkLst>
          <pc:docMk/>
          <pc:sldMk cId="1466662530" sldId="109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86F1F5-FBC1-423B-A5D0-CA6A21B17131}" type="datetimeFigureOut">
              <a:rPr lang="nl-NL" smtClean="0"/>
              <a:t>10-8-2026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BE65A0-7F0C-4012-94E6-526E1BB83147}" type="slidenum">
              <a:rPr lang="nl-NL" smtClean="0"/>
              <a:t>‹nr.›</a:t>
            </a:fld>
            <a:endParaRPr lang="nl-NL"/>
          </a:p>
        </p:txBody>
      </p:sp>
    </p:spTree>
    <p:extLst>
      <p:ext uri="{BB962C8B-B14F-4D97-AF65-F5344CB8AC3E}">
        <p14:creationId xmlns:p14="http://schemas.microsoft.com/office/powerpoint/2010/main" val="31010914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DDBE65A0-7F0C-4012-94E6-526E1BB83147}" type="slidenum">
              <a:rPr lang="nl-NL" smtClean="0"/>
              <a:t>1</a:t>
            </a:fld>
            <a:endParaRPr lang="nl-NL"/>
          </a:p>
        </p:txBody>
      </p:sp>
    </p:spTree>
    <p:extLst>
      <p:ext uri="{BB962C8B-B14F-4D97-AF65-F5344CB8AC3E}">
        <p14:creationId xmlns:p14="http://schemas.microsoft.com/office/powerpoint/2010/main" val="33335838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1D5446-6140-12A3-66A1-7011B9A1E8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B4B908-EDBB-1651-2199-7252DF7350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D4370F-74D7-47E2-55EF-2C55D538F60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414E853-3FD6-1062-1E62-DC046D3ABDCC}"/>
              </a:ext>
            </a:extLst>
          </p:cNvPr>
          <p:cNvSpPr>
            <a:spLocks noGrp="1"/>
          </p:cNvSpPr>
          <p:nvPr>
            <p:ph type="sldNum" sz="quarter" idx="5"/>
          </p:nvPr>
        </p:nvSpPr>
        <p:spPr/>
        <p:txBody>
          <a:bodyPr/>
          <a:lstStyle/>
          <a:p>
            <a:fld id="{3F96C7F8-FC49-3243-9925-BCA2631A4E56}" type="slidenum">
              <a:rPr lang="en-GB" smtClean="0"/>
              <a:t>2</a:t>
            </a:fld>
            <a:endParaRPr lang="en-GB"/>
          </a:p>
        </p:txBody>
      </p:sp>
    </p:spTree>
    <p:extLst>
      <p:ext uri="{BB962C8B-B14F-4D97-AF65-F5344CB8AC3E}">
        <p14:creationId xmlns:p14="http://schemas.microsoft.com/office/powerpoint/2010/main" val="426326562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8136-4330-4480-80D9-0F6FD970617C}"/>
              </a:ext>
            </a:extLst>
          </p:cNvPr>
          <p:cNvSpPr>
            <a:spLocks noGrp="1"/>
          </p:cNvSpPr>
          <p:nvPr>
            <p:ph type="ctrTitle" hasCustomPrompt="1"/>
          </p:nvPr>
        </p:nvSpPr>
        <p:spPr>
          <a:xfrm>
            <a:off x="576073" y="1124712"/>
            <a:ext cx="11036808" cy="3172968"/>
          </a:xfrm>
        </p:spPr>
        <p:txBody>
          <a:bodyPr anchor="b">
            <a:normAutofit/>
          </a:bodyPr>
          <a:lstStyle>
            <a:lvl1pPr algn="l">
              <a:defRPr sz="8000"/>
            </a:lvl1pPr>
          </a:lstStyle>
          <a:p>
            <a:r>
              <a:rPr lang="en-US" err="1"/>
              <a:t>Titel</a:t>
            </a:r>
            <a:endParaRPr lang="en-US"/>
          </a:p>
        </p:txBody>
      </p:sp>
      <p:sp>
        <p:nvSpPr>
          <p:cNvPr id="3" name="Subtitle 2">
            <a:extLst>
              <a:ext uri="{FF2B5EF4-FFF2-40B4-BE49-F238E27FC236}">
                <a16:creationId xmlns:a16="http://schemas.microsoft.com/office/drawing/2014/main" id="{566E5739-DD96-45FB-B609-3E3447A52FED}"/>
              </a:ext>
            </a:extLst>
          </p:cNvPr>
          <p:cNvSpPr>
            <a:spLocks noGrp="1"/>
          </p:cNvSpPr>
          <p:nvPr>
            <p:ph type="subTitle" idx="1" hasCustomPrompt="1"/>
          </p:nvPr>
        </p:nvSpPr>
        <p:spPr>
          <a:xfrm>
            <a:off x="576073" y="4727448"/>
            <a:ext cx="11036808" cy="1481328"/>
          </a:xfrm>
        </p:spPr>
        <p:txBody>
          <a:bodyPr>
            <a:normAutofit/>
          </a:bodyPr>
          <a:lstStyle>
            <a:lvl1pPr marL="0" indent="0" algn="l">
              <a:buNone/>
              <a:defRPr sz="2800"/>
            </a:lvl1pPr>
            <a:lvl2pPr marL="457203" indent="0" algn="ctr">
              <a:buNone/>
              <a:defRPr sz="2000"/>
            </a:lvl2pPr>
            <a:lvl3pPr marL="914406" indent="0" algn="ctr">
              <a:buNone/>
              <a:defRPr sz="1800"/>
            </a:lvl3pPr>
            <a:lvl4pPr marL="1371609" indent="0" algn="ctr">
              <a:buNone/>
              <a:defRPr sz="1600"/>
            </a:lvl4pPr>
            <a:lvl5pPr marL="1828812" indent="0" algn="ctr">
              <a:buNone/>
              <a:defRPr sz="1600"/>
            </a:lvl5pPr>
            <a:lvl6pPr marL="2286015" indent="0" algn="ctr">
              <a:buNone/>
              <a:defRPr sz="1600"/>
            </a:lvl6pPr>
            <a:lvl7pPr marL="2743218" indent="0" algn="ctr">
              <a:buNone/>
              <a:defRPr sz="1600"/>
            </a:lvl7pPr>
            <a:lvl8pPr marL="3200421" indent="0" algn="ctr">
              <a:buNone/>
              <a:defRPr sz="1600"/>
            </a:lvl8pPr>
            <a:lvl9pPr marL="3657624" indent="0" algn="ctr">
              <a:buNone/>
              <a:defRPr sz="1600"/>
            </a:lvl9pPr>
          </a:lstStyle>
          <a:p>
            <a:r>
              <a:rPr lang="en-US" err="1"/>
              <a:t>Subtitel</a:t>
            </a:r>
            <a:endParaRPr lang="en-US"/>
          </a:p>
        </p:txBody>
      </p:sp>
      <p:sp>
        <p:nvSpPr>
          <p:cNvPr id="4" name="Date Placeholder 3">
            <a:extLst>
              <a:ext uri="{FF2B5EF4-FFF2-40B4-BE49-F238E27FC236}">
                <a16:creationId xmlns:a16="http://schemas.microsoft.com/office/drawing/2014/main" id="{1B9FF558-51F9-42A2-9944-DBE23DA8B224}"/>
              </a:ext>
            </a:extLst>
          </p:cNvPr>
          <p:cNvSpPr>
            <a:spLocks noGrp="1"/>
          </p:cNvSpPr>
          <p:nvPr>
            <p:ph type="dt" sz="half" idx="10"/>
          </p:nvPr>
        </p:nvSpPr>
        <p:spPr>
          <a:xfrm>
            <a:off x="576074" y="6356353"/>
            <a:ext cx="2743200" cy="365125"/>
          </a:xfrm>
        </p:spPr>
        <p:txBody>
          <a:bodyPr/>
          <a:lstStyle/>
          <a:p>
            <a:fld id="{B95036BB-F948-4D70-B1C7-68BA0B95CCD9}" type="datetimeFigureOut">
              <a:rPr lang="nl-NL" smtClean="0"/>
              <a:t>10-8-2026</a:t>
            </a:fld>
            <a:endParaRPr lang="nl-NL"/>
          </a:p>
        </p:txBody>
      </p:sp>
      <p:sp>
        <p:nvSpPr>
          <p:cNvPr id="5" name="Footer Placeholder 4">
            <a:extLst>
              <a:ext uri="{FF2B5EF4-FFF2-40B4-BE49-F238E27FC236}">
                <a16:creationId xmlns:a16="http://schemas.microsoft.com/office/drawing/2014/main" id="{8B8C0E86-A7F7-4BDC-A637-254E5252DED5}"/>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C3D10ADE-E9DA-4E57-BF57-1CCB65219839}"/>
              </a:ext>
            </a:extLst>
          </p:cNvPr>
          <p:cNvSpPr>
            <a:spLocks noGrp="1"/>
          </p:cNvSpPr>
          <p:nvPr>
            <p:ph type="sldNum" sz="quarter" idx="12"/>
          </p:nvPr>
        </p:nvSpPr>
        <p:spPr>
          <a:xfrm>
            <a:off x="8869682" y="6356353"/>
            <a:ext cx="2743200" cy="365125"/>
          </a:xfrm>
        </p:spPr>
        <p:txBody>
          <a:bodyPr/>
          <a:lstStyle/>
          <a:p>
            <a:fld id="{19BC0300-B39F-4D11-B149-3A25822B4CCC}" type="slidenum">
              <a:rPr lang="nl-NL" smtClean="0"/>
              <a:t>‹nr.›</a:t>
            </a:fld>
            <a:endParaRPr lang="nl-NL"/>
          </a:p>
        </p:txBody>
      </p:sp>
      <p:sp>
        <p:nvSpPr>
          <p:cNvPr id="10" name="Rectangle 9">
            <a:extLst>
              <a:ext uri="{FF2B5EF4-FFF2-40B4-BE49-F238E27FC236}">
                <a16:creationId xmlns:a16="http://schemas.microsoft.com/office/drawing/2014/main" id="{79F3C543-62EC-4433-9C93-A2CD8764E9B4}"/>
              </a:ext>
            </a:extLst>
          </p:cNvPr>
          <p:cNvSpPr/>
          <p:nvPr/>
        </p:nvSpPr>
        <p:spPr>
          <a:xfrm flipV="1">
            <a:off x="578653" y="4501204"/>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Afbeelding 8">
            <a:extLst>
              <a:ext uri="{FF2B5EF4-FFF2-40B4-BE49-F238E27FC236}">
                <a16:creationId xmlns:a16="http://schemas.microsoft.com/office/drawing/2014/main" id="{A36D8721-6F59-AD69-C7FB-025904A225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397" y="6134565"/>
            <a:ext cx="1557338" cy="716620"/>
          </a:xfrm>
          <a:prstGeom prst="rect">
            <a:avLst/>
          </a:prstGeom>
        </p:spPr>
      </p:pic>
    </p:spTree>
    <p:extLst>
      <p:ext uri="{BB962C8B-B14F-4D97-AF65-F5344CB8AC3E}">
        <p14:creationId xmlns:p14="http://schemas.microsoft.com/office/powerpoint/2010/main" val="28561730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D6FBB9D-1CAA-4D05-AB33-BABDFE17B843}"/>
              </a:ext>
            </a:extLst>
          </p:cNvPr>
          <p:cNvSpPr/>
          <p:nvPr/>
        </p:nvSpPr>
        <p:spPr>
          <a:xfrm>
            <a:off x="558211" y="0"/>
            <a:ext cx="11167447" cy="2018806"/>
          </a:xfrm>
          <a:prstGeom prst="rect">
            <a:avLst/>
          </a:prstGeom>
          <a:noFill/>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04727B71-B4B6-4823-80A1-68C40B475118}"/>
              </a:ext>
            </a:extLst>
          </p:cNvPr>
          <p:cNvSpPr/>
          <p:nvPr/>
        </p:nvSpPr>
        <p:spPr>
          <a:xfrm>
            <a:off x="566930" y="2"/>
            <a:ext cx="11155680" cy="201168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8D358CF-0758-490A-A084-C46443B9ABE8}"/>
              </a:ext>
            </a:extLst>
          </p:cNvPr>
          <p:cNvSpPr>
            <a:spLocks noGrp="1"/>
          </p:cNvSpPr>
          <p:nvPr>
            <p:ph type="title" hasCustomPrompt="1"/>
          </p:nvPr>
        </p:nvSpPr>
        <p:spPr>
          <a:xfrm>
            <a:off x="1115568" y="548640"/>
            <a:ext cx="10168128" cy="1179576"/>
          </a:xfrm>
        </p:spPr>
        <p:txBody>
          <a:bodyPr>
            <a:normAutofit/>
          </a:bodyPr>
          <a:lstStyle>
            <a:lvl1pPr>
              <a:defRPr sz="4000"/>
            </a:lvl1pPr>
          </a:lstStyle>
          <a:p>
            <a:r>
              <a:rPr lang="en-US" err="1"/>
              <a:t>Voeg</a:t>
            </a:r>
            <a:r>
              <a:rPr lang="en-US"/>
              <a:t> </a:t>
            </a:r>
            <a:r>
              <a:rPr lang="en-US" err="1"/>
              <a:t>hier</a:t>
            </a:r>
            <a:r>
              <a:rPr lang="en-US"/>
              <a:t> je </a:t>
            </a:r>
            <a:r>
              <a:rPr lang="en-US" err="1"/>
              <a:t>titel</a:t>
            </a:r>
            <a:r>
              <a:rPr lang="en-US"/>
              <a:t> toe</a:t>
            </a:r>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1115568" y="2478027"/>
            <a:ext cx="10168128" cy="3694176"/>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1115568" y="6356353"/>
            <a:ext cx="2743200" cy="365125"/>
          </a:xfrm>
        </p:spPr>
        <p:txBody>
          <a:bodyPr/>
          <a:lstStyle/>
          <a:p>
            <a:fld id="{B95036BB-F948-4D70-B1C7-68BA0B95CCD9}" type="datetimeFigureOut">
              <a:rPr lang="nl-NL" smtClean="0"/>
              <a:t>10-8-2026</a:t>
            </a:fld>
            <a:endParaRPr lang="nl-NL"/>
          </a:p>
        </p:txBody>
      </p:sp>
      <p:sp>
        <p:nvSpPr>
          <p:cNvPr id="5" name="Footer Placeholder 4">
            <a:extLst>
              <a:ext uri="{FF2B5EF4-FFF2-40B4-BE49-F238E27FC236}">
                <a16:creationId xmlns:a16="http://schemas.microsoft.com/office/drawing/2014/main" id="{36747CE3-4890-4BC1-94DB-5D49D02C9933}"/>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8540496" y="6356353"/>
            <a:ext cx="2743200" cy="365125"/>
          </a:xfrm>
        </p:spPr>
        <p:txBody>
          <a:bodyPr/>
          <a:lstStyle/>
          <a:p>
            <a:fld id="{19BC0300-B39F-4D11-B149-3A25822B4CCC}" type="slidenum">
              <a:rPr lang="nl-NL" smtClean="0"/>
              <a:t>‹nr.›</a:t>
            </a:fld>
            <a:endParaRPr lang="nl-NL"/>
          </a:p>
        </p:txBody>
      </p:sp>
      <p:sp>
        <p:nvSpPr>
          <p:cNvPr id="9" name="Rectangle 12">
            <a:extLst>
              <a:ext uri="{FF2B5EF4-FFF2-40B4-BE49-F238E27FC236}">
                <a16:creationId xmlns:a16="http://schemas.microsoft.com/office/drawing/2014/main" id="{8E5C42A2-87E8-6C09-A689-09FFE54F743B}"/>
              </a:ext>
            </a:extLst>
          </p:cNvPr>
          <p:cNvSpPr/>
          <p:nvPr/>
        </p:nvSpPr>
        <p:spPr>
          <a:xfrm>
            <a:off x="502921" y="787355"/>
            <a:ext cx="128017" cy="704088"/>
          </a:xfrm>
          <a:prstGeom prst="rect">
            <a:avLst/>
          </a:prstGeom>
          <a:solidFill>
            <a:srgbClr val="742168"/>
          </a:solidFill>
          <a:ln>
            <a:solidFill>
              <a:srgbClr val="7421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86398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5AEDC5C-2E87-49C6-AB07-A95E5F39ED8E}"/>
              </a:ext>
            </a:extLst>
          </p:cNvPr>
          <p:cNvSpPr/>
          <p:nvPr/>
        </p:nvSpPr>
        <p:spPr>
          <a:xfrm>
            <a:off x="558212" y="4981423"/>
            <a:ext cx="11134956" cy="822960"/>
          </a:xfrm>
          <a:prstGeom prst="rect">
            <a:avLst/>
          </a:prstGeom>
          <a:noFill/>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8E44900-E8BF-4B12-8BCB-41076E2B68C7}"/>
              </a:ext>
            </a:extLst>
          </p:cNvPr>
          <p:cNvSpPr>
            <a:spLocks noGrp="1"/>
          </p:cNvSpPr>
          <p:nvPr>
            <p:ph type="title"/>
          </p:nvPr>
        </p:nvSpPr>
        <p:spPr>
          <a:xfrm>
            <a:off x="557785" y="640083"/>
            <a:ext cx="10890504" cy="4114800"/>
          </a:xfrm>
        </p:spPr>
        <p:txBody>
          <a:bodyPr anchor="b">
            <a:normAutofit/>
          </a:bodyPr>
          <a:lstStyle>
            <a:lvl1pPr>
              <a:defRPr sz="6600"/>
            </a:lvl1pPr>
          </a:lstStyle>
          <a:p>
            <a:r>
              <a:rPr lang="nl-NL"/>
              <a:t>Klik om stijl te bewerken</a:t>
            </a:r>
            <a:endParaRPr lang="en-US"/>
          </a:p>
        </p:txBody>
      </p:sp>
      <p:sp>
        <p:nvSpPr>
          <p:cNvPr id="3" name="Text Placeholder 2">
            <a:extLst>
              <a:ext uri="{FF2B5EF4-FFF2-40B4-BE49-F238E27FC236}">
                <a16:creationId xmlns:a16="http://schemas.microsoft.com/office/drawing/2014/main" id="{917741F9-B00F-4463-A257-6B66DABD9B4E}"/>
              </a:ext>
            </a:extLst>
          </p:cNvPr>
          <p:cNvSpPr>
            <a:spLocks noGrp="1"/>
          </p:cNvSpPr>
          <p:nvPr>
            <p:ph type="body" idx="1"/>
          </p:nvPr>
        </p:nvSpPr>
        <p:spPr>
          <a:xfrm>
            <a:off x="841250" y="5102352"/>
            <a:ext cx="10607040" cy="585216"/>
          </a:xfrm>
        </p:spPr>
        <p:txBody>
          <a:bodyPr anchor="ctr">
            <a:normAutofit/>
          </a:bodyPr>
          <a:lstStyle>
            <a:lvl1pPr marL="0" indent="0">
              <a:buNone/>
              <a:defRPr sz="2000">
                <a:solidFill>
                  <a:schemeClr val="tx2">
                    <a:lumMod val="75000"/>
                    <a:lumOff val="25000"/>
                  </a:schemeClr>
                </a:solidFill>
              </a:defRPr>
            </a:lvl1pPr>
            <a:lvl2pPr marL="457203" indent="0">
              <a:buNone/>
              <a:defRPr sz="2000">
                <a:solidFill>
                  <a:schemeClr val="tx1">
                    <a:tint val="75000"/>
                  </a:schemeClr>
                </a:solidFill>
              </a:defRPr>
            </a:lvl2pPr>
            <a:lvl3pPr marL="914406" indent="0">
              <a:buNone/>
              <a:defRPr sz="1800">
                <a:solidFill>
                  <a:schemeClr val="tx1">
                    <a:tint val="75000"/>
                  </a:schemeClr>
                </a:solidFill>
              </a:defRPr>
            </a:lvl3pPr>
            <a:lvl4pPr marL="1371609" indent="0">
              <a:buNone/>
              <a:defRPr sz="1600">
                <a:solidFill>
                  <a:schemeClr val="tx1">
                    <a:tint val="75000"/>
                  </a:schemeClr>
                </a:solidFill>
              </a:defRPr>
            </a:lvl4pPr>
            <a:lvl5pPr marL="1828812" indent="0">
              <a:buNone/>
              <a:defRPr sz="1600">
                <a:solidFill>
                  <a:schemeClr val="tx1">
                    <a:tint val="75000"/>
                  </a:schemeClr>
                </a:solidFill>
              </a:defRPr>
            </a:lvl5pPr>
            <a:lvl6pPr marL="2286015" indent="0">
              <a:buNone/>
              <a:defRPr sz="1600">
                <a:solidFill>
                  <a:schemeClr val="tx1">
                    <a:tint val="75000"/>
                  </a:schemeClr>
                </a:solidFill>
              </a:defRPr>
            </a:lvl6pPr>
            <a:lvl7pPr marL="2743218" indent="0">
              <a:buNone/>
              <a:defRPr sz="1600">
                <a:solidFill>
                  <a:schemeClr val="tx1">
                    <a:tint val="75000"/>
                  </a:schemeClr>
                </a:solidFill>
              </a:defRPr>
            </a:lvl7pPr>
            <a:lvl8pPr marL="3200421" indent="0">
              <a:buNone/>
              <a:defRPr sz="1600">
                <a:solidFill>
                  <a:schemeClr val="tx1">
                    <a:tint val="75000"/>
                  </a:schemeClr>
                </a:solidFill>
              </a:defRPr>
            </a:lvl8pPr>
            <a:lvl9pPr marL="3657624" indent="0">
              <a:buNone/>
              <a:defRPr sz="1600">
                <a:solidFill>
                  <a:schemeClr val="tx1">
                    <a:tint val="75000"/>
                  </a:schemeClr>
                </a:solidFill>
              </a:defRPr>
            </a:lvl9pPr>
          </a:lstStyle>
          <a:p>
            <a:pPr lvl="0"/>
            <a:r>
              <a:rPr lang="nl-NL"/>
              <a:t>Klikken om de tekststijl van het model te bewerken</a:t>
            </a:r>
          </a:p>
        </p:txBody>
      </p:sp>
      <p:sp>
        <p:nvSpPr>
          <p:cNvPr id="4" name="Date Placeholder 3">
            <a:extLst>
              <a:ext uri="{FF2B5EF4-FFF2-40B4-BE49-F238E27FC236}">
                <a16:creationId xmlns:a16="http://schemas.microsoft.com/office/drawing/2014/main" id="{D48BFA7D-4401-4285-802B-1579165F0D6D}"/>
              </a:ext>
            </a:extLst>
          </p:cNvPr>
          <p:cNvSpPr>
            <a:spLocks noGrp="1"/>
          </p:cNvSpPr>
          <p:nvPr>
            <p:ph type="dt" sz="half" idx="10"/>
          </p:nvPr>
        </p:nvSpPr>
        <p:spPr/>
        <p:txBody>
          <a:bodyPr/>
          <a:lstStyle/>
          <a:p>
            <a:fld id="{B95036BB-F948-4D70-B1C7-68BA0B95CCD9}" type="datetimeFigureOut">
              <a:rPr lang="nl-NL" smtClean="0"/>
              <a:t>10-8-2026</a:t>
            </a:fld>
            <a:endParaRPr lang="nl-NL"/>
          </a:p>
        </p:txBody>
      </p:sp>
      <p:sp>
        <p:nvSpPr>
          <p:cNvPr id="5" name="Footer Placeholder 4">
            <a:extLst>
              <a:ext uri="{FF2B5EF4-FFF2-40B4-BE49-F238E27FC236}">
                <a16:creationId xmlns:a16="http://schemas.microsoft.com/office/drawing/2014/main" id="{49A909C5-AA19-4195-8376-9002D5DF4651}"/>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53AC3F32-46E0-47C8-8565-5969A475FDB0}"/>
              </a:ext>
            </a:extLst>
          </p:cNvPr>
          <p:cNvSpPr>
            <a:spLocks noGrp="1"/>
          </p:cNvSpPr>
          <p:nvPr>
            <p:ph type="sldNum" sz="quarter" idx="12"/>
          </p:nvPr>
        </p:nvSpPr>
        <p:spPr/>
        <p:txBody>
          <a:bodyPr/>
          <a:lstStyle/>
          <a:p>
            <a:fld id="{19BC0300-B39F-4D11-B149-3A25822B4CCC}" type="slidenum">
              <a:rPr lang="nl-NL" smtClean="0"/>
              <a:t>‹nr.›</a:t>
            </a:fld>
            <a:endParaRPr lang="nl-NL"/>
          </a:p>
        </p:txBody>
      </p:sp>
    </p:spTree>
    <p:extLst>
      <p:ext uri="{BB962C8B-B14F-4D97-AF65-F5344CB8AC3E}">
        <p14:creationId xmlns:p14="http://schemas.microsoft.com/office/powerpoint/2010/main" val="28058872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076262E-36A0-40C6-ADE6-90CD9FB9B9EA}"/>
              </a:ext>
            </a:extLst>
          </p:cNvPr>
          <p:cNvSpPr/>
          <p:nvPr/>
        </p:nvSpPr>
        <p:spPr>
          <a:xfrm>
            <a:off x="558211"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2677A9B-4D1D-4D80-912C-24570140A650}"/>
              </a:ext>
            </a:extLst>
          </p:cNvPr>
          <p:cNvSpPr/>
          <p:nvPr/>
        </p:nvSpPr>
        <p:spPr>
          <a:xfrm>
            <a:off x="566930" y="2"/>
            <a:ext cx="11155680" cy="201168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03DC8C98-510F-48C9-82B2-9E4F760A68DF}"/>
              </a:ext>
            </a:extLst>
          </p:cNvPr>
          <p:cNvSpPr/>
          <p:nvPr/>
        </p:nvSpPr>
        <p:spPr>
          <a:xfrm>
            <a:off x="502921" y="787355"/>
            <a:ext cx="128017" cy="704088"/>
          </a:xfrm>
          <a:prstGeom prst="rect">
            <a:avLst/>
          </a:prstGeom>
          <a:solidFill>
            <a:srgbClr val="742168"/>
          </a:solidFill>
          <a:ln>
            <a:solidFill>
              <a:srgbClr val="7421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7A078AE-0BC3-48F9-87EC-2DB0CCE7E2AE}"/>
              </a:ext>
            </a:extLst>
          </p:cNvPr>
          <p:cNvSpPr>
            <a:spLocks noGrp="1"/>
          </p:cNvSpPr>
          <p:nvPr>
            <p:ph type="title"/>
          </p:nvPr>
        </p:nvSpPr>
        <p:spPr>
          <a:xfrm>
            <a:off x="1115568" y="548640"/>
            <a:ext cx="10168128" cy="1179576"/>
          </a:xfrm>
        </p:spPr>
        <p:txBody>
          <a:bodyPr>
            <a:normAutofit/>
          </a:bodyPr>
          <a:lstStyle>
            <a:lvl1pPr>
              <a:defRPr sz="4000"/>
            </a:lvl1pPr>
          </a:lstStyle>
          <a:p>
            <a:r>
              <a:rPr lang="nl-NL"/>
              <a:t>Klik om stijl te bewerken</a:t>
            </a:r>
            <a:endParaRPr lang="en-US"/>
          </a:p>
        </p:txBody>
      </p:sp>
      <p:sp>
        <p:nvSpPr>
          <p:cNvPr id="3" name="Content Placeholder 2">
            <a:extLst>
              <a:ext uri="{FF2B5EF4-FFF2-40B4-BE49-F238E27FC236}">
                <a16:creationId xmlns:a16="http://schemas.microsoft.com/office/drawing/2014/main" id="{292A20DF-0829-4336-B59F-FF9D7AA9D8B6}"/>
              </a:ext>
            </a:extLst>
          </p:cNvPr>
          <p:cNvSpPr>
            <a:spLocks noGrp="1"/>
          </p:cNvSpPr>
          <p:nvPr>
            <p:ph sz="half" idx="1"/>
          </p:nvPr>
        </p:nvSpPr>
        <p:spPr>
          <a:xfrm>
            <a:off x="1115567" y="2478027"/>
            <a:ext cx="4937760" cy="3694176"/>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Content Placeholder 3">
            <a:extLst>
              <a:ext uri="{FF2B5EF4-FFF2-40B4-BE49-F238E27FC236}">
                <a16:creationId xmlns:a16="http://schemas.microsoft.com/office/drawing/2014/main" id="{7935D01C-CF67-4DF6-B96C-FFC9D5BF847B}"/>
              </a:ext>
            </a:extLst>
          </p:cNvPr>
          <p:cNvSpPr>
            <a:spLocks noGrp="1"/>
          </p:cNvSpPr>
          <p:nvPr>
            <p:ph sz="half" idx="2"/>
          </p:nvPr>
        </p:nvSpPr>
        <p:spPr>
          <a:xfrm>
            <a:off x="6345936" y="2478027"/>
            <a:ext cx="4937760" cy="3694176"/>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5" name="Date Placeholder 4">
            <a:extLst>
              <a:ext uri="{FF2B5EF4-FFF2-40B4-BE49-F238E27FC236}">
                <a16:creationId xmlns:a16="http://schemas.microsoft.com/office/drawing/2014/main" id="{29BBD797-6031-4F82-8726-EAB757027FF5}"/>
              </a:ext>
            </a:extLst>
          </p:cNvPr>
          <p:cNvSpPr>
            <a:spLocks noGrp="1"/>
          </p:cNvSpPr>
          <p:nvPr>
            <p:ph type="dt" sz="half" idx="10"/>
          </p:nvPr>
        </p:nvSpPr>
        <p:spPr>
          <a:xfrm>
            <a:off x="1115568" y="6356353"/>
            <a:ext cx="2743200" cy="365125"/>
          </a:xfrm>
        </p:spPr>
        <p:txBody>
          <a:bodyPr/>
          <a:lstStyle/>
          <a:p>
            <a:fld id="{B95036BB-F948-4D70-B1C7-68BA0B95CCD9}" type="datetimeFigureOut">
              <a:rPr lang="nl-NL" smtClean="0"/>
              <a:t>10-8-2026</a:t>
            </a:fld>
            <a:endParaRPr lang="nl-NL"/>
          </a:p>
        </p:txBody>
      </p:sp>
      <p:sp>
        <p:nvSpPr>
          <p:cNvPr id="6" name="Footer Placeholder 5">
            <a:extLst>
              <a:ext uri="{FF2B5EF4-FFF2-40B4-BE49-F238E27FC236}">
                <a16:creationId xmlns:a16="http://schemas.microsoft.com/office/drawing/2014/main" id="{76B3F71C-B897-4909-A75E-8716AD49C156}"/>
              </a:ext>
            </a:extLst>
          </p:cNvPr>
          <p:cNvSpPr>
            <a:spLocks noGrp="1"/>
          </p:cNvSpPr>
          <p:nvPr>
            <p:ph type="ftr" sz="quarter" idx="11"/>
          </p:nvPr>
        </p:nvSpPr>
        <p:spPr/>
        <p:txBody>
          <a:bodyPr/>
          <a:lstStyle/>
          <a:p>
            <a:endParaRPr lang="nl-NL"/>
          </a:p>
        </p:txBody>
      </p:sp>
      <p:sp>
        <p:nvSpPr>
          <p:cNvPr id="7" name="Slide Number Placeholder 6">
            <a:extLst>
              <a:ext uri="{FF2B5EF4-FFF2-40B4-BE49-F238E27FC236}">
                <a16:creationId xmlns:a16="http://schemas.microsoft.com/office/drawing/2014/main" id="{4F78BC14-5BB1-405F-A6F3-C07230F085C8}"/>
              </a:ext>
            </a:extLst>
          </p:cNvPr>
          <p:cNvSpPr>
            <a:spLocks noGrp="1"/>
          </p:cNvSpPr>
          <p:nvPr>
            <p:ph type="sldNum" sz="quarter" idx="12"/>
          </p:nvPr>
        </p:nvSpPr>
        <p:spPr>
          <a:xfrm>
            <a:off x="8540496" y="6356353"/>
            <a:ext cx="2743200" cy="365125"/>
          </a:xfrm>
        </p:spPr>
        <p:txBody>
          <a:bodyPr/>
          <a:lstStyle/>
          <a:p>
            <a:fld id="{19BC0300-B39F-4D11-B149-3A25822B4CCC}" type="slidenum">
              <a:rPr lang="nl-NL" smtClean="0"/>
              <a:t>‹nr.›</a:t>
            </a:fld>
            <a:endParaRPr lang="nl-NL"/>
          </a:p>
        </p:txBody>
      </p:sp>
    </p:spTree>
    <p:extLst>
      <p:ext uri="{BB962C8B-B14F-4D97-AF65-F5344CB8AC3E}">
        <p14:creationId xmlns:p14="http://schemas.microsoft.com/office/powerpoint/2010/main" val="4579545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B671BDE-E45C-41A1-9B98-4A607D703855}"/>
              </a:ext>
            </a:extLst>
          </p:cNvPr>
          <p:cNvSpPr/>
          <p:nvPr/>
        </p:nvSpPr>
        <p:spPr>
          <a:xfrm>
            <a:off x="558211" y="0"/>
            <a:ext cx="11167447" cy="2018806"/>
          </a:xfrm>
          <a:prstGeom prst="rect">
            <a:avLst/>
          </a:prstGeom>
          <a:noFill/>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299500CE-917A-4D03-A7DF-71D8EBBC1537}"/>
              </a:ext>
            </a:extLst>
          </p:cNvPr>
          <p:cNvSpPr/>
          <p:nvPr/>
        </p:nvSpPr>
        <p:spPr>
          <a:xfrm>
            <a:off x="566930" y="2"/>
            <a:ext cx="11155680" cy="201168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F8F91F8-0767-40B5-A3AA-72931FC192EA}"/>
              </a:ext>
            </a:extLst>
          </p:cNvPr>
          <p:cNvSpPr>
            <a:spLocks noGrp="1"/>
          </p:cNvSpPr>
          <p:nvPr>
            <p:ph type="title"/>
          </p:nvPr>
        </p:nvSpPr>
        <p:spPr>
          <a:xfrm>
            <a:off x="1115568" y="548640"/>
            <a:ext cx="10168128" cy="1179576"/>
          </a:xfrm>
        </p:spPr>
        <p:txBody>
          <a:bodyPr>
            <a:normAutofit/>
          </a:bodyPr>
          <a:lstStyle>
            <a:lvl1pPr>
              <a:defRPr sz="4000"/>
            </a:lvl1pPr>
          </a:lstStyle>
          <a:p>
            <a:r>
              <a:rPr lang="nl-NL"/>
              <a:t>Klik om stijl te bewerken</a:t>
            </a:r>
            <a:endParaRPr lang="en-US"/>
          </a:p>
        </p:txBody>
      </p:sp>
      <p:sp>
        <p:nvSpPr>
          <p:cNvPr id="3" name="Text Placeholder 2">
            <a:extLst>
              <a:ext uri="{FF2B5EF4-FFF2-40B4-BE49-F238E27FC236}">
                <a16:creationId xmlns:a16="http://schemas.microsoft.com/office/drawing/2014/main" id="{AAAE0554-8BEE-4BF6-9519-51B8475D35E1}"/>
              </a:ext>
            </a:extLst>
          </p:cNvPr>
          <p:cNvSpPr>
            <a:spLocks noGrp="1"/>
          </p:cNvSpPr>
          <p:nvPr>
            <p:ph type="body" idx="1"/>
          </p:nvPr>
        </p:nvSpPr>
        <p:spPr>
          <a:xfrm>
            <a:off x="1115567" y="2372650"/>
            <a:ext cx="4937760" cy="823912"/>
          </a:xfrm>
        </p:spPr>
        <p:txBody>
          <a:bodyPr anchor="b"/>
          <a:lstStyle>
            <a:lvl1pPr marL="0" indent="0">
              <a:buNone/>
              <a:defRPr sz="2400" b="1" cap="none" baseline="0"/>
            </a:lvl1pPr>
            <a:lvl2pPr marL="457203" indent="0">
              <a:buNone/>
              <a:defRPr sz="2000" b="1"/>
            </a:lvl2pPr>
            <a:lvl3pPr marL="914406" indent="0">
              <a:buNone/>
              <a:defRPr sz="1800" b="1"/>
            </a:lvl3pPr>
            <a:lvl4pPr marL="1371609" indent="0">
              <a:buNone/>
              <a:defRPr sz="1600" b="1"/>
            </a:lvl4pPr>
            <a:lvl5pPr marL="1828812" indent="0">
              <a:buNone/>
              <a:defRPr sz="1600" b="1"/>
            </a:lvl5pPr>
            <a:lvl6pPr marL="2286015" indent="0">
              <a:buNone/>
              <a:defRPr sz="1600" b="1"/>
            </a:lvl6pPr>
            <a:lvl7pPr marL="2743218" indent="0">
              <a:buNone/>
              <a:defRPr sz="1600" b="1"/>
            </a:lvl7pPr>
            <a:lvl8pPr marL="3200421" indent="0">
              <a:buNone/>
              <a:defRPr sz="1600" b="1"/>
            </a:lvl8pPr>
            <a:lvl9pPr marL="3657624" indent="0">
              <a:buNone/>
              <a:defRPr sz="1600" b="1"/>
            </a:lvl9pPr>
          </a:lstStyle>
          <a:p>
            <a:pPr lvl="0"/>
            <a:r>
              <a:rPr lang="nl-NL"/>
              <a:t>Klikken om de tekststijl van het model te bewerken</a:t>
            </a:r>
          </a:p>
        </p:txBody>
      </p:sp>
      <p:sp>
        <p:nvSpPr>
          <p:cNvPr id="4" name="Content Placeholder 3">
            <a:extLst>
              <a:ext uri="{FF2B5EF4-FFF2-40B4-BE49-F238E27FC236}">
                <a16:creationId xmlns:a16="http://schemas.microsoft.com/office/drawing/2014/main" id="{FD4A358D-C930-48E0-B372-06A826B74C47}"/>
              </a:ext>
            </a:extLst>
          </p:cNvPr>
          <p:cNvSpPr>
            <a:spLocks noGrp="1"/>
          </p:cNvSpPr>
          <p:nvPr>
            <p:ph sz="half" idx="2"/>
          </p:nvPr>
        </p:nvSpPr>
        <p:spPr>
          <a:xfrm>
            <a:off x="1115567" y="3203691"/>
            <a:ext cx="4937760" cy="2968512"/>
          </a:xfrm>
        </p:spPr>
        <p:txBody>
          <a:bodyPr/>
          <a:lstStyle>
            <a:lvl1pPr>
              <a:defRPr sz="2400"/>
            </a:lvl1pPr>
            <a:lvl2pPr>
              <a:defRPr sz="2000"/>
            </a:lvl2pPr>
            <a:lvl3pPr>
              <a:defRPr sz="1800"/>
            </a:lvl3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5" name="Text Placeholder 4">
            <a:extLst>
              <a:ext uri="{FF2B5EF4-FFF2-40B4-BE49-F238E27FC236}">
                <a16:creationId xmlns:a16="http://schemas.microsoft.com/office/drawing/2014/main" id="{83B6615E-4966-4150-83B6-C47591B36383}"/>
              </a:ext>
            </a:extLst>
          </p:cNvPr>
          <p:cNvSpPr>
            <a:spLocks noGrp="1"/>
          </p:cNvSpPr>
          <p:nvPr>
            <p:ph type="body" sz="quarter" idx="3"/>
          </p:nvPr>
        </p:nvSpPr>
        <p:spPr>
          <a:xfrm>
            <a:off x="6345936" y="2372650"/>
            <a:ext cx="4937760" cy="823912"/>
          </a:xfrm>
        </p:spPr>
        <p:txBody>
          <a:bodyPr anchor="b"/>
          <a:lstStyle>
            <a:lvl1pPr marL="0" indent="0">
              <a:buNone/>
              <a:defRPr sz="2400" b="1" cap="none" baseline="0"/>
            </a:lvl1pPr>
            <a:lvl2pPr marL="457203" indent="0">
              <a:buNone/>
              <a:defRPr sz="2000" b="1"/>
            </a:lvl2pPr>
            <a:lvl3pPr marL="914406" indent="0">
              <a:buNone/>
              <a:defRPr sz="1800" b="1"/>
            </a:lvl3pPr>
            <a:lvl4pPr marL="1371609" indent="0">
              <a:buNone/>
              <a:defRPr sz="1600" b="1"/>
            </a:lvl4pPr>
            <a:lvl5pPr marL="1828812" indent="0">
              <a:buNone/>
              <a:defRPr sz="1600" b="1"/>
            </a:lvl5pPr>
            <a:lvl6pPr marL="2286015" indent="0">
              <a:buNone/>
              <a:defRPr sz="1600" b="1"/>
            </a:lvl6pPr>
            <a:lvl7pPr marL="2743218" indent="0">
              <a:buNone/>
              <a:defRPr sz="1600" b="1"/>
            </a:lvl7pPr>
            <a:lvl8pPr marL="3200421" indent="0">
              <a:buNone/>
              <a:defRPr sz="1600" b="1"/>
            </a:lvl8pPr>
            <a:lvl9pPr marL="3657624" indent="0">
              <a:buNone/>
              <a:defRPr sz="1600" b="1"/>
            </a:lvl9pPr>
          </a:lstStyle>
          <a:p>
            <a:pPr lvl="0"/>
            <a:r>
              <a:rPr lang="nl-NL"/>
              <a:t>Klikken om de tekststijl van het model te bewerken</a:t>
            </a:r>
          </a:p>
        </p:txBody>
      </p:sp>
      <p:sp>
        <p:nvSpPr>
          <p:cNvPr id="6" name="Content Placeholder 5">
            <a:extLst>
              <a:ext uri="{FF2B5EF4-FFF2-40B4-BE49-F238E27FC236}">
                <a16:creationId xmlns:a16="http://schemas.microsoft.com/office/drawing/2014/main" id="{BD409F6B-C17B-4B4F-9F35-5068BDC4E2FD}"/>
              </a:ext>
            </a:extLst>
          </p:cNvPr>
          <p:cNvSpPr>
            <a:spLocks noGrp="1"/>
          </p:cNvSpPr>
          <p:nvPr>
            <p:ph sz="quarter" idx="4"/>
          </p:nvPr>
        </p:nvSpPr>
        <p:spPr>
          <a:xfrm>
            <a:off x="6345936" y="3203687"/>
            <a:ext cx="4937760" cy="2968511"/>
          </a:xfrm>
        </p:spPr>
        <p:txBody>
          <a:bodyPr/>
          <a:lstStyle>
            <a:lvl1pPr>
              <a:defRPr sz="2400"/>
            </a:lvl1pPr>
            <a:lvl2pPr>
              <a:defRPr sz="2000"/>
            </a:lvl2pPr>
            <a:lvl3pPr>
              <a:defRPr sz="1800"/>
            </a:lvl3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7" name="Date Placeholder 6">
            <a:extLst>
              <a:ext uri="{FF2B5EF4-FFF2-40B4-BE49-F238E27FC236}">
                <a16:creationId xmlns:a16="http://schemas.microsoft.com/office/drawing/2014/main" id="{C8BC356D-052B-4A9B-8B2F-6665FD325AB3}"/>
              </a:ext>
            </a:extLst>
          </p:cNvPr>
          <p:cNvSpPr>
            <a:spLocks noGrp="1"/>
          </p:cNvSpPr>
          <p:nvPr>
            <p:ph type="dt" sz="half" idx="10"/>
          </p:nvPr>
        </p:nvSpPr>
        <p:spPr>
          <a:xfrm>
            <a:off x="1115568" y="6356353"/>
            <a:ext cx="2743200" cy="365125"/>
          </a:xfrm>
        </p:spPr>
        <p:txBody>
          <a:bodyPr/>
          <a:lstStyle/>
          <a:p>
            <a:fld id="{B95036BB-F948-4D70-B1C7-68BA0B95CCD9}" type="datetimeFigureOut">
              <a:rPr lang="nl-NL" smtClean="0"/>
              <a:t>10-8-2026</a:t>
            </a:fld>
            <a:endParaRPr lang="nl-NL"/>
          </a:p>
        </p:txBody>
      </p:sp>
      <p:sp>
        <p:nvSpPr>
          <p:cNvPr id="8" name="Footer Placeholder 7">
            <a:extLst>
              <a:ext uri="{FF2B5EF4-FFF2-40B4-BE49-F238E27FC236}">
                <a16:creationId xmlns:a16="http://schemas.microsoft.com/office/drawing/2014/main" id="{69C5E5FA-26A9-467C-93E3-8476142D1D46}"/>
              </a:ext>
            </a:extLst>
          </p:cNvPr>
          <p:cNvSpPr>
            <a:spLocks noGrp="1"/>
          </p:cNvSpPr>
          <p:nvPr>
            <p:ph type="ftr" sz="quarter" idx="11"/>
          </p:nvPr>
        </p:nvSpPr>
        <p:spPr/>
        <p:txBody>
          <a:bodyPr/>
          <a:lstStyle/>
          <a:p>
            <a:endParaRPr lang="nl-NL"/>
          </a:p>
        </p:txBody>
      </p:sp>
      <p:sp>
        <p:nvSpPr>
          <p:cNvPr id="9" name="Slide Number Placeholder 8">
            <a:extLst>
              <a:ext uri="{FF2B5EF4-FFF2-40B4-BE49-F238E27FC236}">
                <a16:creationId xmlns:a16="http://schemas.microsoft.com/office/drawing/2014/main" id="{D279E50C-1E40-4B48-871B-E392428D20A3}"/>
              </a:ext>
            </a:extLst>
          </p:cNvPr>
          <p:cNvSpPr>
            <a:spLocks noGrp="1"/>
          </p:cNvSpPr>
          <p:nvPr>
            <p:ph type="sldNum" sz="quarter" idx="12"/>
          </p:nvPr>
        </p:nvSpPr>
        <p:spPr>
          <a:xfrm>
            <a:off x="8540496" y="6356353"/>
            <a:ext cx="2743200" cy="365125"/>
          </a:xfrm>
        </p:spPr>
        <p:txBody>
          <a:bodyPr/>
          <a:lstStyle/>
          <a:p>
            <a:fld id="{19BC0300-B39F-4D11-B149-3A25822B4CCC}" type="slidenum">
              <a:rPr lang="nl-NL" smtClean="0"/>
              <a:t>‹nr.›</a:t>
            </a:fld>
            <a:endParaRPr lang="nl-NL"/>
          </a:p>
        </p:txBody>
      </p:sp>
      <p:sp>
        <p:nvSpPr>
          <p:cNvPr id="14" name="Rectangle 12">
            <a:extLst>
              <a:ext uri="{FF2B5EF4-FFF2-40B4-BE49-F238E27FC236}">
                <a16:creationId xmlns:a16="http://schemas.microsoft.com/office/drawing/2014/main" id="{C28D357D-E0D2-6188-9CDD-D70A44DAD081}"/>
              </a:ext>
            </a:extLst>
          </p:cNvPr>
          <p:cNvSpPr/>
          <p:nvPr/>
        </p:nvSpPr>
        <p:spPr>
          <a:xfrm>
            <a:off x="498833" y="787355"/>
            <a:ext cx="128017" cy="704088"/>
          </a:xfrm>
          <a:prstGeom prst="rect">
            <a:avLst/>
          </a:prstGeom>
          <a:solidFill>
            <a:srgbClr val="742168"/>
          </a:solidFill>
          <a:ln>
            <a:solidFill>
              <a:srgbClr val="7421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73035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C0689C4-0DB3-408B-A956-40326B4AE4C4}"/>
              </a:ext>
            </a:extLst>
          </p:cNvPr>
          <p:cNvSpPr/>
          <p:nvPr/>
        </p:nvSpPr>
        <p:spPr>
          <a:xfrm>
            <a:off x="665855" y="1533525"/>
            <a:ext cx="10917063" cy="3790950"/>
          </a:xfrm>
          <a:prstGeom prst="rect">
            <a:avLst/>
          </a:prstGeom>
          <a:noFill/>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6E1D10E-1C30-41BF-8C3B-C460C9B5597B}"/>
              </a:ext>
            </a:extLst>
          </p:cNvPr>
          <p:cNvSpPr/>
          <p:nvPr/>
        </p:nvSpPr>
        <p:spPr>
          <a:xfrm>
            <a:off x="609084" y="2971800"/>
            <a:ext cx="128017" cy="914400"/>
          </a:xfrm>
          <a:prstGeom prst="rect">
            <a:avLst/>
          </a:prstGeom>
          <a:solidFill>
            <a:srgbClr val="742168"/>
          </a:solidFill>
          <a:ln>
            <a:solidFill>
              <a:srgbClr val="7421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79454F2-0EE5-4888-AF4C-82F825E6226E}"/>
              </a:ext>
            </a:extLst>
          </p:cNvPr>
          <p:cNvSpPr>
            <a:spLocks noGrp="1"/>
          </p:cNvSpPr>
          <p:nvPr>
            <p:ph type="title"/>
          </p:nvPr>
        </p:nvSpPr>
        <p:spPr>
          <a:xfrm>
            <a:off x="1078993" y="1938528"/>
            <a:ext cx="10177272" cy="2990088"/>
          </a:xfrm>
        </p:spPr>
        <p:txBody>
          <a:bodyPr>
            <a:normAutofit/>
          </a:bodyPr>
          <a:lstStyle>
            <a:lvl1pPr>
              <a:defRPr sz="5400"/>
            </a:lvl1pPr>
          </a:lstStyle>
          <a:p>
            <a:r>
              <a:rPr lang="nl-NL"/>
              <a:t>Klik om stijl te bewerken</a:t>
            </a:r>
            <a:endParaRPr lang="en-US"/>
          </a:p>
        </p:txBody>
      </p:sp>
      <p:sp>
        <p:nvSpPr>
          <p:cNvPr id="3" name="Date Placeholder 2">
            <a:extLst>
              <a:ext uri="{FF2B5EF4-FFF2-40B4-BE49-F238E27FC236}">
                <a16:creationId xmlns:a16="http://schemas.microsoft.com/office/drawing/2014/main" id="{67C91241-A315-4643-91E5-CF2C25CC903A}"/>
              </a:ext>
            </a:extLst>
          </p:cNvPr>
          <p:cNvSpPr>
            <a:spLocks noGrp="1"/>
          </p:cNvSpPr>
          <p:nvPr>
            <p:ph type="dt" sz="half" idx="10"/>
          </p:nvPr>
        </p:nvSpPr>
        <p:spPr/>
        <p:txBody>
          <a:bodyPr/>
          <a:lstStyle/>
          <a:p>
            <a:fld id="{B95036BB-F948-4D70-B1C7-68BA0B95CCD9}" type="datetimeFigureOut">
              <a:rPr lang="nl-NL" smtClean="0"/>
              <a:t>10-8-2026</a:t>
            </a:fld>
            <a:endParaRPr lang="nl-NL"/>
          </a:p>
        </p:txBody>
      </p:sp>
      <p:sp>
        <p:nvSpPr>
          <p:cNvPr id="4" name="Footer Placeholder 3">
            <a:extLst>
              <a:ext uri="{FF2B5EF4-FFF2-40B4-BE49-F238E27FC236}">
                <a16:creationId xmlns:a16="http://schemas.microsoft.com/office/drawing/2014/main" id="{22706D86-5479-487D-94C8-76093D84F377}"/>
              </a:ext>
            </a:extLst>
          </p:cNvPr>
          <p:cNvSpPr>
            <a:spLocks noGrp="1"/>
          </p:cNvSpPr>
          <p:nvPr>
            <p:ph type="ftr" sz="quarter" idx="11"/>
          </p:nvPr>
        </p:nvSpPr>
        <p:spPr/>
        <p:txBody>
          <a:bodyPr/>
          <a:lstStyle/>
          <a:p>
            <a:endParaRPr lang="nl-NL"/>
          </a:p>
        </p:txBody>
      </p:sp>
      <p:sp>
        <p:nvSpPr>
          <p:cNvPr id="5" name="Slide Number Placeholder 4">
            <a:extLst>
              <a:ext uri="{FF2B5EF4-FFF2-40B4-BE49-F238E27FC236}">
                <a16:creationId xmlns:a16="http://schemas.microsoft.com/office/drawing/2014/main" id="{A7739411-CED6-43D4-868D-A65C4161A72B}"/>
              </a:ext>
            </a:extLst>
          </p:cNvPr>
          <p:cNvSpPr>
            <a:spLocks noGrp="1"/>
          </p:cNvSpPr>
          <p:nvPr>
            <p:ph type="sldNum" sz="quarter" idx="12"/>
          </p:nvPr>
        </p:nvSpPr>
        <p:spPr/>
        <p:txBody>
          <a:bodyPr/>
          <a:lstStyle/>
          <a:p>
            <a:fld id="{19BC0300-B39F-4D11-B149-3A25822B4CCC}" type="slidenum">
              <a:rPr lang="nl-NL" smtClean="0"/>
              <a:t>‹nr.›</a:t>
            </a:fld>
            <a:endParaRPr lang="nl-NL"/>
          </a:p>
        </p:txBody>
      </p:sp>
    </p:spTree>
    <p:extLst>
      <p:ext uri="{BB962C8B-B14F-4D97-AF65-F5344CB8AC3E}">
        <p14:creationId xmlns:p14="http://schemas.microsoft.com/office/powerpoint/2010/main" val="30933989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C447E0-1D4D-4EF2-B81B-4B2400EE3EDB}"/>
              </a:ext>
            </a:extLst>
          </p:cNvPr>
          <p:cNvSpPr>
            <a:spLocks noGrp="1"/>
          </p:cNvSpPr>
          <p:nvPr>
            <p:ph type="dt" sz="half" idx="10"/>
          </p:nvPr>
        </p:nvSpPr>
        <p:spPr/>
        <p:txBody>
          <a:bodyPr/>
          <a:lstStyle/>
          <a:p>
            <a:fld id="{B95036BB-F948-4D70-B1C7-68BA0B95CCD9}" type="datetimeFigureOut">
              <a:rPr lang="nl-NL" smtClean="0"/>
              <a:t>10-8-2026</a:t>
            </a:fld>
            <a:endParaRPr lang="nl-NL"/>
          </a:p>
        </p:txBody>
      </p:sp>
      <p:sp>
        <p:nvSpPr>
          <p:cNvPr id="3" name="Footer Placeholder 2">
            <a:extLst>
              <a:ext uri="{FF2B5EF4-FFF2-40B4-BE49-F238E27FC236}">
                <a16:creationId xmlns:a16="http://schemas.microsoft.com/office/drawing/2014/main" id="{C9984CA0-2A78-4600-9F3D-19B09E790FE8}"/>
              </a:ext>
            </a:extLst>
          </p:cNvPr>
          <p:cNvSpPr>
            <a:spLocks noGrp="1"/>
          </p:cNvSpPr>
          <p:nvPr>
            <p:ph type="ftr" sz="quarter" idx="11"/>
          </p:nvPr>
        </p:nvSpPr>
        <p:spPr/>
        <p:txBody>
          <a:bodyPr/>
          <a:lstStyle/>
          <a:p>
            <a:endParaRPr lang="nl-NL"/>
          </a:p>
        </p:txBody>
      </p:sp>
      <p:sp>
        <p:nvSpPr>
          <p:cNvPr id="4" name="Slide Number Placeholder 3">
            <a:extLst>
              <a:ext uri="{FF2B5EF4-FFF2-40B4-BE49-F238E27FC236}">
                <a16:creationId xmlns:a16="http://schemas.microsoft.com/office/drawing/2014/main" id="{38440955-B18E-49D3-AE7B-B331200E34C5}"/>
              </a:ext>
            </a:extLst>
          </p:cNvPr>
          <p:cNvSpPr>
            <a:spLocks noGrp="1"/>
          </p:cNvSpPr>
          <p:nvPr>
            <p:ph type="sldNum" sz="quarter" idx="12"/>
          </p:nvPr>
        </p:nvSpPr>
        <p:spPr/>
        <p:txBody>
          <a:bodyPr/>
          <a:lstStyle/>
          <a:p>
            <a:fld id="{19BC0300-B39F-4D11-B149-3A25822B4CCC}" type="slidenum">
              <a:rPr lang="nl-NL" smtClean="0"/>
              <a:t>‹nr.›</a:t>
            </a:fld>
            <a:endParaRPr lang="nl-NL"/>
          </a:p>
        </p:txBody>
      </p:sp>
    </p:spTree>
    <p:extLst>
      <p:ext uri="{BB962C8B-B14F-4D97-AF65-F5344CB8AC3E}">
        <p14:creationId xmlns:p14="http://schemas.microsoft.com/office/powerpoint/2010/main" val="21374010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FA417FE-CD1A-486F-A4AC-E4000A2FB18E}"/>
              </a:ext>
            </a:extLst>
          </p:cNvPr>
          <p:cNvSpPr/>
          <p:nvPr/>
        </p:nvSpPr>
        <p:spPr>
          <a:xfrm>
            <a:off x="558210" y="1162033"/>
            <a:ext cx="3740740" cy="4643344"/>
          </a:xfrm>
          <a:prstGeom prst="rect">
            <a:avLst/>
          </a:prstGeom>
          <a:noFill/>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318F0F5-812B-472C-9408-B80F2553F5E0}"/>
              </a:ext>
            </a:extLst>
          </p:cNvPr>
          <p:cNvSpPr/>
          <p:nvPr/>
        </p:nvSpPr>
        <p:spPr>
          <a:xfrm>
            <a:off x="498833" y="1618378"/>
            <a:ext cx="146304" cy="822960"/>
          </a:xfrm>
          <a:prstGeom prst="rect">
            <a:avLst/>
          </a:prstGeom>
          <a:solidFill>
            <a:srgbClr val="742168"/>
          </a:solidFill>
          <a:ln>
            <a:solidFill>
              <a:srgbClr val="7421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7F7751B-CD8F-4F5B-A903-1DCE5D1E8306}"/>
              </a:ext>
            </a:extLst>
          </p:cNvPr>
          <p:cNvSpPr>
            <a:spLocks noGrp="1"/>
          </p:cNvSpPr>
          <p:nvPr>
            <p:ph type="title"/>
          </p:nvPr>
        </p:nvSpPr>
        <p:spPr>
          <a:xfrm>
            <a:off x="868680" y="1709930"/>
            <a:ext cx="3099816" cy="1709928"/>
          </a:xfrm>
        </p:spPr>
        <p:txBody>
          <a:bodyPr tIns="45720" anchor="t">
            <a:normAutofit/>
          </a:bodyPr>
          <a:lstStyle>
            <a:lvl1pPr>
              <a:lnSpc>
                <a:spcPct val="100000"/>
              </a:lnSpc>
              <a:defRPr sz="3400"/>
            </a:lvl1pPr>
          </a:lstStyle>
          <a:p>
            <a:r>
              <a:rPr lang="nl-NL"/>
              <a:t>Klik om stijl te bewerken</a:t>
            </a:r>
            <a:endParaRPr lang="en-US"/>
          </a:p>
        </p:txBody>
      </p:sp>
      <p:sp>
        <p:nvSpPr>
          <p:cNvPr id="3" name="Content Placeholder 2">
            <a:extLst>
              <a:ext uri="{FF2B5EF4-FFF2-40B4-BE49-F238E27FC236}">
                <a16:creationId xmlns:a16="http://schemas.microsoft.com/office/drawing/2014/main" id="{EFA55C8A-A0BB-441D-976F-EB56D4382DB6}"/>
              </a:ext>
            </a:extLst>
          </p:cNvPr>
          <p:cNvSpPr>
            <a:spLocks noGrp="1"/>
          </p:cNvSpPr>
          <p:nvPr>
            <p:ph idx="1"/>
          </p:nvPr>
        </p:nvSpPr>
        <p:spPr>
          <a:xfrm>
            <a:off x="4965194" y="1709928"/>
            <a:ext cx="6729984" cy="4096512"/>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Text Placeholder 3">
            <a:extLst>
              <a:ext uri="{FF2B5EF4-FFF2-40B4-BE49-F238E27FC236}">
                <a16:creationId xmlns:a16="http://schemas.microsoft.com/office/drawing/2014/main" id="{37DE6A51-A2E5-4BFA-B571-9FDFE1BBFB44}"/>
              </a:ext>
            </a:extLst>
          </p:cNvPr>
          <p:cNvSpPr>
            <a:spLocks noGrp="1"/>
          </p:cNvSpPr>
          <p:nvPr>
            <p:ph type="body" sz="half" idx="2"/>
          </p:nvPr>
        </p:nvSpPr>
        <p:spPr>
          <a:xfrm>
            <a:off x="868680" y="3429000"/>
            <a:ext cx="3099816" cy="2066544"/>
          </a:xfrm>
        </p:spPr>
        <p:txBody>
          <a:bodyPr>
            <a:normAutofit/>
          </a:bodyPr>
          <a:lstStyle>
            <a:lvl1pPr marL="0" indent="0">
              <a:buNone/>
              <a:defRPr sz="1800"/>
            </a:lvl1pPr>
            <a:lvl2pPr marL="457203" indent="0">
              <a:buNone/>
              <a:defRPr sz="1400"/>
            </a:lvl2pPr>
            <a:lvl3pPr marL="914406" indent="0">
              <a:buNone/>
              <a:defRPr sz="1200"/>
            </a:lvl3pPr>
            <a:lvl4pPr marL="1371609" indent="0">
              <a:buNone/>
              <a:defRPr sz="1000"/>
            </a:lvl4pPr>
            <a:lvl5pPr marL="1828812" indent="0">
              <a:buNone/>
              <a:defRPr sz="1000"/>
            </a:lvl5pPr>
            <a:lvl6pPr marL="2286015" indent="0">
              <a:buNone/>
              <a:defRPr sz="1000"/>
            </a:lvl6pPr>
            <a:lvl7pPr marL="2743218" indent="0">
              <a:buNone/>
              <a:defRPr sz="1000"/>
            </a:lvl7pPr>
            <a:lvl8pPr marL="3200421" indent="0">
              <a:buNone/>
              <a:defRPr sz="1000"/>
            </a:lvl8pPr>
            <a:lvl9pPr marL="3657624" indent="0">
              <a:buNone/>
              <a:defRPr sz="1000"/>
            </a:lvl9pPr>
          </a:lstStyle>
          <a:p>
            <a:pPr lvl="0"/>
            <a:r>
              <a:rPr lang="nl-NL"/>
              <a:t>Klikken om de tekststijl van het model te bewerken</a:t>
            </a:r>
          </a:p>
        </p:txBody>
      </p:sp>
      <p:sp>
        <p:nvSpPr>
          <p:cNvPr id="5" name="Date Placeholder 4">
            <a:extLst>
              <a:ext uri="{FF2B5EF4-FFF2-40B4-BE49-F238E27FC236}">
                <a16:creationId xmlns:a16="http://schemas.microsoft.com/office/drawing/2014/main" id="{3D92778A-DD4C-4651-9C53-8B0C44CD8805}"/>
              </a:ext>
            </a:extLst>
          </p:cNvPr>
          <p:cNvSpPr>
            <a:spLocks noGrp="1"/>
          </p:cNvSpPr>
          <p:nvPr>
            <p:ph type="dt" sz="half" idx="10"/>
          </p:nvPr>
        </p:nvSpPr>
        <p:spPr>
          <a:xfrm>
            <a:off x="868680" y="6356353"/>
            <a:ext cx="2743200" cy="365125"/>
          </a:xfrm>
        </p:spPr>
        <p:txBody>
          <a:bodyPr/>
          <a:lstStyle/>
          <a:p>
            <a:fld id="{B95036BB-F948-4D70-B1C7-68BA0B95CCD9}" type="datetimeFigureOut">
              <a:rPr lang="nl-NL" smtClean="0"/>
              <a:t>10-8-2026</a:t>
            </a:fld>
            <a:endParaRPr lang="nl-NL"/>
          </a:p>
        </p:txBody>
      </p:sp>
      <p:sp>
        <p:nvSpPr>
          <p:cNvPr id="6" name="Footer Placeholder 5">
            <a:extLst>
              <a:ext uri="{FF2B5EF4-FFF2-40B4-BE49-F238E27FC236}">
                <a16:creationId xmlns:a16="http://schemas.microsoft.com/office/drawing/2014/main" id="{9D6C7F66-2DFA-4146-BE1A-CE2890FE45E2}"/>
              </a:ext>
            </a:extLst>
          </p:cNvPr>
          <p:cNvSpPr>
            <a:spLocks noGrp="1"/>
          </p:cNvSpPr>
          <p:nvPr>
            <p:ph type="ftr" sz="quarter" idx="11"/>
          </p:nvPr>
        </p:nvSpPr>
        <p:spPr/>
        <p:txBody>
          <a:bodyPr/>
          <a:lstStyle/>
          <a:p>
            <a:endParaRPr lang="nl-NL"/>
          </a:p>
        </p:txBody>
      </p:sp>
      <p:sp>
        <p:nvSpPr>
          <p:cNvPr id="7" name="Slide Number Placeholder 6">
            <a:extLst>
              <a:ext uri="{FF2B5EF4-FFF2-40B4-BE49-F238E27FC236}">
                <a16:creationId xmlns:a16="http://schemas.microsoft.com/office/drawing/2014/main" id="{D285D185-B1B6-4D62-81BE-BE82C80ACA6C}"/>
              </a:ext>
            </a:extLst>
          </p:cNvPr>
          <p:cNvSpPr>
            <a:spLocks noGrp="1"/>
          </p:cNvSpPr>
          <p:nvPr>
            <p:ph type="sldNum" sz="quarter" idx="12"/>
          </p:nvPr>
        </p:nvSpPr>
        <p:spPr/>
        <p:txBody>
          <a:bodyPr/>
          <a:lstStyle/>
          <a:p>
            <a:fld id="{19BC0300-B39F-4D11-B149-3A25822B4CCC}" type="slidenum">
              <a:rPr lang="nl-NL" smtClean="0"/>
              <a:t>‹nr.›</a:t>
            </a:fld>
            <a:endParaRPr lang="nl-NL"/>
          </a:p>
        </p:txBody>
      </p:sp>
    </p:spTree>
    <p:extLst>
      <p:ext uri="{BB962C8B-B14F-4D97-AF65-F5344CB8AC3E}">
        <p14:creationId xmlns:p14="http://schemas.microsoft.com/office/powerpoint/2010/main" val="17208520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68B77B5-211C-456E-B79F-306CC3619347}"/>
              </a:ext>
            </a:extLst>
          </p:cNvPr>
          <p:cNvSpPr/>
          <p:nvPr/>
        </p:nvSpPr>
        <p:spPr>
          <a:xfrm>
            <a:off x="558210" y="1162033"/>
            <a:ext cx="3740740" cy="4643344"/>
          </a:xfrm>
          <a:prstGeom prst="rect">
            <a:avLst/>
          </a:prstGeom>
          <a:noFill/>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63C338-194D-4F23-ABEC-60A7EA96F302}"/>
              </a:ext>
            </a:extLst>
          </p:cNvPr>
          <p:cNvSpPr/>
          <p:nvPr/>
        </p:nvSpPr>
        <p:spPr>
          <a:xfrm>
            <a:off x="498833" y="1618378"/>
            <a:ext cx="146304" cy="822960"/>
          </a:xfrm>
          <a:prstGeom prst="rect">
            <a:avLst/>
          </a:prstGeom>
          <a:solidFill>
            <a:srgbClr val="742168"/>
          </a:solidFill>
          <a:ln>
            <a:solidFill>
              <a:srgbClr val="7421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C04DCC-0E3E-4F05-9FAC-9FA6CA4B2BAE}"/>
              </a:ext>
            </a:extLst>
          </p:cNvPr>
          <p:cNvSpPr>
            <a:spLocks noGrp="1"/>
          </p:cNvSpPr>
          <p:nvPr>
            <p:ph type="title"/>
          </p:nvPr>
        </p:nvSpPr>
        <p:spPr>
          <a:xfrm>
            <a:off x="868680" y="1709930"/>
            <a:ext cx="3099816" cy="1709928"/>
          </a:xfrm>
        </p:spPr>
        <p:txBody>
          <a:bodyPr tIns="45720" anchor="t">
            <a:normAutofit/>
          </a:bodyPr>
          <a:lstStyle>
            <a:lvl1pPr>
              <a:lnSpc>
                <a:spcPct val="100000"/>
              </a:lnSpc>
              <a:defRPr sz="3400"/>
            </a:lvl1pPr>
          </a:lstStyle>
          <a:p>
            <a:r>
              <a:rPr lang="nl-NL"/>
              <a:t>Klik om stijl te bewerken</a:t>
            </a:r>
            <a:endParaRPr lang="en-US"/>
          </a:p>
        </p:txBody>
      </p:sp>
      <p:sp>
        <p:nvSpPr>
          <p:cNvPr id="3" name="Picture Placeholder 2">
            <a:extLst>
              <a:ext uri="{FF2B5EF4-FFF2-40B4-BE49-F238E27FC236}">
                <a16:creationId xmlns:a16="http://schemas.microsoft.com/office/drawing/2014/main" id="{EBA29649-B19F-499E-8E9A-3577EAC8F031}"/>
              </a:ext>
            </a:extLst>
          </p:cNvPr>
          <p:cNvSpPr>
            <a:spLocks noGrp="1"/>
          </p:cNvSpPr>
          <p:nvPr>
            <p:ph type="pic" idx="1"/>
          </p:nvPr>
        </p:nvSpPr>
        <p:spPr>
          <a:xfrm>
            <a:off x="4965194" y="1161288"/>
            <a:ext cx="6729984" cy="4645152"/>
          </a:xfrm>
        </p:spPr>
        <p:txBody>
          <a:bodyPr>
            <a:normAutofit/>
          </a:bodyPr>
          <a:lstStyle>
            <a:lvl1pPr marL="0" indent="0">
              <a:buNone/>
              <a:defRPr sz="2800"/>
            </a:lvl1pPr>
            <a:lvl2pPr marL="457203" indent="0">
              <a:buNone/>
              <a:defRPr sz="2800"/>
            </a:lvl2pPr>
            <a:lvl3pPr marL="914406" indent="0">
              <a:buNone/>
              <a:defRPr sz="2400"/>
            </a:lvl3pPr>
            <a:lvl4pPr marL="1371609" indent="0">
              <a:buNone/>
              <a:defRPr sz="2000"/>
            </a:lvl4pPr>
            <a:lvl5pPr marL="1828812" indent="0">
              <a:buNone/>
              <a:defRPr sz="2000"/>
            </a:lvl5pPr>
            <a:lvl6pPr marL="2286015" indent="0">
              <a:buNone/>
              <a:defRPr sz="2000"/>
            </a:lvl6pPr>
            <a:lvl7pPr marL="2743218" indent="0">
              <a:buNone/>
              <a:defRPr sz="2000"/>
            </a:lvl7pPr>
            <a:lvl8pPr marL="3200421" indent="0">
              <a:buNone/>
              <a:defRPr sz="2000"/>
            </a:lvl8pPr>
            <a:lvl9pPr marL="3657624" indent="0">
              <a:buNone/>
              <a:defRPr sz="2000"/>
            </a:lvl9pPr>
          </a:lstStyle>
          <a:p>
            <a:r>
              <a:rPr lang="nl-NL"/>
              <a:t>Klik op het pictogram als u een afbeelding wilt toevoegen</a:t>
            </a:r>
            <a:endParaRPr lang="en-US"/>
          </a:p>
        </p:txBody>
      </p:sp>
      <p:sp>
        <p:nvSpPr>
          <p:cNvPr id="4" name="Text Placeholder 3">
            <a:extLst>
              <a:ext uri="{FF2B5EF4-FFF2-40B4-BE49-F238E27FC236}">
                <a16:creationId xmlns:a16="http://schemas.microsoft.com/office/drawing/2014/main" id="{1BC9EF2E-A8CD-41A1-B11A-0D8842797A98}"/>
              </a:ext>
            </a:extLst>
          </p:cNvPr>
          <p:cNvSpPr>
            <a:spLocks noGrp="1"/>
          </p:cNvSpPr>
          <p:nvPr>
            <p:ph type="body" sz="half" idx="2"/>
          </p:nvPr>
        </p:nvSpPr>
        <p:spPr>
          <a:xfrm>
            <a:off x="868680" y="3438146"/>
            <a:ext cx="3099816" cy="2057400"/>
          </a:xfrm>
        </p:spPr>
        <p:txBody>
          <a:bodyPr>
            <a:normAutofit/>
          </a:bodyPr>
          <a:lstStyle>
            <a:lvl1pPr marL="0" indent="0">
              <a:buNone/>
              <a:defRPr sz="1800"/>
            </a:lvl1pPr>
            <a:lvl2pPr marL="457203" indent="0">
              <a:buNone/>
              <a:defRPr sz="1400"/>
            </a:lvl2pPr>
            <a:lvl3pPr marL="914406" indent="0">
              <a:buNone/>
              <a:defRPr sz="1200"/>
            </a:lvl3pPr>
            <a:lvl4pPr marL="1371609" indent="0">
              <a:buNone/>
              <a:defRPr sz="1000"/>
            </a:lvl4pPr>
            <a:lvl5pPr marL="1828812" indent="0">
              <a:buNone/>
              <a:defRPr sz="1000"/>
            </a:lvl5pPr>
            <a:lvl6pPr marL="2286015" indent="0">
              <a:buNone/>
              <a:defRPr sz="1000"/>
            </a:lvl6pPr>
            <a:lvl7pPr marL="2743218" indent="0">
              <a:buNone/>
              <a:defRPr sz="1000"/>
            </a:lvl7pPr>
            <a:lvl8pPr marL="3200421" indent="0">
              <a:buNone/>
              <a:defRPr sz="1000"/>
            </a:lvl8pPr>
            <a:lvl9pPr marL="3657624" indent="0">
              <a:buNone/>
              <a:defRPr sz="1000"/>
            </a:lvl9pPr>
          </a:lstStyle>
          <a:p>
            <a:pPr lvl="0"/>
            <a:r>
              <a:rPr lang="nl-NL"/>
              <a:t>Klikken om de tekststijl van het model te bewerken</a:t>
            </a:r>
          </a:p>
        </p:txBody>
      </p:sp>
      <p:sp>
        <p:nvSpPr>
          <p:cNvPr id="5" name="Date Placeholder 4">
            <a:extLst>
              <a:ext uri="{FF2B5EF4-FFF2-40B4-BE49-F238E27FC236}">
                <a16:creationId xmlns:a16="http://schemas.microsoft.com/office/drawing/2014/main" id="{B44257B5-0DE0-401F-9171-E8687A97DBA7}"/>
              </a:ext>
            </a:extLst>
          </p:cNvPr>
          <p:cNvSpPr>
            <a:spLocks noGrp="1"/>
          </p:cNvSpPr>
          <p:nvPr>
            <p:ph type="dt" sz="half" idx="10"/>
          </p:nvPr>
        </p:nvSpPr>
        <p:spPr>
          <a:xfrm>
            <a:off x="868680" y="6356353"/>
            <a:ext cx="2743200" cy="365125"/>
          </a:xfrm>
        </p:spPr>
        <p:txBody>
          <a:bodyPr/>
          <a:lstStyle/>
          <a:p>
            <a:fld id="{B95036BB-F948-4D70-B1C7-68BA0B95CCD9}" type="datetimeFigureOut">
              <a:rPr lang="nl-NL" smtClean="0"/>
              <a:t>10-8-2026</a:t>
            </a:fld>
            <a:endParaRPr lang="nl-NL"/>
          </a:p>
        </p:txBody>
      </p:sp>
      <p:sp>
        <p:nvSpPr>
          <p:cNvPr id="6" name="Footer Placeholder 5">
            <a:extLst>
              <a:ext uri="{FF2B5EF4-FFF2-40B4-BE49-F238E27FC236}">
                <a16:creationId xmlns:a16="http://schemas.microsoft.com/office/drawing/2014/main" id="{788CD9AD-D667-4FD4-AA34-428AA0BCD09E}"/>
              </a:ext>
            </a:extLst>
          </p:cNvPr>
          <p:cNvSpPr>
            <a:spLocks noGrp="1"/>
          </p:cNvSpPr>
          <p:nvPr>
            <p:ph type="ftr" sz="quarter" idx="11"/>
          </p:nvPr>
        </p:nvSpPr>
        <p:spPr/>
        <p:txBody>
          <a:bodyPr/>
          <a:lstStyle/>
          <a:p>
            <a:endParaRPr lang="nl-NL"/>
          </a:p>
        </p:txBody>
      </p:sp>
      <p:sp>
        <p:nvSpPr>
          <p:cNvPr id="7" name="Slide Number Placeholder 6">
            <a:extLst>
              <a:ext uri="{FF2B5EF4-FFF2-40B4-BE49-F238E27FC236}">
                <a16:creationId xmlns:a16="http://schemas.microsoft.com/office/drawing/2014/main" id="{18770FB6-F273-4BA6-8B97-9835AC537871}"/>
              </a:ext>
            </a:extLst>
          </p:cNvPr>
          <p:cNvSpPr>
            <a:spLocks noGrp="1"/>
          </p:cNvSpPr>
          <p:nvPr>
            <p:ph type="sldNum" sz="quarter" idx="12"/>
          </p:nvPr>
        </p:nvSpPr>
        <p:spPr/>
        <p:txBody>
          <a:bodyPr/>
          <a:lstStyle/>
          <a:p>
            <a:fld id="{19BC0300-B39F-4D11-B149-3A25822B4CCC}" type="slidenum">
              <a:rPr lang="nl-NL" smtClean="0"/>
              <a:t>‹nr.›</a:t>
            </a:fld>
            <a:endParaRPr lang="nl-NL"/>
          </a:p>
        </p:txBody>
      </p:sp>
    </p:spTree>
    <p:extLst>
      <p:ext uri="{BB962C8B-B14F-4D97-AF65-F5344CB8AC3E}">
        <p14:creationId xmlns:p14="http://schemas.microsoft.com/office/powerpoint/2010/main" val="26368866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32C18-E430-4EC7-BD7C-99D86D012231}"/>
              </a:ext>
            </a:extLst>
          </p:cNvPr>
          <p:cNvSpPr>
            <a:spLocks noGrp="1"/>
          </p:cNvSpPr>
          <p:nvPr>
            <p:ph type="title"/>
          </p:nvPr>
        </p:nvSpPr>
        <p:spPr/>
        <p:txBody>
          <a:bodyPr/>
          <a:lstStyle/>
          <a:p>
            <a:r>
              <a:rPr lang="nl-NL"/>
              <a:t>Klik om stijl te bewerken</a:t>
            </a:r>
            <a:endParaRPr lang="en-US"/>
          </a:p>
        </p:txBody>
      </p:sp>
      <p:sp>
        <p:nvSpPr>
          <p:cNvPr id="3" name="Vertical Text Placeholder 2">
            <a:extLst>
              <a:ext uri="{FF2B5EF4-FFF2-40B4-BE49-F238E27FC236}">
                <a16:creationId xmlns:a16="http://schemas.microsoft.com/office/drawing/2014/main" id="{8FC5012F-7119-4D94-9717-3862E1C9384E}"/>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a:extLst>
              <a:ext uri="{FF2B5EF4-FFF2-40B4-BE49-F238E27FC236}">
                <a16:creationId xmlns:a16="http://schemas.microsoft.com/office/drawing/2014/main" id="{19ED9A4A-D287-4207-9037-70DB007A1707}"/>
              </a:ext>
            </a:extLst>
          </p:cNvPr>
          <p:cNvSpPr>
            <a:spLocks noGrp="1"/>
          </p:cNvSpPr>
          <p:nvPr>
            <p:ph type="dt" sz="half" idx="10"/>
          </p:nvPr>
        </p:nvSpPr>
        <p:spPr/>
        <p:txBody>
          <a:bodyPr/>
          <a:lstStyle/>
          <a:p>
            <a:fld id="{B95036BB-F948-4D70-B1C7-68BA0B95CCD9}" type="datetimeFigureOut">
              <a:rPr lang="nl-NL" smtClean="0"/>
              <a:t>10-8-2026</a:t>
            </a:fld>
            <a:endParaRPr lang="nl-NL"/>
          </a:p>
        </p:txBody>
      </p:sp>
      <p:sp>
        <p:nvSpPr>
          <p:cNvPr id="5" name="Footer Placeholder 4">
            <a:extLst>
              <a:ext uri="{FF2B5EF4-FFF2-40B4-BE49-F238E27FC236}">
                <a16:creationId xmlns:a16="http://schemas.microsoft.com/office/drawing/2014/main" id="{61ECFCAC-80DB-43BB-B3F1-AC22BACEE360}"/>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D7679730-3487-4D94-A0DC-C21684963AB3}"/>
              </a:ext>
            </a:extLst>
          </p:cNvPr>
          <p:cNvSpPr>
            <a:spLocks noGrp="1"/>
          </p:cNvSpPr>
          <p:nvPr>
            <p:ph type="sldNum" sz="quarter" idx="12"/>
          </p:nvPr>
        </p:nvSpPr>
        <p:spPr/>
        <p:txBody>
          <a:bodyPr/>
          <a:lstStyle/>
          <a:p>
            <a:fld id="{19BC0300-B39F-4D11-B149-3A25822B4CCC}" type="slidenum">
              <a:rPr lang="nl-NL" smtClean="0"/>
              <a:t>‹nr.›</a:t>
            </a:fld>
            <a:endParaRPr lang="nl-NL"/>
          </a:p>
        </p:txBody>
      </p:sp>
    </p:spTree>
    <p:extLst>
      <p:ext uri="{BB962C8B-B14F-4D97-AF65-F5344CB8AC3E}">
        <p14:creationId xmlns:p14="http://schemas.microsoft.com/office/powerpoint/2010/main" val="29509228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43C89D-929E-4CD1-BCCC-72A14C0335D6}"/>
              </a:ext>
            </a:extLst>
          </p:cNvPr>
          <p:cNvSpPr>
            <a:spLocks noGrp="1"/>
          </p:cNvSpPr>
          <p:nvPr>
            <p:ph type="title" orient="vert"/>
          </p:nvPr>
        </p:nvSpPr>
        <p:spPr>
          <a:xfrm>
            <a:off x="8724900" y="365127"/>
            <a:ext cx="2628900" cy="5811838"/>
          </a:xfrm>
        </p:spPr>
        <p:txBody>
          <a:bodyPr vert="eaVert"/>
          <a:lstStyle/>
          <a:p>
            <a:r>
              <a:rPr lang="nl-NL"/>
              <a:t>Klik om stijl te bewerken</a:t>
            </a:r>
            <a:endParaRPr lang="en-US"/>
          </a:p>
        </p:txBody>
      </p:sp>
      <p:sp>
        <p:nvSpPr>
          <p:cNvPr id="3" name="Vertical Text Placeholder 2">
            <a:extLst>
              <a:ext uri="{FF2B5EF4-FFF2-40B4-BE49-F238E27FC236}">
                <a16:creationId xmlns:a16="http://schemas.microsoft.com/office/drawing/2014/main" id="{FED450EA-A577-4B76-A12F-650BEB20FD8D}"/>
              </a:ext>
            </a:extLst>
          </p:cNvPr>
          <p:cNvSpPr>
            <a:spLocks noGrp="1"/>
          </p:cNvSpPr>
          <p:nvPr>
            <p:ph type="body" orient="vert" idx="1"/>
          </p:nvPr>
        </p:nvSpPr>
        <p:spPr>
          <a:xfrm>
            <a:off x="838200" y="365127"/>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a:extLst>
              <a:ext uri="{FF2B5EF4-FFF2-40B4-BE49-F238E27FC236}">
                <a16:creationId xmlns:a16="http://schemas.microsoft.com/office/drawing/2014/main" id="{41D2603B-9ACE-4FA9-805B-9B91EB63DF7D}"/>
              </a:ext>
            </a:extLst>
          </p:cNvPr>
          <p:cNvSpPr>
            <a:spLocks noGrp="1"/>
          </p:cNvSpPr>
          <p:nvPr>
            <p:ph type="dt" sz="half" idx="10"/>
          </p:nvPr>
        </p:nvSpPr>
        <p:spPr/>
        <p:txBody>
          <a:bodyPr/>
          <a:lstStyle/>
          <a:p>
            <a:fld id="{B95036BB-F948-4D70-B1C7-68BA0B95CCD9}" type="datetimeFigureOut">
              <a:rPr lang="nl-NL" smtClean="0"/>
              <a:t>10-8-2026</a:t>
            </a:fld>
            <a:endParaRPr lang="nl-NL"/>
          </a:p>
        </p:txBody>
      </p:sp>
      <p:sp>
        <p:nvSpPr>
          <p:cNvPr id="5" name="Footer Placeholder 4">
            <a:extLst>
              <a:ext uri="{FF2B5EF4-FFF2-40B4-BE49-F238E27FC236}">
                <a16:creationId xmlns:a16="http://schemas.microsoft.com/office/drawing/2014/main" id="{7ECE18AC-D6A9-4A61-885D-68E2B684A438}"/>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75197AE4-AA47-4E14-8FFE-171FAE47F49E}"/>
              </a:ext>
            </a:extLst>
          </p:cNvPr>
          <p:cNvSpPr>
            <a:spLocks noGrp="1"/>
          </p:cNvSpPr>
          <p:nvPr>
            <p:ph type="sldNum" sz="quarter" idx="12"/>
          </p:nvPr>
        </p:nvSpPr>
        <p:spPr/>
        <p:txBody>
          <a:bodyPr/>
          <a:lstStyle/>
          <a:p>
            <a:fld id="{19BC0300-B39F-4D11-B149-3A25822B4CCC}" type="slidenum">
              <a:rPr lang="nl-NL" smtClean="0"/>
              <a:t>‹nr.›</a:t>
            </a:fld>
            <a:endParaRPr lang="nl-NL"/>
          </a:p>
        </p:txBody>
      </p:sp>
    </p:spTree>
    <p:extLst>
      <p:ext uri="{BB962C8B-B14F-4D97-AF65-F5344CB8AC3E}">
        <p14:creationId xmlns:p14="http://schemas.microsoft.com/office/powerpoint/2010/main" val="4755741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8136-4330-4480-80D9-0F6FD970617C}"/>
              </a:ext>
            </a:extLst>
          </p:cNvPr>
          <p:cNvSpPr>
            <a:spLocks noGrp="1"/>
          </p:cNvSpPr>
          <p:nvPr>
            <p:ph type="ctrTitle" hasCustomPrompt="1"/>
          </p:nvPr>
        </p:nvSpPr>
        <p:spPr>
          <a:xfrm>
            <a:off x="576073" y="1124712"/>
            <a:ext cx="11036808" cy="3172968"/>
          </a:xfrm>
        </p:spPr>
        <p:txBody>
          <a:bodyPr anchor="b">
            <a:normAutofit/>
          </a:bodyPr>
          <a:lstStyle>
            <a:lvl1pPr algn="l">
              <a:defRPr sz="8000"/>
            </a:lvl1pPr>
          </a:lstStyle>
          <a:p>
            <a:r>
              <a:rPr lang="en-US" err="1"/>
              <a:t>Titel</a:t>
            </a:r>
            <a:endParaRPr lang="en-US"/>
          </a:p>
        </p:txBody>
      </p:sp>
      <p:sp>
        <p:nvSpPr>
          <p:cNvPr id="3" name="Subtitle 2">
            <a:extLst>
              <a:ext uri="{FF2B5EF4-FFF2-40B4-BE49-F238E27FC236}">
                <a16:creationId xmlns:a16="http://schemas.microsoft.com/office/drawing/2014/main" id="{566E5739-DD96-45FB-B609-3E3447A52FED}"/>
              </a:ext>
            </a:extLst>
          </p:cNvPr>
          <p:cNvSpPr>
            <a:spLocks noGrp="1"/>
          </p:cNvSpPr>
          <p:nvPr>
            <p:ph type="subTitle" idx="1" hasCustomPrompt="1"/>
          </p:nvPr>
        </p:nvSpPr>
        <p:spPr>
          <a:xfrm>
            <a:off x="576073" y="4727448"/>
            <a:ext cx="11036808" cy="1481328"/>
          </a:xfrm>
        </p:spPr>
        <p:txBody>
          <a:bodyPr>
            <a:normAutofit/>
          </a:bodyPr>
          <a:lstStyle>
            <a:lvl1pPr marL="0" indent="0" algn="l">
              <a:buNone/>
              <a:defRPr sz="2800"/>
            </a:lvl1pPr>
            <a:lvl2pPr marL="457203" indent="0" algn="ctr">
              <a:buNone/>
              <a:defRPr sz="2000"/>
            </a:lvl2pPr>
            <a:lvl3pPr marL="914406" indent="0" algn="ctr">
              <a:buNone/>
              <a:defRPr sz="1800"/>
            </a:lvl3pPr>
            <a:lvl4pPr marL="1371609" indent="0" algn="ctr">
              <a:buNone/>
              <a:defRPr sz="1600"/>
            </a:lvl4pPr>
            <a:lvl5pPr marL="1828812" indent="0" algn="ctr">
              <a:buNone/>
              <a:defRPr sz="1600"/>
            </a:lvl5pPr>
            <a:lvl6pPr marL="2286015" indent="0" algn="ctr">
              <a:buNone/>
              <a:defRPr sz="1600"/>
            </a:lvl6pPr>
            <a:lvl7pPr marL="2743218" indent="0" algn="ctr">
              <a:buNone/>
              <a:defRPr sz="1600"/>
            </a:lvl7pPr>
            <a:lvl8pPr marL="3200421" indent="0" algn="ctr">
              <a:buNone/>
              <a:defRPr sz="1600"/>
            </a:lvl8pPr>
            <a:lvl9pPr marL="3657624" indent="0" algn="ctr">
              <a:buNone/>
              <a:defRPr sz="1600"/>
            </a:lvl9pPr>
          </a:lstStyle>
          <a:p>
            <a:r>
              <a:rPr lang="en-US" err="1"/>
              <a:t>Subtitel</a:t>
            </a:r>
            <a:endParaRPr lang="en-US"/>
          </a:p>
        </p:txBody>
      </p:sp>
      <p:sp>
        <p:nvSpPr>
          <p:cNvPr id="4" name="Date Placeholder 3">
            <a:extLst>
              <a:ext uri="{FF2B5EF4-FFF2-40B4-BE49-F238E27FC236}">
                <a16:creationId xmlns:a16="http://schemas.microsoft.com/office/drawing/2014/main" id="{1B9FF558-51F9-42A2-9944-DBE23DA8B224}"/>
              </a:ext>
            </a:extLst>
          </p:cNvPr>
          <p:cNvSpPr>
            <a:spLocks noGrp="1"/>
          </p:cNvSpPr>
          <p:nvPr>
            <p:ph type="dt" sz="half" idx="10"/>
          </p:nvPr>
        </p:nvSpPr>
        <p:spPr>
          <a:xfrm>
            <a:off x="576074" y="6356353"/>
            <a:ext cx="2743200" cy="365125"/>
          </a:xfrm>
        </p:spPr>
        <p:txBody>
          <a:bodyPr/>
          <a:lstStyle/>
          <a:p>
            <a:fld id="{02AC24A9-CCB6-4F8D-B8DB-C2F3692CFA5A}" type="datetimeFigureOut">
              <a:rPr lang="en-US" smtClean="0"/>
              <a:t>8/10/2026</a:t>
            </a:fld>
            <a:endParaRPr lang="en-US"/>
          </a:p>
        </p:txBody>
      </p:sp>
      <p:sp>
        <p:nvSpPr>
          <p:cNvPr id="5" name="Footer Placeholder 4">
            <a:extLst>
              <a:ext uri="{FF2B5EF4-FFF2-40B4-BE49-F238E27FC236}">
                <a16:creationId xmlns:a16="http://schemas.microsoft.com/office/drawing/2014/main" id="{8B8C0E86-A7F7-4BDC-A637-254E5252DE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D10ADE-E9DA-4E57-BF57-1CCB65219839}"/>
              </a:ext>
            </a:extLst>
          </p:cNvPr>
          <p:cNvSpPr>
            <a:spLocks noGrp="1"/>
          </p:cNvSpPr>
          <p:nvPr>
            <p:ph type="sldNum" sz="quarter" idx="12"/>
          </p:nvPr>
        </p:nvSpPr>
        <p:spPr>
          <a:xfrm>
            <a:off x="8869682" y="6356353"/>
            <a:ext cx="2743200" cy="365125"/>
          </a:xfrm>
        </p:spPr>
        <p:txBody>
          <a:bodyPr/>
          <a:lstStyle/>
          <a:p>
            <a:fld id="{B2DC25EE-239B-4C5F-AAD1-255A7D5F1EE2}" type="slidenum">
              <a:rPr lang="en-US" smtClean="0"/>
              <a:t>‹nr.›</a:t>
            </a:fld>
            <a:endParaRPr lang="en-US"/>
          </a:p>
        </p:txBody>
      </p:sp>
      <p:sp>
        <p:nvSpPr>
          <p:cNvPr id="10" name="Rectangle 9">
            <a:extLst>
              <a:ext uri="{FF2B5EF4-FFF2-40B4-BE49-F238E27FC236}">
                <a16:creationId xmlns:a16="http://schemas.microsoft.com/office/drawing/2014/main" id="{79F3C543-62EC-4433-9C93-A2CD8764E9B4}"/>
              </a:ext>
            </a:extLst>
          </p:cNvPr>
          <p:cNvSpPr/>
          <p:nvPr/>
        </p:nvSpPr>
        <p:spPr>
          <a:xfrm flipV="1">
            <a:off x="578653" y="4501204"/>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Afbeelding 8">
            <a:extLst>
              <a:ext uri="{FF2B5EF4-FFF2-40B4-BE49-F238E27FC236}">
                <a16:creationId xmlns:a16="http://schemas.microsoft.com/office/drawing/2014/main" id="{A36D8721-6F59-AD69-C7FB-025904A225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397" y="6134565"/>
            <a:ext cx="1557338" cy="716620"/>
          </a:xfrm>
          <a:prstGeom prst="rect">
            <a:avLst/>
          </a:prstGeom>
        </p:spPr>
      </p:pic>
    </p:spTree>
    <p:extLst>
      <p:ext uri="{BB962C8B-B14F-4D97-AF65-F5344CB8AC3E}">
        <p14:creationId xmlns:p14="http://schemas.microsoft.com/office/powerpoint/2010/main" val="34664083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D6FBB9D-1CAA-4D05-AB33-BABDFE17B843}"/>
              </a:ext>
            </a:extLst>
          </p:cNvPr>
          <p:cNvSpPr/>
          <p:nvPr/>
        </p:nvSpPr>
        <p:spPr>
          <a:xfrm>
            <a:off x="558211" y="0"/>
            <a:ext cx="11167447" cy="2018806"/>
          </a:xfrm>
          <a:prstGeom prst="rect">
            <a:avLst/>
          </a:prstGeom>
          <a:noFill/>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04727B71-B4B6-4823-80A1-68C40B475118}"/>
              </a:ext>
            </a:extLst>
          </p:cNvPr>
          <p:cNvSpPr/>
          <p:nvPr/>
        </p:nvSpPr>
        <p:spPr>
          <a:xfrm>
            <a:off x="566930" y="2"/>
            <a:ext cx="11155680" cy="201168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8D358CF-0758-490A-A084-C46443B9ABE8}"/>
              </a:ext>
            </a:extLst>
          </p:cNvPr>
          <p:cNvSpPr>
            <a:spLocks noGrp="1"/>
          </p:cNvSpPr>
          <p:nvPr>
            <p:ph type="title" hasCustomPrompt="1"/>
          </p:nvPr>
        </p:nvSpPr>
        <p:spPr>
          <a:xfrm>
            <a:off x="1115568" y="548640"/>
            <a:ext cx="10168128" cy="1179576"/>
          </a:xfrm>
        </p:spPr>
        <p:txBody>
          <a:bodyPr>
            <a:normAutofit/>
          </a:bodyPr>
          <a:lstStyle>
            <a:lvl1pPr>
              <a:defRPr sz="4000"/>
            </a:lvl1pPr>
          </a:lstStyle>
          <a:p>
            <a:r>
              <a:rPr lang="en-US" err="1"/>
              <a:t>Voeg</a:t>
            </a:r>
            <a:r>
              <a:rPr lang="en-US"/>
              <a:t> </a:t>
            </a:r>
            <a:r>
              <a:rPr lang="en-US" err="1"/>
              <a:t>hier</a:t>
            </a:r>
            <a:r>
              <a:rPr lang="en-US"/>
              <a:t> je </a:t>
            </a:r>
            <a:r>
              <a:rPr lang="en-US" err="1"/>
              <a:t>titel</a:t>
            </a:r>
            <a:r>
              <a:rPr lang="en-US"/>
              <a:t> toe</a:t>
            </a:r>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1115568" y="2478027"/>
            <a:ext cx="10168128" cy="3694176"/>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1115568" y="6356353"/>
            <a:ext cx="2743200" cy="365125"/>
          </a:xfrm>
        </p:spPr>
        <p:txBody>
          <a:bodyPr/>
          <a:lstStyle/>
          <a:p>
            <a:fld id="{02AC24A9-CCB6-4F8D-B8DB-C2F3692CFA5A}" type="datetimeFigureOut">
              <a:rPr lang="en-US" smtClean="0"/>
              <a:t>8/10/2026</a:t>
            </a:fld>
            <a:endParaRPr lang="en-US"/>
          </a:p>
        </p:txBody>
      </p:sp>
      <p:sp>
        <p:nvSpPr>
          <p:cNvPr id="5" name="Footer Placeholder 4">
            <a:extLst>
              <a:ext uri="{FF2B5EF4-FFF2-40B4-BE49-F238E27FC236}">
                <a16:creationId xmlns:a16="http://schemas.microsoft.com/office/drawing/2014/main" id="{36747CE3-4890-4BC1-94DB-5D49D02C99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8540496" y="6356353"/>
            <a:ext cx="2743200" cy="365125"/>
          </a:xfrm>
        </p:spPr>
        <p:txBody>
          <a:bodyPr/>
          <a:lstStyle/>
          <a:p>
            <a:fld id="{B2DC25EE-239B-4C5F-AAD1-255A7D5F1EE2}" type="slidenum">
              <a:rPr lang="en-US" smtClean="0"/>
              <a:t>‹nr.›</a:t>
            </a:fld>
            <a:endParaRPr lang="en-US"/>
          </a:p>
        </p:txBody>
      </p:sp>
      <p:sp>
        <p:nvSpPr>
          <p:cNvPr id="11" name="Rectangle 12">
            <a:extLst>
              <a:ext uri="{FF2B5EF4-FFF2-40B4-BE49-F238E27FC236}">
                <a16:creationId xmlns:a16="http://schemas.microsoft.com/office/drawing/2014/main" id="{D659F7F7-128E-A5E6-3BB5-B6C0A07F8AE4}"/>
              </a:ext>
            </a:extLst>
          </p:cNvPr>
          <p:cNvSpPr/>
          <p:nvPr/>
        </p:nvSpPr>
        <p:spPr>
          <a:xfrm>
            <a:off x="502921" y="787355"/>
            <a:ext cx="128017" cy="704088"/>
          </a:xfrm>
          <a:prstGeom prst="rect">
            <a:avLst/>
          </a:prstGeom>
          <a:solidFill>
            <a:srgbClr val="B333A1"/>
          </a:solidFill>
          <a:ln>
            <a:solidFill>
              <a:srgbClr val="B333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14323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5AEDC5C-2E87-49C6-AB07-A95E5F39ED8E}"/>
              </a:ext>
            </a:extLst>
          </p:cNvPr>
          <p:cNvSpPr/>
          <p:nvPr/>
        </p:nvSpPr>
        <p:spPr>
          <a:xfrm>
            <a:off x="558212" y="4981423"/>
            <a:ext cx="11134956" cy="822960"/>
          </a:xfrm>
          <a:prstGeom prst="rect">
            <a:avLst/>
          </a:prstGeom>
          <a:noFill/>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8E44900-E8BF-4B12-8BCB-41076E2B68C7}"/>
              </a:ext>
            </a:extLst>
          </p:cNvPr>
          <p:cNvSpPr>
            <a:spLocks noGrp="1"/>
          </p:cNvSpPr>
          <p:nvPr>
            <p:ph type="title"/>
          </p:nvPr>
        </p:nvSpPr>
        <p:spPr>
          <a:xfrm>
            <a:off x="557785" y="640083"/>
            <a:ext cx="10890504" cy="4114800"/>
          </a:xfrm>
        </p:spPr>
        <p:txBody>
          <a:bodyPr anchor="b">
            <a:normAutofit/>
          </a:bodyPr>
          <a:lstStyle>
            <a:lvl1pPr>
              <a:defRPr sz="6600"/>
            </a:lvl1pPr>
          </a:lstStyle>
          <a:p>
            <a:r>
              <a:rPr lang="nl-NL"/>
              <a:t>Klik om stijl te bewerken</a:t>
            </a:r>
            <a:endParaRPr lang="en-US"/>
          </a:p>
        </p:txBody>
      </p:sp>
      <p:sp>
        <p:nvSpPr>
          <p:cNvPr id="3" name="Text Placeholder 2">
            <a:extLst>
              <a:ext uri="{FF2B5EF4-FFF2-40B4-BE49-F238E27FC236}">
                <a16:creationId xmlns:a16="http://schemas.microsoft.com/office/drawing/2014/main" id="{917741F9-B00F-4463-A257-6B66DABD9B4E}"/>
              </a:ext>
            </a:extLst>
          </p:cNvPr>
          <p:cNvSpPr>
            <a:spLocks noGrp="1"/>
          </p:cNvSpPr>
          <p:nvPr>
            <p:ph type="body" idx="1"/>
          </p:nvPr>
        </p:nvSpPr>
        <p:spPr>
          <a:xfrm>
            <a:off x="841250" y="5102352"/>
            <a:ext cx="10607040" cy="585216"/>
          </a:xfrm>
        </p:spPr>
        <p:txBody>
          <a:bodyPr anchor="ctr">
            <a:normAutofit/>
          </a:bodyPr>
          <a:lstStyle>
            <a:lvl1pPr marL="0" indent="0">
              <a:buNone/>
              <a:defRPr sz="2000">
                <a:solidFill>
                  <a:schemeClr val="tx2">
                    <a:lumMod val="75000"/>
                    <a:lumOff val="25000"/>
                  </a:schemeClr>
                </a:solidFill>
              </a:defRPr>
            </a:lvl1pPr>
            <a:lvl2pPr marL="457203" indent="0">
              <a:buNone/>
              <a:defRPr sz="2000">
                <a:solidFill>
                  <a:schemeClr val="tx1">
                    <a:tint val="75000"/>
                  </a:schemeClr>
                </a:solidFill>
              </a:defRPr>
            </a:lvl2pPr>
            <a:lvl3pPr marL="914406" indent="0">
              <a:buNone/>
              <a:defRPr sz="1800">
                <a:solidFill>
                  <a:schemeClr val="tx1">
                    <a:tint val="75000"/>
                  </a:schemeClr>
                </a:solidFill>
              </a:defRPr>
            </a:lvl3pPr>
            <a:lvl4pPr marL="1371609" indent="0">
              <a:buNone/>
              <a:defRPr sz="1600">
                <a:solidFill>
                  <a:schemeClr val="tx1">
                    <a:tint val="75000"/>
                  </a:schemeClr>
                </a:solidFill>
              </a:defRPr>
            </a:lvl4pPr>
            <a:lvl5pPr marL="1828812" indent="0">
              <a:buNone/>
              <a:defRPr sz="1600">
                <a:solidFill>
                  <a:schemeClr val="tx1">
                    <a:tint val="75000"/>
                  </a:schemeClr>
                </a:solidFill>
              </a:defRPr>
            </a:lvl5pPr>
            <a:lvl6pPr marL="2286015" indent="0">
              <a:buNone/>
              <a:defRPr sz="1600">
                <a:solidFill>
                  <a:schemeClr val="tx1">
                    <a:tint val="75000"/>
                  </a:schemeClr>
                </a:solidFill>
              </a:defRPr>
            </a:lvl6pPr>
            <a:lvl7pPr marL="2743218" indent="0">
              <a:buNone/>
              <a:defRPr sz="1600">
                <a:solidFill>
                  <a:schemeClr val="tx1">
                    <a:tint val="75000"/>
                  </a:schemeClr>
                </a:solidFill>
              </a:defRPr>
            </a:lvl7pPr>
            <a:lvl8pPr marL="3200421" indent="0">
              <a:buNone/>
              <a:defRPr sz="1600">
                <a:solidFill>
                  <a:schemeClr val="tx1">
                    <a:tint val="75000"/>
                  </a:schemeClr>
                </a:solidFill>
              </a:defRPr>
            </a:lvl8pPr>
            <a:lvl9pPr marL="3657624" indent="0">
              <a:buNone/>
              <a:defRPr sz="1600">
                <a:solidFill>
                  <a:schemeClr val="tx1">
                    <a:tint val="75000"/>
                  </a:schemeClr>
                </a:solidFill>
              </a:defRPr>
            </a:lvl9pPr>
          </a:lstStyle>
          <a:p>
            <a:pPr lvl="0"/>
            <a:r>
              <a:rPr lang="nl-NL"/>
              <a:t>Klikken om de tekststijl van het model te bewerken</a:t>
            </a:r>
          </a:p>
        </p:txBody>
      </p:sp>
      <p:sp>
        <p:nvSpPr>
          <p:cNvPr id="4" name="Date Placeholder 3">
            <a:extLst>
              <a:ext uri="{FF2B5EF4-FFF2-40B4-BE49-F238E27FC236}">
                <a16:creationId xmlns:a16="http://schemas.microsoft.com/office/drawing/2014/main" id="{D48BFA7D-4401-4285-802B-1579165F0D6D}"/>
              </a:ext>
            </a:extLst>
          </p:cNvPr>
          <p:cNvSpPr>
            <a:spLocks noGrp="1"/>
          </p:cNvSpPr>
          <p:nvPr>
            <p:ph type="dt" sz="half" idx="10"/>
          </p:nvPr>
        </p:nvSpPr>
        <p:spPr/>
        <p:txBody>
          <a:bodyPr/>
          <a:lstStyle/>
          <a:p>
            <a:fld id="{02AC24A9-CCB6-4F8D-B8DB-C2F3692CFA5A}" type="datetimeFigureOut">
              <a:rPr lang="en-US" smtClean="0"/>
              <a:t>8/10/2026</a:t>
            </a:fld>
            <a:endParaRPr lang="en-US"/>
          </a:p>
        </p:txBody>
      </p:sp>
      <p:sp>
        <p:nvSpPr>
          <p:cNvPr id="5" name="Footer Placeholder 4">
            <a:extLst>
              <a:ext uri="{FF2B5EF4-FFF2-40B4-BE49-F238E27FC236}">
                <a16:creationId xmlns:a16="http://schemas.microsoft.com/office/drawing/2014/main" id="{49A909C5-AA19-4195-8376-9002D5DF46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AC3F32-46E0-47C8-8565-5969A475FDB0}"/>
              </a:ext>
            </a:extLst>
          </p:cNvPr>
          <p:cNvSpPr>
            <a:spLocks noGrp="1"/>
          </p:cNvSpPr>
          <p:nvPr>
            <p:ph type="sldNum" sz="quarter" idx="12"/>
          </p:nvPr>
        </p:nvSpPr>
        <p:spPr/>
        <p:txBody>
          <a:bodyPr/>
          <a:lstStyle/>
          <a:p>
            <a:fld id="{B2DC25EE-239B-4C5F-AAD1-255A7D5F1EE2}" type="slidenum">
              <a:rPr lang="en-US" smtClean="0"/>
              <a:t>‹nr.›</a:t>
            </a:fld>
            <a:endParaRPr lang="en-US"/>
          </a:p>
        </p:txBody>
      </p:sp>
    </p:spTree>
    <p:extLst>
      <p:ext uri="{BB962C8B-B14F-4D97-AF65-F5344CB8AC3E}">
        <p14:creationId xmlns:p14="http://schemas.microsoft.com/office/powerpoint/2010/main" val="32389789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076262E-36A0-40C6-ADE6-90CD9FB9B9EA}"/>
              </a:ext>
            </a:extLst>
          </p:cNvPr>
          <p:cNvSpPr/>
          <p:nvPr/>
        </p:nvSpPr>
        <p:spPr>
          <a:xfrm>
            <a:off x="558211" y="0"/>
            <a:ext cx="11167447" cy="2018806"/>
          </a:xfrm>
          <a:prstGeom prst="rect">
            <a:avLst/>
          </a:prstGeom>
          <a:noFill/>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2677A9B-4D1D-4D80-912C-24570140A650}"/>
              </a:ext>
            </a:extLst>
          </p:cNvPr>
          <p:cNvSpPr/>
          <p:nvPr/>
        </p:nvSpPr>
        <p:spPr>
          <a:xfrm>
            <a:off x="566930" y="2"/>
            <a:ext cx="11155680" cy="201168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7A078AE-0BC3-48F9-87EC-2DB0CCE7E2AE}"/>
              </a:ext>
            </a:extLst>
          </p:cNvPr>
          <p:cNvSpPr>
            <a:spLocks noGrp="1"/>
          </p:cNvSpPr>
          <p:nvPr>
            <p:ph type="title"/>
          </p:nvPr>
        </p:nvSpPr>
        <p:spPr>
          <a:xfrm>
            <a:off x="1115568" y="548640"/>
            <a:ext cx="10168128" cy="1179576"/>
          </a:xfrm>
        </p:spPr>
        <p:txBody>
          <a:bodyPr>
            <a:normAutofit/>
          </a:bodyPr>
          <a:lstStyle>
            <a:lvl1pPr>
              <a:defRPr sz="4000"/>
            </a:lvl1pPr>
          </a:lstStyle>
          <a:p>
            <a:r>
              <a:rPr lang="nl-NL"/>
              <a:t>Klik om stijl te bewerken</a:t>
            </a:r>
            <a:endParaRPr lang="en-US"/>
          </a:p>
        </p:txBody>
      </p:sp>
      <p:sp>
        <p:nvSpPr>
          <p:cNvPr id="3" name="Content Placeholder 2">
            <a:extLst>
              <a:ext uri="{FF2B5EF4-FFF2-40B4-BE49-F238E27FC236}">
                <a16:creationId xmlns:a16="http://schemas.microsoft.com/office/drawing/2014/main" id="{292A20DF-0829-4336-B59F-FF9D7AA9D8B6}"/>
              </a:ext>
            </a:extLst>
          </p:cNvPr>
          <p:cNvSpPr>
            <a:spLocks noGrp="1"/>
          </p:cNvSpPr>
          <p:nvPr>
            <p:ph sz="half" idx="1"/>
          </p:nvPr>
        </p:nvSpPr>
        <p:spPr>
          <a:xfrm>
            <a:off x="1115567" y="2478027"/>
            <a:ext cx="4937760" cy="3694176"/>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Content Placeholder 3">
            <a:extLst>
              <a:ext uri="{FF2B5EF4-FFF2-40B4-BE49-F238E27FC236}">
                <a16:creationId xmlns:a16="http://schemas.microsoft.com/office/drawing/2014/main" id="{7935D01C-CF67-4DF6-B96C-FFC9D5BF847B}"/>
              </a:ext>
            </a:extLst>
          </p:cNvPr>
          <p:cNvSpPr>
            <a:spLocks noGrp="1"/>
          </p:cNvSpPr>
          <p:nvPr>
            <p:ph sz="half" idx="2"/>
          </p:nvPr>
        </p:nvSpPr>
        <p:spPr>
          <a:xfrm>
            <a:off x="6345936" y="2478027"/>
            <a:ext cx="4937760" cy="3694176"/>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5" name="Date Placeholder 4">
            <a:extLst>
              <a:ext uri="{FF2B5EF4-FFF2-40B4-BE49-F238E27FC236}">
                <a16:creationId xmlns:a16="http://schemas.microsoft.com/office/drawing/2014/main" id="{29BBD797-6031-4F82-8726-EAB757027FF5}"/>
              </a:ext>
            </a:extLst>
          </p:cNvPr>
          <p:cNvSpPr>
            <a:spLocks noGrp="1"/>
          </p:cNvSpPr>
          <p:nvPr>
            <p:ph type="dt" sz="half" idx="10"/>
          </p:nvPr>
        </p:nvSpPr>
        <p:spPr>
          <a:xfrm>
            <a:off x="1115568" y="6356353"/>
            <a:ext cx="2743200" cy="365125"/>
          </a:xfrm>
        </p:spPr>
        <p:txBody>
          <a:bodyPr/>
          <a:lstStyle/>
          <a:p>
            <a:fld id="{02AC24A9-CCB6-4F8D-B8DB-C2F3692CFA5A}" type="datetimeFigureOut">
              <a:rPr lang="en-US" smtClean="0"/>
              <a:t>8/10/2026</a:t>
            </a:fld>
            <a:endParaRPr lang="en-US"/>
          </a:p>
        </p:txBody>
      </p:sp>
      <p:sp>
        <p:nvSpPr>
          <p:cNvPr id="6" name="Footer Placeholder 5">
            <a:extLst>
              <a:ext uri="{FF2B5EF4-FFF2-40B4-BE49-F238E27FC236}">
                <a16:creationId xmlns:a16="http://schemas.microsoft.com/office/drawing/2014/main" id="{76B3F71C-B897-4909-A75E-8716AD49C1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78BC14-5BB1-405F-A6F3-C07230F085C8}"/>
              </a:ext>
            </a:extLst>
          </p:cNvPr>
          <p:cNvSpPr>
            <a:spLocks noGrp="1"/>
          </p:cNvSpPr>
          <p:nvPr>
            <p:ph type="sldNum" sz="quarter" idx="12"/>
          </p:nvPr>
        </p:nvSpPr>
        <p:spPr>
          <a:xfrm>
            <a:off x="8540496" y="6356353"/>
            <a:ext cx="2743200" cy="365125"/>
          </a:xfrm>
        </p:spPr>
        <p:txBody>
          <a:bodyPr/>
          <a:lstStyle/>
          <a:p>
            <a:fld id="{B2DC25EE-239B-4C5F-AAD1-255A7D5F1EE2}" type="slidenum">
              <a:rPr lang="en-US" smtClean="0"/>
              <a:t>‹nr.›</a:t>
            </a:fld>
            <a:endParaRPr lang="en-US"/>
          </a:p>
        </p:txBody>
      </p:sp>
      <p:sp>
        <p:nvSpPr>
          <p:cNvPr id="12" name="Rectangle 12">
            <a:extLst>
              <a:ext uri="{FF2B5EF4-FFF2-40B4-BE49-F238E27FC236}">
                <a16:creationId xmlns:a16="http://schemas.microsoft.com/office/drawing/2014/main" id="{B7FEEF66-E1AB-D4D2-5129-4C197FDC5FEB}"/>
              </a:ext>
            </a:extLst>
          </p:cNvPr>
          <p:cNvSpPr/>
          <p:nvPr/>
        </p:nvSpPr>
        <p:spPr>
          <a:xfrm>
            <a:off x="502921" y="787355"/>
            <a:ext cx="128017" cy="704088"/>
          </a:xfrm>
          <a:prstGeom prst="rect">
            <a:avLst/>
          </a:prstGeom>
          <a:solidFill>
            <a:srgbClr val="B333A1"/>
          </a:solidFill>
          <a:ln>
            <a:solidFill>
              <a:srgbClr val="B333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27240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B671BDE-E45C-41A1-9B98-4A607D703855}"/>
              </a:ext>
            </a:extLst>
          </p:cNvPr>
          <p:cNvSpPr/>
          <p:nvPr/>
        </p:nvSpPr>
        <p:spPr>
          <a:xfrm>
            <a:off x="558211" y="0"/>
            <a:ext cx="11167447" cy="2018806"/>
          </a:xfrm>
          <a:prstGeom prst="rect">
            <a:avLst/>
          </a:prstGeom>
          <a:noFill/>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299500CE-917A-4D03-A7DF-71D8EBBC1537}"/>
              </a:ext>
            </a:extLst>
          </p:cNvPr>
          <p:cNvSpPr/>
          <p:nvPr/>
        </p:nvSpPr>
        <p:spPr>
          <a:xfrm>
            <a:off x="566930" y="2"/>
            <a:ext cx="11155680" cy="201168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F8F91F8-0767-40B5-A3AA-72931FC192EA}"/>
              </a:ext>
            </a:extLst>
          </p:cNvPr>
          <p:cNvSpPr>
            <a:spLocks noGrp="1"/>
          </p:cNvSpPr>
          <p:nvPr>
            <p:ph type="title"/>
          </p:nvPr>
        </p:nvSpPr>
        <p:spPr>
          <a:xfrm>
            <a:off x="1115568" y="548640"/>
            <a:ext cx="10168128" cy="1179576"/>
          </a:xfrm>
        </p:spPr>
        <p:txBody>
          <a:bodyPr>
            <a:normAutofit/>
          </a:bodyPr>
          <a:lstStyle>
            <a:lvl1pPr>
              <a:defRPr sz="4000"/>
            </a:lvl1pPr>
          </a:lstStyle>
          <a:p>
            <a:r>
              <a:rPr lang="nl-NL"/>
              <a:t>Klik om stijl te bewerken</a:t>
            </a:r>
            <a:endParaRPr lang="en-US"/>
          </a:p>
        </p:txBody>
      </p:sp>
      <p:sp>
        <p:nvSpPr>
          <p:cNvPr id="3" name="Text Placeholder 2">
            <a:extLst>
              <a:ext uri="{FF2B5EF4-FFF2-40B4-BE49-F238E27FC236}">
                <a16:creationId xmlns:a16="http://schemas.microsoft.com/office/drawing/2014/main" id="{AAAE0554-8BEE-4BF6-9519-51B8475D35E1}"/>
              </a:ext>
            </a:extLst>
          </p:cNvPr>
          <p:cNvSpPr>
            <a:spLocks noGrp="1"/>
          </p:cNvSpPr>
          <p:nvPr>
            <p:ph type="body" idx="1"/>
          </p:nvPr>
        </p:nvSpPr>
        <p:spPr>
          <a:xfrm>
            <a:off x="1115567" y="2372650"/>
            <a:ext cx="4937760" cy="823912"/>
          </a:xfrm>
        </p:spPr>
        <p:txBody>
          <a:bodyPr anchor="b"/>
          <a:lstStyle>
            <a:lvl1pPr marL="0" indent="0">
              <a:buNone/>
              <a:defRPr sz="2400" b="1" cap="none" baseline="0"/>
            </a:lvl1pPr>
            <a:lvl2pPr marL="457203" indent="0">
              <a:buNone/>
              <a:defRPr sz="2000" b="1"/>
            </a:lvl2pPr>
            <a:lvl3pPr marL="914406" indent="0">
              <a:buNone/>
              <a:defRPr sz="1800" b="1"/>
            </a:lvl3pPr>
            <a:lvl4pPr marL="1371609" indent="0">
              <a:buNone/>
              <a:defRPr sz="1600" b="1"/>
            </a:lvl4pPr>
            <a:lvl5pPr marL="1828812" indent="0">
              <a:buNone/>
              <a:defRPr sz="1600" b="1"/>
            </a:lvl5pPr>
            <a:lvl6pPr marL="2286015" indent="0">
              <a:buNone/>
              <a:defRPr sz="1600" b="1"/>
            </a:lvl6pPr>
            <a:lvl7pPr marL="2743218" indent="0">
              <a:buNone/>
              <a:defRPr sz="1600" b="1"/>
            </a:lvl7pPr>
            <a:lvl8pPr marL="3200421" indent="0">
              <a:buNone/>
              <a:defRPr sz="1600" b="1"/>
            </a:lvl8pPr>
            <a:lvl9pPr marL="3657624" indent="0">
              <a:buNone/>
              <a:defRPr sz="1600" b="1"/>
            </a:lvl9pPr>
          </a:lstStyle>
          <a:p>
            <a:pPr lvl="0"/>
            <a:r>
              <a:rPr lang="nl-NL"/>
              <a:t>Klikken om de tekststijl van het model te bewerken</a:t>
            </a:r>
          </a:p>
        </p:txBody>
      </p:sp>
      <p:sp>
        <p:nvSpPr>
          <p:cNvPr id="4" name="Content Placeholder 3">
            <a:extLst>
              <a:ext uri="{FF2B5EF4-FFF2-40B4-BE49-F238E27FC236}">
                <a16:creationId xmlns:a16="http://schemas.microsoft.com/office/drawing/2014/main" id="{FD4A358D-C930-48E0-B372-06A826B74C47}"/>
              </a:ext>
            </a:extLst>
          </p:cNvPr>
          <p:cNvSpPr>
            <a:spLocks noGrp="1"/>
          </p:cNvSpPr>
          <p:nvPr>
            <p:ph sz="half" idx="2"/>
          </p:nvPr>
        </p:nvSpPr>
        <p:spPr>
          <a:xfrm>
            <a:off x="1115567" y="3203691"/>
            <a:ext cx="4937760" cy="2968512"/>
          </a:xfrm>
        </p:spPr>
        <p:txBody>
          <a:bodyPr/>
          <a:lstStyle>
            <a:lvl1pPr>
              <a:defRPr sz="2400"/>
            </a:lvl1pPr>
            <a:lvl2pPr>
              <a:defRPr sz="2000"/>
            </a:lvl2pPr>
            <a:lvl3pPr>
              <a:defRPr sz="1800"/>
            </a:lvl3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5" name="Text Placeholder 4">
            <a:extLst>
              <a:ext uri="{FF2B5EF4-FFF2-40B4-BE49-F238E27FC236}">
                <a16:creationId xmlns:a16="http://schemas.microsoft.com/office/drawing/2014/main" id="{83B6615E-4966-4150-83B6-C47591B36383}"/>
              </a:ext>
            </a:extLst>
          </p:cNvPr>
          <p:cNvSpPr>
            <a:spLocks noGrp="1"/>
          </p:cNvSpPr>
          <p:nvPr>
            <p:ph type="body" sz="quarter" idx="3"/>
          </p:nvPr>
        </p:nvSpPr>
        <p:spPr>
          <a:xfrm>
            <a:off x="6345936" y="2372650"/>
            <a:ext cx="4937760" cy="823912"/>
          </a:xfrm>
        </p:spPr>
        <p:txBody>
          <a:bodyPr anchor="b"/>
          <a:lstStyle>
            <a:lvl1pPr marL="0" indent="0">
              <a:buNone/>
              <a:defRPr sz="2400" b="1" cap="none" baseline="0"/>
            </a:lvl1pPr>
            <a:lvl2pPr marL="457203" indent="0">
              <a:buNone/>
              <a:defRPr sz="2000" b="1"/>
            </a:lvl2pPr>
            <a:lvl3pPr marL="914406" indent="0">
              <a:buNone/>
              <a:defRPr sz="1800" b="1"/>
            </a:lvl3pPr>
            <a:lvl4pPr marL="1371609" indent="0">
              <a:buNone/>
              <a:defRPr sz="1600" b="1"/>
            </a:lvl4pPr>
            <a:lvl5pPr marL="1828812" indent="0">
              <a:buNone/>
              <a:defRPr sz="1600" b="1"/>
            </a:lvl5pPr>
            <a:lvl6pPr marL="2286015" indent="0">
              <a:buNone/>
              <a:defRPr sz="1600" b="1"/>
            </a:lvl6pPr>
            <a:lvl7pPr marL="2743218" indent="0">
              <a:buNone/>
              <a:defRPr sz="1600" b="1"/>
            </a:lvl7pPr>
            <a:lvl8pPr marL="3200421" indent="0">
              <a:buNone/>
              <a:defRPr sz="1600" b="1"/>
            </a:lvl8pPr>
            <a:lvl9pPr marL="3657624" indent="0">
              <a:buNone/>
              <a:defRPr sz="1600" b="1"/>
            </a:lvl9pPr>
          </a:lstStyle>
          <a:p>
            <a:pPr lvl="0"/>
            <a:r>
              <a:rPr lang="nl-NL"/>
              <a:t>Klikken om de tekststijl van het model te bewerken</a:t>
            </a:r>
          </a:p>
        </p:txBody>
      </p:sp>
      <p:sp>
        <p:nvSpPr>
          <p:cNvPr id="6" name="Content Placeholder 5">
            <a:extLst>
              <a:ext uri="{FF2B5EF4-FFF2-40B4-BE49-F238E27FC236}">
                <a16:creationId xmlns:a16="http://schemas.microsoft.com/office/drawing/2014/main" id="{BD409F6B-C17B-4B4F-9F35-5068BDC4E2FD}"/>
              </a:ext>
            </a:extLst>
          </p:cNvPr>
          <p:cNvSpPr>
            <a:spLocks noGrp="1"/>
          </p:cNvSpPr>
          <p:nvPr>
            <p:ph sz="quarter" idx="4"/>
          </p:nvPr>
        </p:nvSpPr>
        <p:spPr>
          <a:xfrm>
            <a:off x="6345936" y="3203687"/>
            <a:ext cx="4937760" cy="2968511"/>
          </a:xfrm>
        </p:spPr>
        <p:txBody>
          <a:bodyPr/>
          <a:lstStyle>
            <a:lvl1pPr>
              <a:defRPr sz="2400"/>
            </a:lvl1pPr>
            <a:lvl2pPr>
              <a:defRPr sz="2000"/>
            </a:lvl2pPr>
            <a:lvl3pPr>
              <a:defRPr sz="1800"/>
            </a:lvl3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7" name="Date Placeholder 6">
            <a:extLst>
              <a:ext uri="{FF2B5EF4-FFF2-40B4-BE49-F238E27FC236}">
                <a16:creationId xmlns:a16="http://schemas.microsoft.com/office/drawing/2014/main" id="{C8BC356D-052B-4A9B-8B2F-6665FD325AB3}"/>
              </a:ext>
            </a:extLst>
          </p:cNvPr>
          <p:cNvSpPr>
            <a:spLocks noGrp="1"/>
          </p:cNvSpPr>
          <p:nvPr>
            <p:ph type="dt" sz="half" idx="10"/>
          </p:nvPr>
        </p:nvSpPr>
        <p:spPr>
          <a:xfrm>
            <a:off x="1115568" y="6356353"/>
            <a:ext cx="2743200" cy="365125"/>
          </a:xfrm>
        </p:spPr>
        <p:txBody>
          <a:bodyPr/>
          <a:lstStyle/>
          <a:p>
            <a:fld id="{02AC24A9-CCB6-4F8D-B8DB-C2F3692CFA5A}" type="datetimeFigureOut">
              <a:rPr lang="en-US" smtClean="0"/>
              <a:t>8/10/2026</a:t>
            </a:fld>
            <a:endParaRPr lang="en-US"/>
          </a:p>
        </p:txBody>
      </p:sp>
      <p:sp>
        <p:nvSpPr>
          <p:cNvPr id="8" name="Footer Placeholder 7">
            <a:extLst>
              <a:ext uri="{FF2B5EF4-FFF2-40B4-BE49-F238E27FC236}">
                <a16:creationId xmlns:a16="http://schemas.microsoft.com/office/drawing/2014/main" id="{69C5E5FA-26A9-467C-93E3-8476142D1D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279E50C-1E40-4B48-871B-E392428D20A3}"/>
              </a:ext>
            </a:extLst>
          </p:cNvPr>
          <p:cNvSpPr>
            <a:spLocks noGrp="1"/>
          </p:cNvSpPr>
          <p:nvPr>
            <p:ph type="sldNum" sz="quarter" idx="12"/>
          </p:nvPr>
        </p:nvSpPr>
        <p:spPr>
          <a:xfrm>
            <a:off x="8540496" y="6356353"/>
            <a:ext cx="2743200" cy="365125"/>
          </a:xfrm>
        </p:spPr>
        <p:txBody>
          <a:bodyPr/>
          <a:lstStyle/>
          <a:p>
            <a:fld id="{B2DC25EE-239B-4C5F-AAD1-255A7D5F1EE2}" type="slidenum">
              <a:rPr lang="en-US" smtClean="0"/>
              <a:t>‹nr.›</a:t>
            </a:fld>
            <a:endParaRPr lang="en-US"/>
          </a:p>
        </p:txBody>
      </p:sp>
      <p:sp>
        <p:nvSpPr>
          <p:cNvPr id="14" name="Rectangle 12">
            <a:extLst>
              <a:ext uri="{FF2B5EF4-FFF2-40B4-BE49-F238E27FC236}">
                <a16:creationId xmlns:a16="http://schemas.microsoft.com/office/drawing/2014/main" id="{CD257F74-42D0-7368-97FF-78B895EFFAAE}"/>
              </a:ext>
            </a:extLst>
          </p:cNvPr>
          <p:cNvSpPr/>
          <p:nvPr/>
        </p:nvSpPr>
        <p:spPr>
          <a:xfrm>
            <a:off x="502921" y="787355"/>
            <a:ext cx="128017" cy="704088"/>
          </a:xfrm>
          <a:prstGeom prst="rect">
            <a:avLst/>
          </a:prstGeom>
          <a:solidFill>
            <a:srgbClr val="B333A1"/>
          </a:solidFill>
          <a:ln>
            <a:solidFill>
              <a:srgbClr val="B333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0577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C0689C4-0DB3-408B-A956-40326B4AE4C4}"/>
              </a:ext>
            </a:extLst>
          </p:cNvPr>
          <p:cNvSpPr/>
          <p:nvPr/>
        </p:nvSpPr>
        <p:spPr>
          <a:xfrm>
            <a:off x="665855" y="1533525"/>
            <a:ext cx="10917063" cy="3790950"/>
          </a:xfrm>
          <a:prstGeom prst="rect">
            <a:avLst/>
          </a:prstGeom>
          <a:noFill/>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6E1D10E-1C30-41BF-8C3B-C460C9B5597B}"/>
              </a:ext>
            </a:extLst>
          </p:cNvPr>
          <p:cNvSpPr/>
          <p:nvPr/>
        </p:nvSpPr>
        <p:spPr>
          <a:xfrm>
            <a:off x="609084" y="2971800"/>
            <a:ext cx="128017" cy="914400"/>
          </a:xfrm>
          <a:prstGeom prst="rect">
            <a:avLst/>
          </a:prstGeom>
          <a:solidFill>
            <a:srgbClr val="B333A1"/>
          </a:solidFill>
          <a:ln>
            <a:solidFill>
              <a:srgbClr val="B333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79454F2-0EE5-4888-AF4C-82F825E6226E}"/>
              </a:ext>
            </a:extLst>
          </p:cNvPr>
          <p:cNvSpPr>
            <a:spLocks noGrp="1"/>
          </p:cNvSpPr>
          <p:nvPr>
            <p:ph type="title"/>
          </p:nvPr>
        </p:nvSpPr>
        <p:spPr>
          <a:xfrm>
            <a:off x="1078993" y="1938528"/>
            <a:ext cx="10177272" cy="2990088"/>
          </a:xfrm>
        </p:spPr>
        <p:txBody>
          <a:bodyPr>
            <a:normAutofit/>
          </a:bodyPr>
          <a:lstStyle>
            <a:lvl1pPr>
              <a:defRPr sz="5400"/>
            </a:lvl1pPr>
          </a:lstStyle>
          <a:p>
            <a:r>
              <a:rPr lang="nl-NL"/>
              <a:t>Klik om stijl te bewerken</a:t>
            </a:r>
            <a:endParaRPr lang="en-US"/>
          </a:p>
        </p:txBody>
      </p:sp>
      <p:sp>
        <p:nvSpPr>
          <p:cNvPr id="3" name="Date Placeholder 2">
            <a:extLst>
              <a:ext uri="{FF2B5EF4-FFF2-40B4-BE49-F238E27FC236}">
                <a16:creationId xmlns:a16="http://schemas.microsoft.com/office/drawing/2014/main" id="{67C91241-A315-4643-91E5-CF2C25CC903A}"/>
              </a:ext>
            </a:extLst>
          </p:cNvPr>
          <p:cNvSpPr>
            <a:spLocks noGrp="1"/>
          </p:cNvSpPr>
          <p:nvPr>
            <p:ph type="dt" sz="half" idx="10"/>
          </p:nvPr>
        </p:nvSpPr>
        <p:spPr/>
        <p:txBody>
          <a:bodyPr/>
          <a:lstStyle/>
          <a:p>
            <a:fld id="{02AC24A9-CCB6-4F8D-B8DB-C2F3692CFA5A}" type="datetimeFigureOut">
              <a:rPr lang="en-US" smtClean="0"/>
              <a:t>8/10/2026</a:t>
            </a:fld>
            <a:endParaRPr lang="en-US"/>
          </a:p>
        </p:txBody>
      </p:sp>
      <p:sp>
        <p:nvSpPr>
          <p:cNvPr id="4" name="Footer Placeholder 3">
            <a:extLst>
              <a:ext uri="{FF2B5EF4-FFF2-40B4-BE49-F238E27FC236}">
                <a16:creationId xmlns:a16="http://schemas.microsoft.com/office/drawing/2014/main" id="{22706D86-5479-487D-94C8-76093D84F3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7739411-CED6-43D4-868D-A65C4161A72B}"/>
              </a:ext>
            </a:extLst>
          </p:cNvPr>
          <p:cNvSpPr>
            <a:spLocks noGrp="1"/>
          </p:cNvSpPr>
          <p:nvPr>
            <p:ph type="sldNum" sz="quarter" idx="12"/>
          </p:nvPr>
        </p:nvSpPr>
        <p:spPr/>
        <p:txBody>
          <a:bodyPr/>
          <a:lstStyle/>
          <a:p>
            <a:fld id="{B2DC25EE-239B-4C5F-AAD1-255A7D5F1EE2}" type="slidenum">
              <a:rPr lang="en-US" smtClean="0"/>
              <a:t>‹nr.›</a:t>
            </a:fld>
            <a:endParaRPr lang="en-US"/>
          </a:p>
        </p:txBody>
      </p:sp>
    </p:spTree>
    <p:extLst>
      <p:ext uri="{BB962C8B-B14F-4D97-AF65-F5344CB8AC3E}">
        <p14:creationId xmlns:p14="http://schemas.microsoft.com/office/powerpoint/2010/main" val="20458194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C447E0-1D4D-4EF2-B81B-4B2400EE3EDB}"/>
              </a:ext>
            </a:extLst>
          </p:cNvPr>
          <p:cNvSpPr>
            <a:spLocks noGrp="1"/>
          </p:cNvSpPr>
          <p:nvPr>
            <p:ph type="dt" sz="half" idx="10"/>
          </p:nvPr>
        </p:nvSpPr>
        <p:spPr/>
        <p:txBody>
          <a:bodyPr/>
          <a:lstStyle/>
          <a:p>
            <a:fld id="{02AC24A9-CCB6-4F8D-B8DB-C2F3692CFA5A}" type="datetimeFigureOut">
              <a:rPr lang="en-US" smtClean="0"/>
              <a:t>8/10/2026</a:t>
            </a:fld>
            <a:endParaRPr lang="en-US"/>
          </a:p>
        </p:txBody>
      </p:sp>
      <p:sp>
        <p:nvSpPr>
          <p:cNvPr id="3" name="Footer Placeholder 2">
            <a:extLst>
              <a:ext uri="{FF2B5EF4-FFF2-40B4-BE49-F238E27FC236}">
                <a16:creationId xmlns:a16="http://schemas.microsoft.com/office/drawing/2014/main" id="{C9984CA0-2A78-4600-9F3D-19B09E790FE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440955-B18E-49D3-AE7B-B331200E34C5}"/>
              </a:ext>
            </a:extLst>
          </p:cNvPr>
          <p:cNvSpPr>
            <a:spLocks noGrp="1"/>
          </p:cNvSpPr>
          <p:nvPr>
            <p:ph type="sldNum" sz="quarter" idx="12"/>
          </p:nvPr>
        </p:nvSpPr>
        <p:spPr/>
        <p:txBody>
          <a:bodyPr/>
          <a:lstStyle/>
          <a:p>
            <a:fld id="{B2DC25EE-239B-4C5F-AAD1-255A7D5F1EE2}" type="slidenum">
              <a:rPr lang="en-US" smtClean="0"/>
              <a:t>‹nr.›</a:t>
            </a:fld>
            <a:endParaRPr lang="en-US"/>
          </a:p>
        </p:txBody>
      </p:sp>
    </p:spTree>
    <p:extLst>
      <p:ext uri="{BB962C8B-B14F-4D97-AF65-F5344CB8AC3E}">
        <p14:creationId xmlns:p14="http://schemas.microsoft.com/office/powerpoint/2010/main" val="7799698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FA417FE-CD1A-486F-A4AC-E4000A2FB18E}"/>
              </a:ext>
            </a:extLst>
          </p:cNvPr>
          <p:cNvSpPr/>
          <p:nvPr/>
        </p:nvSpPr>
        <p:spPr>
          <a:xfrm>
            <a:off x="558210" y="1162033"/>
            <a:ext cx="3740740" cy="4643344"/>
          </a:xfrm>
          <a:prstGeom prst="rect">
            <a:avLst/>
          </a:prstGeom>
          <a:noFill/>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318F0F5-812B-472C-9408-B80F2553F5E0}"/>
              </a:ext>
            </a:extLst>
          </p:cNvPr>
          <p:cNvSpPr/>
          <p:nvPr/>
        </p:nvSpPr>
        <p:spPr>
          <a:xfrm>
            <a:off x="498833" y="1618378"/>
            <a:ext cx="146304" cy="822960"/>
          </a:xfrm>
          <a:prstGeom prst="rect">
            <a:avLst/>
          </a:prstGeom>
          <a:solidFill>
            <a:srgbClr val="CB45B8"/>
          </a:solidFill>
          <a:ln>
            <a:solidFill>
              <a:srgbClr val="B333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7F7751B-CD8F-4F5B-A903-1DCE5D1E8306}"/>
              </a:ext>
            </a:extLst>
          </p:cNvPr>
          <p:cNvSpPr>
            <a:spLocks noGrp="1"/>
          </p:cNvSpPr>
          <p:nvPr>
            <p:ph type="title"/>
          </p:nvPr>
        </p:nvSpPr>
        <p:spPr>
          <a:xfrm>
            <a:off x="868680" y="1709930"/>
            <a:ext cx="3099816" cy="1709928"/>
          </a:xfrm>
        </p:spPr>
        <p:txBody>
          <a:bodyPr tIns="45720" anchor="t">
            <a:normAutofit/>
          </a:bodyPr>
          <a:lstStyle>
            <a:lvl1pPr>
              <a:lnSpc>
                <a:spcPct val="100000"/>
              </a:lnSpc>
              <a:defRPr sz="3400"/>
            </a:lvl1pPr>
          </a:lstStyle>
          <a:p>
            <a:r>
              <a:rPr lang="nl-NL"/>
              <a:t>Klik om stijl te bewerken</a:t>
            </a:r>
            <a:endParaRPr lang="en-US"/>
          </a:p>
        </p:txBody>
      </p:sp>
      <p:sp>
        <p:nvSpPr>
          <p:cNvPr id="3" name="Content Placeholder 2">
            <a:extLst>
              <a:ext uri="{FF2B5EF4-FFF2-40B4-BE49-F238E27FC236}">
                <a16:creationId xmlns:a16="http://schemas.microsoft.com/office/drawing/2014/main" id="{EFA55C8A-A0BB-441D-976F-EB56D4382DB6}"/>
              </a:ext>
            </a:extLst>
          </p:cNvPr>
          <p:cNvSpPr>
            <a:spLocks noGrp="1"/>
          </p:cNvSpPr>
          <p:nvPr>
            <p:ph idx="1"/>
          </p:nvPr>
        </p:nvSpPr>
        <p:spPr>
          <a:xfrm>
            <a:off x="4965194" y="1709928"/>
            <a:ext cx="6729984" cy="4096512"/>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Text Placeholder 3">
            <a:extLst>
              <a:ext uri="{FF2B5EF4-FFF2-40B4-BE49-F238E27FC236}">
                <a16:creationId xmlns:a16="http://schemas.microsoft.com/office/drawing/2014/main" id="{37DE6A51-A2E5-4BFA-B571-9FDFE1BBFB44}"/>
              </a:ext>
            </a:extLst>
          </p:cNvPr>
          <p:cNvSpPr>
            <a:spLocks noGrp="1"/>
          </p:cNvSpPr>
          <p:nvPr>
            <p:ph type="body" sz="half" idx="2"/>
          </p:nvPr>
        </p:nvSpPr>
        <p:spPr>
          <a:xfrm>
            <a:off x="868680" y="3429000"/>
            <a:ext cx="3099816" cy="2066544"/>
          </a:xfrm>
        </p:spPr>
        <p:txBody>
          <a:bodyPr>
            <a:normAutofit/>
          </a:bodyPr>
          <a:lstStyle>
            <a:lvl1pPr marL="0" indent="0">
              <a:buNone/>
              <a:defRPr sz="1800"/>
            </a:lvl1pPr>
            <a:lvl2pPr marL="457203" indent="0">
              <a:buNone/>
              <a:defRPr sz="1400"/>
            </a:lvl2pPr>
            <a:lvl3pPr marL="914406" indent="0">
              <a:buNone/>
              <a:defRPr sz="1200"/>
            </a:lvl3pPr>
            <a:lvl4pPr marL="1371609" indent="0">
              <a:buNone/>
              <a:defRPr sz="1000"/>
            </a:lvl4pPr>
            <a:lvl5pPr marL="1828812" indent="0">
              <a:buNone/>
              <a:defRPr sz="1000"/>
            </a:lvl5pPr>
            <a:lvl6pPr marL="2286015" indent="0">
              <a:buNone/>
              <a:defRPr sz="1000"/>
            </a:lvl6pPr>
            <a:lvl7pPr marL="2743218" indent="0">
              <a:buNone/>
              <a:defRPr sz="1000"/>
            </a:lvl7pPr>
            <a:lvl8pPr marL="3200421" indent="0">
              <a:buNone/>
              <a:defRPr sz="1000"/>
            </a:lvl8pPr>
            <a:lvl9pPr marL="3657624" indent="0">
              <a:buNone/>
              <a:defRPr sz="1000"/>
            </a:lvl9pPr>
          </a:lstStyle>
          <a:p>
            <a:pPr lvl="0"/>
            <a:r>
              <a:rPr lang="nl-NL"/>
              <a:t>Klikken om de tekststijl van het model te bewerken</a:t>
            </a:r>
          </a:p>
        </p:txBody>
      </p:sp>
      <p:sp>
        <p:nvSpPr>
          <p:cNvPr id="5" name="Date Placeholder 4">
            <a:extLst>
              <a:ext uri="{FF2B5EF4-FFF2-40B4-BE49-F238E27FC236}">
                <a16:creationId xmlns:a16="http://schemas.microsoft.com/office/drawing/2014/main" id="{3D92778A-DD4C-4651-9C53-8B0C44CD8805}"/>
              </a:ext>
            </a:extLst>
          </p:cNvPr>
          <p:cNvSpPr>
            <a:spLocks noGrp="1"/>
          </p:cNvSpPr>
          <p:nvPr>
            <p:ph type="dt" sz="half" idx="10"/>
          </p:nvPr>
        </p:nvSpPr>
        <p:spPr>
          <a:xfrm>
            <a:off x="868680" y="6356353"/>
            <a:ext cx="2743200" cy="365125"/>
          </a:xfrm>
        </p:spPr>
        <p:txBody>
          <a:bodyPr/>
          <a:lstStyle/>
          <a:p>
            <a:fld id="{02AC24A9-CCB6-4F8D-B8DB-C2F3692CFA5A}" type="datetimeFigureOut">
              <a:rPr lang="en-US" smtClean="0"/>
              <a:t>8/10/2026</a:t>
            </a:fld>
            <a:endParaRPr lang="en-US"/>
          </a:p>
        </p:txBody>
      </p:sp>
      <p:sp>
        <p:nvSpPr>
          <p:cNvPr id="6" name="Footer Placeholder 5">
            <a:extLst>
              <a:ext uri="{FF2B5EF4-FFF2-40B4-BE49-F238E27FC236}">
                <a16:creationId xmlns:a16="http://schemas.microsoft.com/office/drawing/2014/main" id="{9D6C7F66-2DFA-4146-BE1A-CE2890FE45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85D185-B1B6-4D62-81BE-BE82C80ACA6C}"/>
              </a:ext>
            </a:extLst>
          </p:cNvPr>
          <p:cNvSpPr>
            <a:spLocks noGrp="1"/>
          </p:cNvSpPr>
          <p:nvPr>
            <p:ph type="sldNum" sz="quarter" idx="12"/>
          </p:nvPr>
        </p:nvSpPr>
        <p:spPr/>
        <p:txBody>
          <a:bodyPr/>
          <a:lstStyle/>
          <a:p>
            <a:fld id="{B2DC25EE-239B-4C5F-AAD1-255A7D5F1EE2}" type="slidenum">
              <a:rPr lang="en-US" smtClean="0"/>
              <a:t>‹nr.›</a:t>
            </a:fld>
            <a:endParaRPr lang="en-US"/>
          </a:p>
        </p:txBody>
      </p:sp>
    </p:spTree>
    <p:extLst>
      <p:ext uri="{BB962C8B-B14F-4D97-AF65-F5344CB8AC3E}">
        <p14:creationId xmlns:p14="http://schemas.microsoft.com/office/powerpoint/2010/main" val="9234630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68B77B5-211C-456E-B79F-306CC3619347}"/>
              </a:ext>
            </a:extLst>
          </p:cNvPr>
          <p:cNvSpPr/>
          <p:nvPr/>
        </p:nvSpPr>
        <p:spPr>
          <a:xfrm>
            <a:off x="558210" y="1162033"/>
            <a:ext cx="3740740" cy="4643344"/>
          </a:xfrm>
          <a:prstGeom prst="rect">
            <a:avLst/>
          </a:prstGeom>
          <a:noFill/>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63C338-194D-4F23-ABEC-60A7EA96F302}"/>
              </a:ext>
            </a:extLst>
          </p:cNvPr>
          <p:cNvSpPr/>
          <p:nvPr/>
        </p:nvSpPr>
        <p:spPr>
          <a:xfrm>
            <a:off x="498833" y="1618378"/>
            <a:ext cx="146304" cy="822960"/>
          </a:xfrm>
          <a:prstGeom prst="rect">
            <a:avLst/>
          </a:prstGeom>
          <a:solidFill>
            <a:srgbClr val="B333A1"/>
          </a:solidFill>
          <a:ln>
            <a:solidFill>
              <a:srgbClr val="B333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C04DCC-0E3E-4F05-9FAC-9FA6CA4B2BAE}"/>
              </a:ext>
            </a:extLst>
          </p:cNvPr>
          <p:cNvSpPr>
            <a:spLocks noGrp="1"/>
          </p:cNvSpPr>
          <p:nvPr>
            <p:ph type="title"/>
          </p:nvPr>
        </p:nvSpPr>
        <p:spPr>
          <a:xfrm>
            <a:off x="868680" y="1709930"/>
            <a:ext cx="3099816" cy="1709928"/>
          </a:xfrm>
        </p:spPr>
        <p:txBody>
          <a:bodyPr tIns="45720" anchor="t">
            <a:normAutofit/>
          </a:bodyPr>
          <a:lstStyle>
            <a:lvl1pPr>
              <a:lnSpc>
                <a:spcPct val="100000"/>
              </a:lnSpc>
              <a:defRPr sz="3400"/>
            </a:lvl1pPr>
          </a:lstStyle>
          <a:p>
            <a:r>
              <a:rPr lang="nl-NL"/>
              <a:t>Klik om stijl te bewerken</a:t>
            </a:r>
            <a:endParaRPr lang="en-US"/>
          </a:p>
        </p:txBody>
      </p:sp>
      <p:sp>
        <p:nvSpPr>
          <p:cNvPr id="3" name="Picture Placeholder 2">
            <a:extLst>
              <a:ext uri="{FF2B5EF4-FFF2-40B4-BE49-F238E27FC236}">
                <a16:creationId xmlns:a16="http://schemas.microsoft.com/office/drawing/2014/main" id="{EBA29649-B19F-499E-8E9A-3577EAC8F031}"/>
              </a:ext>
            </a:extLst>
          </p:cNvPr>
          <p:cNvSpPr>
            <a:spLocks noGrp="1"/>
          </p:cNvSpPr>
          <p:nvPr>
            <p:ph type="pic" idx="1"/>
          </p:nvPr>
        </p:nvSpPr>
        <p:spPr>
          <a:xfrm>
            <a:off x="4965194" y="1161288"/>
            <a:ext cx="6729984" cy="4645152"/>
          </a:xfrm>
        </p:spPr>
        <p:txBody>
          <a:bodyPr>
            <a:normAutofit/>
          </a:bodyPr>
          <a:lstStyle>
            <a:lvl1pPr marL="0" indent="0">
              <a:buNone/>
              <a:defRPr sz="2800"/>
            </a:lvl1pPr>
            <a:lvl2pPr marL="457203" indent="0">
              <a:buNone/>
              <a:defRPr sz="2800"/>
            </a:lvl2pPr>
            <a:lvl3pPr marL="914406" indent="0">
              <a:buNone/>
              <a:defRPr sz="2400"/>
            </a:lvl3pPr>
            <a:lvl4pPr marL="1371609" indent="0">
              <a:buNone/>
              <a:defRPr sz="2000"/>
            </a:lvl4pPr>
            <a:lvl5pPr marL="1828812" indent="0">
              <a:buNone/>
              <a:defRPr sz="2000"/>
            </a:lvl5pPr>
            <a:lvl6pPr marL="2286015" indent="0">
              <a:buNone/>
              <a:defRPr sz="2000"/>
            </a:lvl6pPr>
            <a:lvl7pPr marL="2743218" indent="0">
              <a:buNone/>
              <a:defRPr sz="2000"/>
            </a:lvl7pPr>
            <a:lvl8pPr marL="3200421" indent="0">
              <a:buNone/>
              <a:defRPr sz="2000"/>
            </a:lvl8pPr>
            <a:lvl9pPr marL="3657624" indent="0">
              <a:buNone/>
              <a:defRPr sz="2000"/>
            </a:lvl9pPr>
          </a:lstStyle>
          <a:p>
            <a:r>
              <a:rPr lang="nl-NL"/>
              <a:t>Klik op het pictogram als u een afbeelding wilt toevoegen</a:t>
            </a:r>
            <a:endParaRPr lang="en-US"/>
          </a:p>
        </p:txBody>
      </p:sp>
      <p:sp>
        <p:nvSpPr>
          <p:cNvPr id="4" name="Text Placeholder 3">
            <a:extLst>
              <a:ext uri="{FF2B5EF4-FFF2-40B4-BE49-F238E27FC236}">
                <a16:creationId xmlns:a16="http://schemas.microsoft.com/office/drawing/2014/main" id="{1BC9EF2E-A8CD-41A1-B11A-0D8842797A98}"/>
              </a:ext>
            </a:extLst>
          </p:cNvPr>
          <p:cNvSpPr>
            <a:spLocks noGrp="1"/>
          </p:cNvSpPr>
          <p:nvPr>
            <p:ph type="body" sz="half" idx="2"/>
          </p:nvPr>
        </p:nvSpPr>
        <p:spPr>
          <a:xfrm>
            <a:off x="868680" y="3438146"/>
            <a:ext cx="3099816" cy="2057400"/>
          </a:xfrm>
        </p:spPr>
        <p:txBody>
          <a:bodyPr>
            <a:normAutofit/>
          </a:bodyPr>
          <a:lstStyle>
            <a:lvl1pPr marL="0" indent="0">
              <a:buNone/>
              <a:defRPr sz="1800"/>
            </a:lvl1pPr>
            <a:lvl2pPr marL="457203" indent="0">
              <a:buNone/>
              <a:defRPr sz="1400"/>
            </a:lvl2pPr>
            <a:lvl3pPr marL="914406" indent="0">
              <a:buNone/>
              <a:defRPr sz="1200"/>
            </a:lvl3pPr>
            <a:lvl4pPr marL="1371609" indent="0">
              <a:buNone/>
              <a:defRPr sz="1000"/>
            </a:lvl4pPr>
            <a:lvl5pPr marL="1828812" indent="0">
              <a:buNone/>
              <a:defRPr sz="1000"/>
            </a:lvl5pPr>
            <a:lvl6pPr marL="2286015" indent="0">
              <a:buNone/>
              <a:defRPr sz="1000"/>
            </a:lvl6pPr>
            <a:lvl7pPr marL="2743218" indent="0">
              <a:buNone/>
              <a:defRPr sz="1000"/>
            </a:lvl7pPr>
            <a:lvl8pPr marL="3200421" indent="0">
              <a:buNone/>
              <a:defRPr sz="1000"/>
            </a:lvl8pPr>
            <a:lvl9pPr marL="3657624" indent="0">
              <a:buNone/>
              <a:defRPr sz="1000"/>
            </a:lvl9pPr>
          </a:lstStyle>
          <a:p>
            <a:pPr lvl="0"/>
            <a:r>
              <a:rPr lang="nl-NL"/>
              <a:t>Klikken om de tekststijl van het model te bewerken</a:t>
            </a:r>
          </a:p>
        </p:txBody>
      </p:sp>
      <p:sp>
        <p:nvSpPr>
          <p:cNvPr id="5" name="Date Placeholder 4">
            <a:extLst>
              <a:ext uri="{FF2B5EF4-FFF2-40B4-BE49-F238E27FC236}">
                <a16:creationId xmlns:a16="http://schemas.microsoft.com/office/drawing/2014/main" id="{B44257B5-0DE0-401F-9171-E8687A97DBA7}"/>
              </a:ext>
            </a:extLst>
          </p:cNvPr>
          <p:cNvSpPr>
            <a:spLocks noGrp="1"/>
          </p:cNvSpPr>
          <p:nvPr>
            <p:ph type="dt" sz="half" idx="10"/>
          </p:nvPr>
        </p:nvSpPr>
        <p:spPr>
          <a:xfrm>
            <a:off x="868680" y="6356353"/>
            <a:ext cx="2743200" cy="365125"/>
          </a:xfrm>
        </p:spPr>
        <p:txBody>
          <a:bodyPr/>
          <a:lstStyle/>
          <a:p>
            <a:fld id="{02AC24A9-CCB6-4F8D-B8DB-C2F3692CFA5A}" type="datetimeFigureOut">
              <a:rPr lang="en-US" smtClean="0"/>
              <a:t>8/10/2026</a:t>
            </a:fld>
            <a:endParaRPr lang="en-US"/>
          </a:p>
        </p:txBody>
      </p:sp>
      <p:sp>
        <p:nvSpPr>
          <p:cNvPr id="6" name="Footer Placeholder 5">
            <a:extLst>
              <a:ext uri="{FF2B5EF4-FFF2-40B4-BE49-F238E27FC236}">
                <a16:creationId xmlns:a16="http://schemas.microsoft.com/office/drawing/2014/main" id="{788CD9AD-D667-4FD4-AA34-428AA0BCD0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770FB6-F273-4BA6-8B97-9835AC537871}"/>
              </a:ext>
            </a:extLst>
          </p:cNvPr>
          <p:cNvSpPr>
            <a:spLocks noGrp="1"/>
          </p:cNvSpPr>
          <p:nvPr>
            <p:ph type="sldNum" sz="quarter" idx="12"/>
          </p:nvPr>
        </p:nvSpPr>
        <p:spPr/>
        <p:txBody>
          <a:bodyPr/>
          <a:lstStyle/>
          <a:p>
            <a:fld id="{B2DC25EE-239B-4C5F-AAD1-255A7D5F1EE2}" type="slidenum">
              <a:rPr lang="en-US" smtClean="0"/>
              <a:t>‹nr.›</a:t>
            </a:fld>
            <a:endParaRPr lang="en-US"/>
          </a:p>
        </p:txBody>
      </p:sp>
    </p:spTree>
    <p:extLst>
      <p:ext uri="{BB962C8B-B14F-4D97-AF65-F5344CB8AC3E}">
        <p14:creationId xmlns:p14="http://schemas.microsoft.com/office/powerpoint/2010/main" val="23655720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32C18-E430-4EC7-BD7C-99D86D012231}"/>
              </a:ext>
            </a:extLst>
          </p:cNvPr>
          <p:cNvSpPr>
            <a:spLocks noGrp="1"/>
          </p:cNvSpPr>
          <p:nvPr>
            <p:ph type="title"/>
          </p:nvPr>
        </p:nvSpPr>
        <p:spPr/>
        <p:txBody>
          <a:bodyPr/>
          <a:lstStyle/>
          <a:p>
            <a:r>
              <a:rPr lang="nl-NL"/>
              <a:t>Klik om stijl te bewerken</a:t>
            </a:r>
            <a:endParaRPr lang="en-US"/>
          </a:p>
        </p:txBody>
      </p:sp>
      <p:sp>
        <p:nvSpPr>
          <p:cNvPr id="3" name="Vertical Text Placeholder 2">
            <a:extLst>
              <a:ext uri="{FF2B5EF4-FFF2-40B4-BE49-F238E27FC236}">
                <a16:creationId xmlns:a16="http://schemas.microsoft.com/office/drawing/2014/main" id="{8FC5012F-7119-4D94-9717-3862E1C9384E}"/>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a:extLst>
              <a:ext uri="{FF2B5EF4-FFF2-40B4-BE49-F238E27FC236}">
                <a16:creationId xmlns:a16="http://schemas.microsoft.com/office/drawing/2014/main" id="{19ED9A4A-D287-4207-9037-70DB007A1707}"/>
              </a:ext>
            </a:extLst>
          </p:cNvPr>
          <p:cNvSpPr>
            <a:spLocks noGrp="1"/>
          </p:cNvSpPr>
          <p:nvPr>
            <p:ph type="dt" sz="half" idx="10"/>
          </p:nvPr>
        </p:nvSpPr>
        <p:spPr/>
        <p:txBody>
          <a:bodyPr/>
          <a:lstStyle/>
          <a:p>
            <a:fld id="{02AC24A9-CCB6-4F8D-B8DB-C2F3692CFA5A}" type="datetimeFigureOut">
              <a:rPr lang="en-US" smtClean="0"/>
              <a:t>8/10/2026</a:t>
            </a:fld>
            <a:endParaRPr lang="en-US"/>
          </a:p>
        </p:txBody>
      </p:sp>
      <p:sp>
        <p:nvSpPr>
          <p:cNvPr id="5" name="Footer Placeholder 4">
            <a:extLst>
              <a:ext uri="{FF2B5EF4-FFF2-40B4-BE49-F238E27FC236}">
                <a16:creationId xmlns:a16="http://schemas.microsoft.com/office/drawing/2014/main" id="{61ECFCAC-80DB-43BB-B3F1-AC22BACEE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679730-3487-4D94-A0DC-C21684963AB3}"/>
              </a:ext>
            </a:extLst>
          </p:cNvPr>
          <p:cNvSpPr>
            <a:spLocks noGrp="1"/>
          </p:cNvSpPr>
          <p:nvPr>
            <p:ph type="sldNum" sz="quarter" idx="12"/>
          </p:nvPr>
        </p:nvSpPr>
        <p:spPr/>
        <p:txBody>
          <a:bodyPr/>
          <a:lstStyle/>
          <a:p>
            <a:fld id="{B2DC25EE-239B-4C5F-AAD1-255A7D5F1EE2}" type="slidenum">
              <a:rPr lang="en-US" smtClean="0"/>
              <a:t>‹nr.›</a:t>
            </a:fld>
            <a:endParaRPr lang="en-US"/>
          </a:p>
        </p:txBody>
      </p:sp>
    </p:spTree>
    <p:extLst>
      <p:ext uri="{BB962C8B-B14F-4D97-AF65-F5344CB8AC3E}">
        <p14:creationId xmlns:p14="http://schemas.microsoft.com/office/powerpoint/2010/main" val="227571867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43C89D-929E-4CD1-BCCC-72A14C0335D6}"/>
              </a:ext>
            </a:extLst>
          </p:cNvPr>
          <p:cNvSpPr>
            <a:spLocks noGrp="1"/>
          </p:cNvSpPr>
          <p:nvPr>
            <p:ph type="title" orient="vert"/>
          </p:nvPr>
        </p:nvSpPr>
        <p:spPr>
          <a:xfrm>
            <a:off x="8724900" y="365127"/>
            <a:ext cx="2628900" cy="5811838"/>
          </a:xfrm>
        </p:spPr>
        <p:txBody>
          <a:bodyPr vert="eaVert"/>
          <a:lstStyle/>
          <a:p>
            <a:r>
              <a:rPr lang="nl-NL"/>
              <a:t>Klik om stijl te bewerken</a:t>
            </a:r>
            <a:endParaRPr lang="en-US"/>
          </a:p>
        </p:txBody>
      </p:sp>
      <p:sp>
        <p:nvSpPr>
          <p:cNvPr id="3" name="Vertical Text Placeholder 2">
            <a:extLst>
              <a:ext uri="{FF2B5EF4-FFF2-40B4-BE49-F238E27FC236}">
                <a16:creationId xmlns:a16="http://schemas.microsoft.com/office/drawing/2014/main" id="{FED450EA-A577-4B76-A12F-650BEB20FD8D}"/>
              </a:ext>
            </a:extLst>
          </p:cNvPr>
          <p:cNvSpPr>
            <a:spLocks noGrp="1"/>
          </p:cNvSpPr>
          <p:nvPr>
            <p:ph type="body" orient="vert" idx="1"/>
          </p:nvPr>
        </p:nvSpPr>
        <p:spPr>
          <a:xfrm>
            <a:off x="838200" y="365127"/>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a:extLst>
              <a:ext uri="{FF2B5EF4-FFF2-40B4-BE49-F238E27FC236}">
                <a16:creationId xmlns:a16="http://schemas.microsoft.com/office/drawing/2014/main" id="{41D2603B-9ACE-4FA9-805B-9B91EB63DF7D}"/>
              </a:ext>
            </a:extLst>
          </p:cNvPr>
          <p:cNvSpPr>
            <a:spLocks noGrp="1"/>
          </p:cNvSpPr>
          <p:nvPr>
            <p:ph type="dt" sz="half" idx="10"/>
          </p:nvPr>
        </p:nvSpPr>
        <p:spPr/>
        <p:txBody>
          <a:bodyPr/>
          <a:lstStyle/>
          <a:p>
            <a:fld id="{02AC24A9-CCB6-4F8D-B8DB-C2F3692CFA5A}" type="datetimeFigureOut">
              <a:rPr lang="en-US" smtClean="0"/>
              <a:t>8/10/2026</a:t>
            </a:fld>
            <a:endParaRPr lang="en-US"/>
          </a:p>
        </p:txBody>
      </p:sp>
      <p:sp>
        <p:nvSpPr>
          <p:cNvPr id="5" name="Footer Placeholder 4">
            <a:extLst>
              <a:ext uri="{FF2B5EF4-FFF2-40B4-BE49-F238E27FC236}">
                <a16:creationId xmlns:a16="http://schemas.microsoft.com/office/drawing/2014/main" id="{7ECE18AC-D6A9-4A61-885D-68E2B684A4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197AE4-AA47-4E14-8FFE-171FAE47F49E}"/>
              </a:ext>
            </a:extLst>
          </p:cNvPr>
          <p:cNvSpPr>
            <a:spLocks noGrp="1"/>
          </p:cNvSpPr>
          <p:nvPr>
            <p:ph type="sldNum" sz="quarter" idx="12"/>
          </p:nvPr>
        </p:nvSpPr>
        <p:spPr/>
        <p:txBody>
          <a:bodyPr/>
          <a:lstStyle/>
          <a:p>
            <a:fld id="{B2DC25EE-239B-4C5F-AAD1-255A7D5F1EE2}" type="slidenum">
              <a:rPr lang="en-US" smtClean="0"/>
              <a:t>‹nr.›</a:t>
            </a:fld>
            <a:endParaRPr lang="en-US"/>
          </a:p>
        </p:txBody>
      </p:sp>
    </p:spTree>
    <p:extLst>
      <p:ext uri="{BB962C8B-B14F-4D97-AF65-F5344CB8AC3E}">
        <p14:creationId xmlns:p14="http://schemas.microsoft.com/office/powerpoint/2010/main" val="2395815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8136-4330-4480-80D9-0F6FD970617C}"/>
              </a:ext>
            </a:extLst>
          </p:cNvPr>
          <p:cNvSpPr>
            <a:spLocks noGrp="1"/>
          </p:cNvSpPr>
          <p:nvPr>
            <p:ph type="ctrTitle" hasCustomPrompt="1"/>
          </p:nvPr>
        </p:nvSpPr>
        <p:spPr>
          <a:xfrm>
            <a:off x="576073" y="1124712"/>
            <a:ext cx="11036808" cy="3172968"/>
          </a:xfrm>
        </p:spPr>
        <p:txBody>
          <a:bodyPr anchor="b">
            <a:normAutofit/>
          </a:bodyPr>
          <a:lstStyle>
            <a:lvl1pPr algn="l">
              <a:defRPr sz="8000"/>
            </a:lvl1pPr>
          </a:lstStyle>
          <a:p>
            <a:r>
              <a:rPr lang="en-US" err="1"/>
              <a:t>Titel</a:t>
            </a:r>
            <a:endParaRPr lang="en-US"/>
          </a:p>
        </p:txBody>
      </p:sp>
      <p:sp>
        <p:nvSpPr>
          <p:cNvPr id="3" name="Subtitle 2">
            <a:extLst>
              <a:ext uri="{FF2B5EF4-FFF2-40B4-BE49-F238E27FC236}">
                <a16:creationId xmlns:a16="http://schemas.microsoft.com/office/drawing/2014/main" id="{566E5739-DD96-45FB-B609-3E3447A52FED}"/>
              </a:ext>
            </a:extLst>
          </p:cNvPr>
          <p:cNvSpPr>
            <a:spLocks noGrp="1"/>
          </p:cNvSpPr>
          <p:nvPr>
            <p:ph type="subTitle" idx="1" hasCustomPrompt="1"/>
          </p:nvPr>
        </p:nvSpPr>
        <p:spPr>
          <a:xfrm>
            <a:off x="576073" y="4727448"/>
            <a:ext cx="11036808" cy="1481328"/>
          </a:xfrm>
        </p:spPr>
        <p:txBody>
          <a:bodyPr>
            <a:normAutofit/>
          </a:bodyPr>
          <a:lstStyle>
            <a:lvl1pPr marL="0" indent="0" algn="l">
              <a:buNone/>
              <a:defRPr sz="2800"/>
            </a:lvl1pPr>
            <a:lvl2pPr marL="457203" indent="0" algn="ctr">
              <a:buNone/>
              <a:defRPr sz="2000"/>
            </a:lvl2pPr>
            <a:lvl3pPr marL="914406" indent="0" algn="ctr">
              <a:buNone/>
              <a:defRPr sz="1800"/>
            </a:lvl3pPr>
            <a:lvl4pPr marL="1371609" indent="0" algn="ctr">
              <a:buNone/>
              <a:defRPr sz="1600"/>
            </a:lvl4pPr>
            <a:lvl5pPr marL="1828812" indent="0" algn="ctr">
              <a:buNone/>
              <a:defRPr sz="1600"/>
            </a:lvl5pPr>
            <a:lvl6pPr marL="2286015" indent="0" algn="ctr">
              <a:buNone/>
              <a:defRPr sz="1600"/>
            </a:lvl6pPr>
            <a:lvl7pPr marL="2743218" indent="0" algn="ctr">
              <a:buNone/>
              <a:defRPr sz="1600"/>
            </a:lvl7pPr>
            <a:lvl8pPr marL="3200421" indent="0" algn="ctr">
              <a:buNone/>
              <a:defRPr sz="1600"/>
            </a:lvl8pPr>
            <a:lvl9pPr marL="3657624" indent="0" algn="ctr">
              <a:buNone/>
              <a:defRPr sz="1600"/>
            </a:lvl9pPr>
          </a:lstStyle>
          <a:p>
            <a:r>
              <a:rPr lang="en-US" err="1"/>
              <a:t>Subtitel</a:t>
            </a:r>
            <a:endParaRPr lang="en-US"/>
          </a:p>
        </p:txBody>
      </p:sp>
      <p:sp>
        <p:nvSpPr>
          <p:cNvPr id="4" name="Date Placeholder 3">
            <a:extLst>
              <a:ext uri="{FF2B5EF4-FFF2-40B4-BE49-F238E27FC236}">
                <a16:creationId xmlns:a16="http://schemas.microsoft.com/office/drawing/2014/main" id="{1B9FF558-51F9-42A2-9944-DBE23DA8B224}"/>
              </a:ext>
            </a:extLst>
          </p:cNvPr>
          <p:cNvSpPr>
            <a:spLocks noGrp="1"/>
          </p:cNvSpPr>
          <p:nvPr>
            <p:ph type="dt" sz="half" idx="10"/>
          </p:nvPr>
        </p:nvSpPr>
        <p:spPr>
          <a:xfrm>
            <a:off x="576074" y="6356353"/>
            <a:ext cx="2743200" cy="365125"/>
          </a:xfrm>
        </p:spPr>
        <p:txBody>
          <a:bodyPr/>
          <a:lstStyle/>
          <a:p>
            <a:fld id="{02AC24A9-CCB6-4F8D-B8DB-C2F3692CFA5A}" type="datetimeFigureOut">
              <a:rPr lang="en-US" smtClean="0"/>
              <a:t>8/10/2026</a:t>
            </a:fld>
            <a:endParaRPr lang="en-US"/>
          </a:p>
        </p:txBody>
      </p:sp>
      <p:sp>
        <p:nvSpPr>
          <p:cNvPr id="5" name="Footer Placeholder 4">
            <a:extLst>
              <a:ext uri="{FF2B5EF4-FFF2-40B4-BE49-F238E27FC236}">
                <a16:creationId xmlns:a16="http://schemas.microsoft.com/office/drawing/2014/main" id="{8B8C0E86-A7F7-4BDC-A637-254E5252DE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D10ADE-E9DA-4E57-BF57-1CCB65219839}"/>
              </a:ext>
            </a:extLst>
          </p:cNvPr>
          <p:cNvSpPr>
            <a:spLocks noGrp="1"/>
          </p:cNvSpPr>
          <p:nvPr>
            <p:ph type="sldNum" sz="quarter" idx="12"/>
          </p:nvPr>
        </p:nvSpPr>
        <p:spPr>
          <a:xfrm>
            <a:off x="8869682" y="6356353"/>
            <a:ext cx="2743200" cy="365125"/>
          </a:xfrm>
        </p:spPr>
        <p:txBody>
          <a:bodyPr/>
          <a:lstStyle/>
          <a:p>
            <a:fld id="{B2DC25EE-239B-4C5F-AAD1-255A7D5F1EE2}" type="slidenum">
              <a:rPr lang="en-US" smtClean="0"/>
              <a:t>‹nr.›</a:t>
            </a:fld>
            <a:endParaRPr lang="en-US"/>
          </a:p>
        </p:txBody>
      </p:sp>
      <p:sp>
        <p:nvSpPr>
          <p:cNvPr id="10" name="Rectangle 9">
            <a:extLst>
              <a:ext uri="{FF2B5EF4-FFF2-40B4-BE49-F238E27FC236}">
                <a16:creationId xmlns:a16="http://schemas.microsoft.com/office/drawing/2014/main" id="{79F3C543-62EC-4433-9C93-A2CD8764E9B4}"/>
              </a:ext>
            </a:extLst>
          </p:cNvPr>
          <p:cNvSpPr/>
          <p:nvPr/>
        </p:nvSpPr>
        <p:spPr>
          <a:xfrm flipV="1">
            <a:off x="578653" y="4501204"/>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Afbeelding 8">
            <a:extLst>
              <a:ext uri="{FF2B5EF4-FFF2-40B4-BE49-F238E27FC236}">
                <a16:creationId xmlns:a16="http://schemas.microsoft.com/office/drawing/2014/main" id="{A36D8721-6F59-AD69-C7FB-025904A225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397" y="6134565"/>
            <a:ext cx="1557338" cy="716620"/>
          </a:xfrm>
          <a:prstGeom prst="rect">
            <a:avLst/>
          </a:prstGeom>
        </p:spPr>
      </p:pic>
    </p:spTree>
    <p:extLst>
      <p:ext uri="{BB962C8B-B14F-4D97-AF65-F5344CB8AC3E}">
        <p14:creationId xmlns:p14="http://schemas.microsoft.com/office/powerpoint/2010/main" val="82512229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D6FBB9D-1CAA-4D05-AB33-BABDFE17B843}"/>
              </a:ext>
            </a:extLst>
          </p:cNvPr>
          <p:cNvSpPr/>
          <p:nvPr/>
        </p:nvSpPr>
        <p:spPr>
          <a:xfrm>
            <a:off x="558211" y="0"/>
            <a:ext cx="11167447" cy="2018806"/>
          </a:xfrm>
          <a:prstGeom prst="rect">
            <a:avLst/>
          </a:prstGeom>
          <a:noFill/>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04727B71-B4B6-4823-80A1-68C40B475118}"/>
              </a:ext>
            </a:extLst>
          </p:cNvPr>
          <p:cNvSpPr/>
          <p:nvPr/>
        </p:nvSpPr>
        <p:spPr>
          <a:xfrm>
            <a:off x="566930" y="2"/>
            <a:ext cx="11155680" cy="201168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8D358CF-0758-490A-A084-C46443B9ABE8}"/>
              </a:ext>
            </a:extLst>
          </p:cNvPr>
          <p:cNvSpPr>
            <a:spLocks noGrp="1"/>
          </p:cNvSpPr>
          <p:nvPr>
            <p:ph type="title" hasCustomPrompt="1"/>
          </p:nvPr>
        </p:nvSpPr>
        <p:spPr>
          <a:xfrm>
            <a:off x="1115568" y="548640"/>
            <a:ext cx="10168128" cy="1179576"/>
          </a:xfrm>
        </p:spPr>
        <p:txBody>
          <a:bodyPr>
            <a:normAutofit/>
          </a:bodyPr>
          <a:lstStyle>
            <a:lvl1pPr>
              <a:defRPr sz="4000"/>
            </a:lvl1pPr>
          </a:lstStyle>
          <a:p>
            <a:r>
              <a:rPr lang="en-US" err="1"/>
              <a:t>Voeg</a:t>
            </a:r>
            <a:r>
              <a:rPr lang="en-US"/>
              <a:t> </a:t>
            </a:r>
            <a:r>
              <a:rPr lang="en-US" err="1"/>
              <a:t>hier</a:t>
            </a:r>
            <a:r>
              <a:rPr lang="en-US"/>
              <a:t> je </a:t>
            </a:r>
            <a:r>
              <a:rPr lang="en-US" err="1"/>
              <a:t>titel</a:t>
            </a:r>
            <a:r>
              <a:rPr lang="en-US"/>
              <a:t> toe</a:t>
            </a:r>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1115568" y="2478027"/>
            <a:ext cx="10168128" cy="3694176"/>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1115568" y="6356353"/>
            <a:ext cx="2743200" cy="365125"/>
          </a:xfrm>
        </p:spPr>
        <p:txBody>
          <a:bodyPr/>
          <a:lstStyle/>
          <a:p>
            <a:fld id="{02AC24A9-CCB6-4F8D-B8DB-C2F3692CFA5A}" type="datetimeFigureOut">
              <a:rPr lang="en-US" smtClean="0"/>
              <a:t>8/10/2026</a:t>
            </a:fld>
            <a:endParaRPr lang="en-US"/>
          </a:p>
        </p:txBody>
      </p:sp>
      <p:sp>
        <p:nvSpPr>
          <p:cNvPr id="5" name="Footer Placeholder 4">
            <a:extLst>
              <a:ext uri="{FF2B5EF4-FFF2-40B4-BE49-F238E27FC236}">
                <a16:creationId xmlns:a16="http://schemas.microsoft.com/office/drawing/2014/main" id="{36747CE3-4890-4BC1-94DB-5D49D02C99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8540496" y="6356353"/>
            <a:ext cx="2743200" cy="365125"/>
          </a:xfrm>
        </p:spPr>
        <p:txBody>
          <a:bodyPr/>
          <a:lstStyle/>
          <a:p>
            <a:fld id="{B2DC25EE-239B-4C5F-AAD1-255A7D5F1EE2}" type="slidenum">
              <a:rPr lang="en-US" smtClean="0"/>
              <a:t>‹nr.›</a:t>
            </a:fld>
            <a:endParaRPr lang="en-US"/>
          </a:p>
        </p:txBody>
      </p:sp>
      <p:sp>
        <p:nvSpPr>
          <p:cNvPr id="9" name="Rectangle 12">
            <a:extLst>
              <a:ext uri="{FF2B5EF4-FFF2-40B4-BE49-F238E27FC236}">
                <a16:creationId xmlns:a16="http://schemas.microsoft.com/office/drawing/2014/main" id="{8E5C42A2-87E8-6C09-A689-09FFE54F743B}"/>
              </a:ext>
            </a:extLst>
          </p:cNvPr>
          <p:cNvSpPr/>
          <p:nvPr/>
        </p:nvSpPr>
        <p:spPr>
          <a:xfrm>
            <a:off x="502921" y="787355"/>
            <a:ext cx="128017" cy="704088"/>
          </a:xfrm>
          <a:prstGeom prst="rect">
            <a:avLst/>
          </a:prstGeom>
          <a:solidFill>
            <a:srgbClr val="D876CA"/>
          </a:solidFill>
          <a:ln>
            <a:solidFill>
              <a:srgbClr val="D876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939879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5AEDC5C-2E87-49C6-AB07-A95E5F39ED8E}"/>
              </a:ext>
            </a:extLst>
          </p:cNvPr>
          <p:cNvSpPr/>
          <p:nvPr/>
        </p:nvSpPr>
        <p:spPr>
          <a:xfrm>
            <a:off x="558212" y="4981423"/>
            <a:ext cx="11134956" cy="822960"/>
          </a:xfrm>
          <a:prstGeom prst="rect">
            <a:avLst/>
          </a:prstGeom>
          <a:noFill/>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8E44900-E8BF-4B12-8BCB-41076E2B68C7}"/>
              </a:ext>
            </a:extLst>
          </p:cNvPr>
          <p:cNvSpPr>
            <a:spLocks noGrp="1"/>
          </p:cNvSpPr>
          <p:nvPr>
            <p:ph type="title"/>
          </p:nvPr>
        </p:nvSpPr>
        <p:spPr>
          <a:xfrm>
            <a:off x="557785" y="640083"/>
            <a:ext cx="10890504" cy="4114800"/>
          </a:xfrm>
        </p:spPr>
        <p:txBody>
          <a:bodyPr anchor="b">
            <a:normAutofit/>
          </a:bodyPr>
          <a:lstStyle>
            <a:lvl1pPr>
              <a:defRPr sz="6600"/>
            </a:lvl1pPr>
          </a:lstStyle>
          <a:p>
            <a:r>
              <a:rPr lang="nl-NL"/>
              <a:t>Klik om stijl te bewerken</a:t>
            </a:r>
            <a:endParaRPr lang="en-US"/>
          </a:p>
        </p:txBody>
      </p:sp>
      <p:sp>
        <p:nvSpPr>
          <p:cNvPr id="3" name="Text Placeholder 2">
            <a:extLst>
              <a:ext uri="{FF2B5EF4-FFF2-40B4-BE49-F238E27FC236}">
                <a16:creationId xmlns:a16="http://schemas.microsoft.com/office/drawing/2014/main" id="{917741F9-B00F-4463-A257-6B66DABD9B4E}"/>
              </a:ext>
            </a:extLst>
          </p:cNvPr>
          <p:cNvSpPr>
            <a:spLocks noGrp="1"/>
          </p:cNvSpPr>
          <p:nvPr>
            <p:ph type="body" idx="1"/>
          </p:nvPr>
        </p:nvSpPr>
        <p:spPr>
          <a:xfrm>
            <a:off x="841250" y="5102352"/>
            <a:ext cx="10607040" cy="585216"/>
          </a:xfrm>
        </p:spPr>
        <p:txBody>
          <a:bodyPr anchor="ctr">
            <a:normAutofit/>
          </a:bodyPr>
          <a:lstStyle>
            <a:lvl1pPr marL="0" indent="0">
              <a:buNone/>
              <a:defRPr sz="2000">
                <a:solidFill>
                  <a:schemeClr val="tx2">
                    <a:lumMod val="75000"/>
                    <a:lumOff val="25000"/>
                  </a:schemeClr>
                </a:solidFill>
              </a:defRPr>
            </a:lvl1pPr>
            <a:lvl2pPr marL="457203" indent="0">
              <a:buNone/>
              <a:defRPr sz="2000">
                <a:solidFill>
                  <a:schemeClr val="tx1">
                    <a:tint val="75000"/>
                  </a:schemeClr>
                </a:solidFill>
              </a:defRPr>
            </a:lvl2pPr>
            <a:lvl3pPr marL="914406" indent="0">
              <a:buNone/>
              <a:defRPr sz="1800">
                <a:solidFill>
                  <a:schemeClr val="tx1">
                    <a:tint val="75000"/>
                  </a:schemeClr>
                </a:solidFill>
              </a:defRPr>
            </a:lvl3pPr>
            <a:lvl4pPr marL="1371609" indent="0">
              <a:buNone/>
              <a:defRPr sz="1600">
                <a:solidFill>
                  <a:schemeClr val="tx1">
                    <a:tint val="75000"/>
                  </a:schemeClr>
                </a:solidFill>
              </a:defRPr>
            </a:lvl4pPr>
            <a:lvl5pPr marL="1828812" indent="0">
              <a:buNone/>
              <a:defRPr sz="1600">
                <a:solidFill>
                  <a:schemeClr val="tx1">
                    <a:tint val="75000"/>
                  </a:schemeClr>
                </a:solidFill>
              </a:defRPr>
            </a:lvl5pPr>
            <a:lvl6pPr marL="2286015" indent="0">
              <a:buNone/>
              <a:defRPr sz="1600">
                <a:solidFill>
                  <a:schemeClr val="tx1">
                    <a:tint val="75000"/>
                  </a:schemeClr>
                </a:solidFill>
              </a:defRPr>
            </a:lvl6pPr>
            <a:lvl7pPr marL="2743218" indent="0">
              <a:buNone/>
              <a:defRPr sz="1600">
                <a:solidFill>
                  <a:schemeClr val="tx1">
                    <a:tint val="75000"/>
                  </a:schemeClr>
                </a:solidFill>
              </a:defRPr>
            </a:lvl7pPr>
            <a:lvl8pPr marL="3200421" indent="0">
              <a:buNone/>
              <a:defRPr sz="1600">
                <a:solidFill>
                  <a:schemeClr val="tx1">
                    <a:tint val="75000"/>
                  </a:schemeClr>
                </a:solidFill>
              </a:defRPr>
            </a:lvl8pPr>
            <a:lvl9pPr marL="3657624" indent="0">
              <a:buNone/>
              <a:defRPr sz="1600">
                <a:solidFill>
                  <a:schemeClr val="tx1">
                    <a:tint val="75000"/>
                  </a:schemeClr>
                </a:solidFill>
              </a:defRPr>
            </a:lvl9pPr>
          </a:lstStyle>
          <a:p>
            <a:pPr lvl="0"/>
            <a:r>
              <a:rPr lang="nl-NL"/>
              <a:t>Klikken om de tekststijl van het model te bewerken</a:t>
            </a:r>
          </a:p>
        </p:txBody>
      </p:sp>
      <p:sp>
        <p:nvSpPr>
          <p:cNvPr id="4" name="Date Placeholder 3">
            <a:extLst>
              <a:ext uri="{FF2B5EF4-FFF2-40B4-BE49-F238E27FC236}">
                <a16:creationId xmlns:a16="http://schemas.microsoft.com/office/drawing/2014/main" id="{D48BFA7D-4401-4285-802B-1579165F0D6D}"/>
              </a:ext>
            </a:extLst>
          </p:cNvPr>
          <p:cNvSpPr>
            <a:spLocks noGrp="1"/>
          </p:cNvSpPr>
          <p:nvPr>
            <p:ph type="dt" sz="half" idx="10"/>
          </p:nvPr>
        </p:nvSpPr>
        <p:spPr/>
        <p:txBody>
          <a:bodyPr/>
          <a:lstStyle/>
          <a:p>
            <a:fld id="{02AC24A9-CCB6-4F8D-B8DB-C2F3692CFA5A}" type="datetimeFigureOut">
              <a:rPr lang="en-US" smtClean="0"/>
              <a:t>8/10/2026</a:t>
            </a:fld>
            <a:endParaRPr lang="en-US"/>
          </a:p>
        </p:txBody>
      </p:sp>
      <p:sp>
        <p:nvSpPr>
          <p:cNvPr id="5" name="Footer Placeholder 4">
            <a:extLst>
              <a:ext uri="{FF2B5EF4-FFF2-40B4-BE49-F238E27FC236}">
                <a16:creationId xmlns:a16="http://schemas.microsoft.com/office/drawing/2014/main" id="{49A909C5-AA19-4195-8376-9002D5DF46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AC3F32-46E0-47C8-8565-5969A475FDB0}"/>
              </a:ext>
            </a:extLst>
          </p:cNvPr>
          <p:cNvSpPr>
            <a:spLocks noGrp="1"/>
          </p:cNvSpPr>
          <p:nvPr>
            <p:ph type="sldNum" sz="quarter" idx="12"/>
          </p:nvPr>
        </p:nvSpPr>
        <p:spPr/>
        <p:txBody>
          <a:bodyPr/>
          <a:lstStyle/>
          <a:p>
            <a:fld id="{B2DC25EE-239B-4C5F-AAD1-255A7D5F1EE2}" type="slidenum">
              <a:rPr lang="en-US" smtClean="0"/>
              <a:t>‹nr.›</a:t>
            </a:fld>
            <a:endParaRPr lang="en-US"/>
          </a:p>
        </p:txBody>
      </p:sp>
    </p:spTree>
    <p:extLst>
      <p:ext uri="{BB962C8B-B14F-4D97-AF65-F5344CB8AC3E}">
        <p14:creationId xmlns:p14="http://schemas.microsoft.com/office/powerpoint/2010/main" val="105501705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076262E-36A0-40C6-ADE6-90CD9FB9B9EA}"/>
              </a:ext>
            </a:extLst>
          </p:cNvPr>
          <p:cNvSpPr/>
          <p:nvPr/>
        </p:nvSpPr>
        <p:spPr>
          <a:xfrm>
            <a:off x="558211" y="0"/>
            <a:ext cx="11167447" cy="2018806"/>
          </a:xfrm>
          <a:prstGeom prst="rect">
            <a:avLst/>
          </a:prstGeom>
          <a:noFill/>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2677A9B-4D1D-4D80-912C-24570140A650}"/>
              </a:ext>
            </a:extLst>
          </p:cNvPr>
          <p:cNvSpPr/>
          <p:nvPr/>
        </p:nvSpPr>
        <p:spPr>
          <a:xfrm>
            <a:off x="566930" y="2"/>
            <a:ext cx="11155680" cy="201168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7A078AE-0BC3-48F9-87EC-2DB0CCE7E2AE}"/>
              </a:ext>
            </a:extLst>
          </p:cNvPr>
          <p:cNvSpPr>
            <a:spLocks noGrp="1"/>
          </p:cNvSpPr>
          <p:nvPr>
            <p:ph type="title"/>
          </p:nvPr>
        </p:nvSpPr>
        <p:spPr>
          <a:xfrm>
            <a:off x="1115568" y="548640"/>
            <a:ext cx="10168128" cy="1179576"/>
          </a:xfrm>
        </p:spPr>
        <p:txBody>
          <a:bodyPr>
            <a:normAutofit/>
          </a:bodyPr>
          <a:lstStyle>
            <a:lvl1pPr>
              <a:defRPr sz="4000"/>
            </a:lvl1pPr>
          </a:lstStyle>
          <a:p>
            <a:r>
              <a:rPr lang="nl-NL"/>
              <a:t>Klik om stijl te bewerken</a:t>
            </a:r>
            <a:endParaRPr lang="en-US"/>
          </a:p>
        </p:txBody>
      </p:sp>
      <p:sp>
        <p:nvSpPr>
          <p:cNvPr id="3" name="Content Placeholder 2">
            <a:extLst>
              <a:ext uri="{FF2B5EF4-FFF2-40B4-BE49-F238E27FC236}">
                <a16:creationId xmlns:a16="http://schemas.microsoft.com/office/drawing/2014/main" id="{292A20DF-0829-4336-B59F-FF9D7AA9D8B6}"/>
              </a:ext>
            </a:extLst>
          </p:cNvPr>
          <p:cNvSpPr>
            <a:spLocks noGrp="1"/>
          </p:cNvSpPr>
          <p:nvPr>
            <p:ph sz="half" idx="1"/>
          </p:nvPr>
        </p:nvSpPr>
        <p:spPr>
          <a:xfrm>
            <a:off x="1115567" y="2478027"/>
            <a:ext cx="4937760" cy="3694176"/>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Content Placeholder 3">
            <a:extLst>
              <a:ext uri="{FF2B5EF4-FFF2-40B4-BE49-F238E27FC236}">
                <a16:creationId xmlns:a16="http://schemas.microsoft.com/office/drawing/2014/main" id="{7935D01C-CF67-4DF6-B96C-FFC9D5BF847B}"/>
              </a:ext>
            </a:extLst>
          </p:cNvPr>
          <p:cNvSpPr>
            <a:spLocks noGrp="1"/>
          </p:cNvSpPr>
          <p:nvPr>
            <p:ph sz="half" idx="2"/>
          </p:nvPr>
        </p:nvSpPr>
        <p:spPr>
          <a:xfrm>
            <a:off x="6345936" y="2478027"/>
            <a:ext cx="4937760" cy="3694176"/>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5" name="Date Placeholder 4">
            <a:extLst>
              <a:ext uri="{FF2B5EF4-FFF2-40B4-BE49-F238E27FC236}">
                <a16:creationId xmlns:a16="http://schemas.microsoft.com/office/drawing/2014/main" id="{29BBD797-6031-4F82-8726-EAB757027FF5}"/>
              </a:ext>
            </a:extLst>
          </p:cNvPr>
          <p:cNvSpPr>
            <a:spLocks noGrp="1"/>
          </p:cNvSpPr>
          <p:nvPr>
            <p:ph type="dt" sz="half" idx="10"/>
          </p:nvPr>
        </p:nvSpPr>
        <p:spPr>
          <a:xfrm>
            <a:off x="1115568" y="6356353"/>
            <a:ext cx="2743200" cy="365125"/>
          </a:xfrm>
        </p:spPr>
        <p:txBody>
          <a:bodyPr/>
          <a:lstStyle/>
          <a:p>
            <a:fld id="{02AC24A9-CCB6-4F8D-B8DB-C2F3692CFA5A}" type="datetimeFigureOut">
              <a:rPr lang="en-US" smtClean="0"/>
              <a:t>8/10/2026</a:t>
            </a:fld>
            <a:endParaRPr lang="en-US"/>
          </a:p>
        </p:txBody>
      </p:sp>
      <p:sp>
        <p:nvSpPr>
          <p:cNvPr id="6" name="Footer Placeholder 5">
            <a:extLst>
              <a:ext uri="{FF2B5EF4-FFF2-40B4-BE49-F238E27FC236}">
                <a16:creationId xmlns:a16="http://schemas.microsoft.com/office/drawing/2014/main" id="{76B3F71C-B897-4909-A75E-8716AD49C1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78BC14-5BB1-405F-A6F3-C07230F085C8}"/>
              </a:ext>
            </a:extLst>
          </p:cNvPr>
          <p:cNvSpPr>
            <a:spLocks noGrp="1"/>
          </p:cNvSpPr>
          <p:nvPr>
            <p:ph type="sldNum" sz="quarter" idx="12"/>
          </p:nvPr>
        </p:nvSpPr>
        <p:spPr>
          <a:xfrm>
            <a:off x="8540496" y="6356353"/>
            <a:ext cx="2743200" cy="365125"/>
          </a:xfrm>
        </p:spPr>
        <p:txBody>
          <a:bodyPr/>
          <a:lstStyle/>
          <a:p>
            <a:fld id="{B2DC25EE-239B-4C5F-AAD1-255A7D5F1EE2}" type="slidenum">
              <a:rPr lang="en-US" smtClean="0"/>
              <a:t>‹nr.›</a:t>
            </a:fld>
            <a:endParaRPr lang="en-US"/>
          </a:p>
        </p:txBody>
      </p:sp>
      <p:sp>
        <p:nvSpPr>
          <p:cNvPr id="13" name="Rectangle 12">
            <a:extLst>
              <a:ext uri="{FF2B5EF4-FFF2-40B4-BE49-F238E27FC236}">
                <a16:creationId xmlns:a16="http://schemas.microsoft.com/office/drawing/2014/main" id="{51A49AA3-2D09-009B-A3B1-AF79DD6845A6}"/>
              </a:ext>
            </a:extLst>
          </p:cNvPr>
          <p:cNvSpPr/>
          <p:nvPr/>
        </p:nvSpPr>
        <p:spPr>
          <a:xfrm>
            <a:off x="502921" y="787355"/>
            <a:ext cx="128017" cy="704088"/>
          </a:xfrm>
          <a:prstGeom prst="rect">
            <a:avLst/>
          </a:prstGeom>
          <a:solidFill>
            <a:srgbClr val="D876CA"/>
          </a:solidFill>
          <a:ln>
            <a:solidFill>
              <a:srgbClr val="D876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5785387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B671BDE-E45C-41A1-9B98-4A607D703855}"/>
              </a:ext>
            </a:extLst>
          </p:cNvPr>
          <p:cNvSpPr/>
          <p:nvPr/>
        </p:nvSpPr>
        <p:spPr>
          <a:xfrm>
            <a:off x="558211" y="0"/>
            <a:ext cx="11167447" cy="2018806"/>
          </a:xfrm>
          <a:prstGeom prst="rect">
            <a:avLst/>
          </a:prstGeom>
          <a:noFill/>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299500CE-917A-4D03-A7DF-71D8EBBC1537}"/>
              </a:ext>
            </a:extLst>
          </p:cNvPr>
          <p:cNvSpPr/>
          <p:nvPr/>
        </p:nvSpPr>
        <p:spPr>
          <a:xfrm>
            <a:off x="566930" y="2"/>
            <a:ext cx="11155680" cy="201168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F8F91F8-0767-40B5-A3AA-72931FC192EA}"/>
              </a:ext>
            </a:extLst>
          </p:cNvPr>
          <p:cNvSpPr>
            <a:spLocks noGrp="1"/>
          </p:cNvSpPr>
          <p:nvPr>
            <p:ph type="title"/>
          </p:nvPr>
        </p:nvSpPr>
        <p:spPr>
          <a:xfrm>
            <a:off x="1115568" y="548640"/>
            <a:ext cx="10168128" cy="1179576"/>
          </a:xfrm>
        </p:spPr>
        <p:txBody>
          <a:bodyPr>
            <a:normAutofit/>
          </a:bodyPr>
          <a:lstStyle>
            <a:lvl1pPr>
              <a:defRPr sz="4000"/>
            </a:lvl1pPr>
          </a:lstStyle>
          <a:p>
            <a:r>
              <a:rPr lang="nl-NL"/>
              <a:t>Klik om stijl te bewerken</a:t>
            </a:r>
            <a:endParaRPr lang="en-US"/>
          </a:p>
        </p:txBody>
      </p:sp>
      <p:sp>
        <p:nvSpPr>
          <p:cNvPr id="3" name="Text Placeholder 2">
            <a:extLst>
              <a:ext uri="{FF2B5EF4-FFF2-40B4-BE49-F238E27FC236}">
                <a16:creationId xmlns:a16="http://schemas.microsoft.com/office/drawing/2014/main" id="{AAAE0554-8BEE-4BF6-9519-51B8475D35E1}"/>
              </a:ext>
            </a:extLst>
          </p:cNvPr>
          <p:cNvSpPr>
            <a:spLocks noGrp="1"/>
          </p:cNvSpPr>
          <p:nvPr>
            <p:ph type="body" idx="1"/>
          </p:nvPr>
        </p:nvSpPr>
        <p:spPr>
          <a:xfrm>
            <a:off x="1115567" y="2372650"/>
            <a:ext cx="4937760" cy="823912"/>
          </a:xfrm>
        </p:spPr>
        <p:txBody>
          <a:bodyPr anchor="b"/>
          <a:lstStyle>
            <a:lvl1pPr marL="0" indent="0">
              <a:buNone/>
              <a:defRPr sz="2400" b="1" cap="none" baseline="0"/>
            </a:lvl1pPr>
            <a:lvl2pPr marL="457203" indent="0">
              <a:buNone/>
              <a:defRPr sz="2000" b="1"/>
            </a:lvl2pPr>
            <a:lvl3pPr marL="914406" indent="0">
              <a:buNone/>
              <a:defRPr sz="1800" b="1"/>
            </a:lvl3pPr>
            <a:lvl4pPr marL="1371609" indent="0">
              <a:buNone/>
              <a:defRPr sz="1600" b="1"/>
            </a:lvl4pPr>
            <a:lvl5pPr marL="1828812" indent="0">
              <a:buNone/>
              <a:defRPr sz="1600" b="1"/>
            </a:lvl5pPr>
            <a:lvl6pPr marL="2286015" indent="0">
              <a:buNone/>
              <a:defRPr sz="1600" b="1"/>
            </a:lvl6pPr>
            <a:lvl7pPr marL="2743218" indent="0">
              <a:buNone/>
              <a:defRPr sz="1600" b="1"/>
            </a:lvl7pPr>
            <a:lvl8pPr marL="3200421" indent="0">
              <a:buNone/>
              <a:defRPr sz="1600" b="1"/>
            </a:lvl8pPr>
            <a:lvl9pPr marL="3657624" indent="0">
              <a:buNone/>
              <a:defRPr sz="1600" b="1"/>
            </a:lvl9pPr>
          </a:lstStyle>
          <a:p>
            <a:pPr lvl="0"/>
            <a:r>
              <a:rPr lang="nl-NL"/>
              <a:t>Klikken om de tekststijl van het model te bewerken</a:t>
            </a:r>
          </a:p>
        </p:txBody>
      </p:sp>
      <p:sp>
        <p:nvSpPr>
          <p:cNvPr id="4" name="Content Placeholder 3">
            <a:extLst>
              <a:ext uri="{FF2B5EF4-FFF2-40B4-BE49-F238E27FC236}">
                <a16:creationId xmlns:a16="http://schemas.microsoft.com/office/drawing/2014/main" id="{FD4A358D-C930-48E0-B372-06A826B74C47}"/>
              </a:ext>
            </a:extLst>
          </p:cNvPr>
          <p:cNvSpPr>
            <a:spLocks noGrp="1"/>
          </p:cNvSpPr>
          <p:nvPr>
            <p:ph sz="half" idx="2"/>
          </p:nvPr>
        </p:nvSpPr>
        <p:spPr>
          <a:xfrm>
            <a:off x="1115567" y="3203691"/>
            <a:ext cx="4937760" cy="2968512"/>
          </a:xfrm>
        </p:spPr>
        <p:txBody>
          <a:bodyPr/>
          <a:lstStyle>
            <a:lvl1pPr>
              <a:defRPr sz="2400"/>
            </a:lvl1pPr>
            <a:lvl2pPr>
              <a:defRPr sz="2000"/>
            </a:lvl2pPr>
            <a:lvl3pPr>
              <a:defRPr sz="1800"/>
            </a:lvl3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5" name="Text Placeholder 4">
            <a:extLst>
              <a:ext uri="{FF2B5EF4-FFF2-40B4-BE49-F238E27FC236}">
                <a16:creationId xmlns:a16="http://schemas.microsoft.com/office/drawing/2014/main" id="{83B6615E-4966-4150-83B6-C47591B36383}"/>
              </a:ext>
            </a:extLst>
          </p:cNvPr>
          <p:cNvSpPr>
            <a:spLocks noGrp="1"/>
          </p:cNvSpPr>
          <p:nvPr>
            <p:ph type="body" sz="quarter" idx="3"/>
          </p:nvPr>
        </p:nvSpPr>
        <p:spPr>
          <a:xfrm>
            <a:off x="6345936" y="2372650"/>
            <a:ext cx="4937760" cy="823912"/>
          </a:xfrm>
        </p:spPr>
        <p:txBody>
          <a:bodyPr anchor="b"/>
          <a:lstStyle>
            <a:lvl1pPr marL="0" indent="0">
              <a:buNone/>
              <a:defRPr sz="2400" b="1" cap="none" baseline="0"/>
            </a:lvl1pPr>
            <a:lvl2pPr marL="457203" indent="0">
              <a:buNone/>
              <a:defRPr sz="2000" b="1"/>
            </a:lvl2pPr>
            <a:lvl3pPr marL="914406" indent="0">
              <a:buNone/>
              <a:defRPr sz="1800" b="1"/>
            </a:lvl3pPr>
            <a:lvl4pPr marL="1371609" indent="0">
              <a:buNone/>
              <a:defRPr sz="1600" b="1"/>
            </a:lvl4pPr>
            <a:lvl5pPr marL="1828812" indent="0">
              <a:buNone/>
              <a:defRPr sz="1600" b="1"/>
            </a:lvl5pPr>
            <a:lvl6pPr marL="2286015" indent="0">
              <a:buNone/>
              <a:defRPr sz="1600" b="1"/>
            </a:lvl6pPr>
            <a:lvl7pPr marL="2743218" indent="0">
              <a:buNone/>
              <a:defRPr sz="1600" b="1"/>
            </a:lvl7pPr>
            <a:lvl8pPr marL="3200421" indent="0">
              <a:buNone/>
              <a:defRPr sz="1600" b="1"/>
            </a:lvl8pPr>
            <a:lvl9pPr marL="3657624" indent="0">
              <a:buNone/>
              <a:defRPr sz="1600" b="1"/>
            </a:lvl9pPr>
          </a:lstStyle>
          <a:p>
            <a:pPr lvl="0"/>
            <a:r>
              <a:rPr lang="nl-NL"/>
              <a:t>Klikken om de tekststijl van het model te bewerken</a:t>
            </a:r>
          </a:p>
        </p:txBody>
      </p:sp>
      <p:sp>
        <p:nvSpPr>
          <p:cNvPr id="6" name="Content Placeholder 5">
            <a:extLst>
              <a:ext uri="{FF2B5EF4-FFF2-40B4-BE49-F238E27FC236}">
                <a16:creationId xmlns:a16="http://schemas.microsoft.com/office/drawing/2014/main" id="{BD409F6B-C17B-4B4F-9F35-5068BDC4E2FD}"/>
              </a:ext>
            </a:extLst>
          </p:cNvPr>
          <p:cNvSpPr>
            <a:spLocks noGrp="1"/>
          </p:cNvSpPr>
          <p:nvPr>
            <p:ph sz="quarter" idx="4"/>
          </p:nvPr>
        </p:nvSpPr>
        <p:spPr>
          <a:xfrm>
            <a:off x="6345936" y="3203687"/>
            <a:ext cx="4937760" cy="2968511"/>
          </a:xfrm>
        </p:spPr>
        <p:txBody>
          <a:bodyPr/>
          <a:lstStyle>
            <a:lvl1pPr>
              <a:defRPr sz="2400"/>
            </a:lvl1pPr>
            <a:lvl2pPr>
              <a:defRPr sz="2000"/>
            </a:lvl2pPr>
            <a:lvl3pPr>
              <a:defRPr sz="1800"/>
            </a:lvl3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7" name="Date Placeholder 6">
            <a:extLst>
              <a:ext uri="{FF2B5EF4-FFF2-40B4-BE49-F238E27FC236}">
                <a16:creationId xmlns:a16="http://schemas.microsoft.com/office/drawing/2014/main" id="{C8BC356D-052B-4A9B-8B2F-6665FD325AB3}"/>
              </a:ext>
            </a:extLst>
          </p:cNvPr>
          <p:cNvSpPr>
            <a:spLocks noGrp="1"/>
          </p:cNvSpPr>
          <p:nvPr>
            <p:ph type="dt" sz="half" idx="10"/>
          </p:nvPr>
        </p:nvSpPr>
        <p:spPr>
          <a:xfrm>
            <a:off x="1115568" y="6356353"/>
            <a:ext cx="2743200" cy="365125"/>
          </a:xfrm>
        </p:spPr>
        <p:txBody>
          <a:bodyPr/>
          <a:lstStyle/>
          <a:p>
            <a:fld id="{02AC24A9-CCB6-4F8D-B8DB-C2F3692CFA5A}" type="datetimeFigureOut">
              <a:rPr lang="en-US" smtClean="0"/>
              <a:t>8/10/2026</a:t>
            </a:fld>
            <a:endParaRPr lang="en-US"/>
          </a:p>
        </p:txBody>
      </p:sp>
      <p:sp>
        <p:nvSpPr>
          <p:cNvPr id="8" name="Footer Placeholder 7">
            <a:extLst>
              <a:ext uri="{FF2B5EF4-FFF2-40B4-BE49-F238E27FC236}">
                <a16:creationId xmlns:a16="http://schemas.microsoft.com/office/drawing/2014/main" id="{69C5E5FA-26A9-467C-93E3-8476142D1D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279E50C-1E40-4B48-871B-E392428D20A3}"/>
              </a:ext>
            </a:extLst>
          </p:cNvPr>
          <p:cNvSpPr>
            <a:spLocks noGrp="1"/>
          </p:cNvSpPr>
          <p:nvPr>
            <p:ph type="sldNum" sz="quarter" idx="12"/>
          </p:nvPr>
        </p:nvSpPr>
        <p:spPr>
          <a:xfrm>
            <a:off x="8540496" y="6356353"/>
            <a:ext cx="2743200" cy="365125"/>
          </a:xfrm>
        </p:spPr>
        <p:txBody>
          <a:bodyPr/>
          <a:lstStyle/>
          <a:p>
            <a:fld id="{B2DC25EE-239B-4C5F-AAD1-255A7D5F1EE2}" type="slidenum">
              <a:rPr lang="en-US" smtClean="0"/>
              <a:t>‹nr.›</a:t>
            </a:fld>
            <a:endParaRPr lang="en-US"/>
          </a:p>
        </p:txBody>
      </p:sp>
      <p:sp>
        <p:nvSpPr>
          <p:cNvPr id="14" name="Rectangle 12">
            <a:extLst>
              <a:ext uri="{FF2B5EF4-FFF2-40B4-BE49-F238E27FC236}">
                <a16:creationId xmlns:a16="http://schemas.microsoft.com/office/drawing/2014/main" id="{A6654F35-26B1-4CD2-D892-63EEA00E6A18}"/>
              </a:ext>
            </a:extLst>
          </p:cNvPr>
          <p:cNvSpPr/>
          <p:nvPr/>
        </p:nvSpPr>
        <p:spPr>
          <a:xfrm>
            <a:off x="502921" y="787355"/>
            <a:ext cx="128017" cy="704088"/>
          </a:xfrm>
          <a:prstGeom prst="rect">
            <a:avLst/>
          </a:prstGeom>
          <a:solidFill>
            <a:srgbClr val="D876CA"/>
          </a:solidFill>
          <a:ln>
            <a:solidFill>
              <a:srgbClr val="D876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399746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C0689C4-0DB3-408B-A956-40326B4AE4C4}"/>
              </a:ext>
            </a:extLst>
          </p:cNvPr>
          <p:cNvSpPr/>
          <p:nvPr/>
        </p:nvSpPr>
        <p:spPr>
          <a:xfrm>
            <a:off x="665855" y="1533525"/>
            <a:ext cx="10917063" cy="3790950"/>
          </a:xfrm>
          <a:prstGeom prst="rect">
            <a:avLst/>
          </a:prstGeom>
          <a:noFill/>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6E1D10E-1C30-41BF-8C3B-C460C9B5597B}"/>
              </a:ext>
            </a:extLst>
          </p:cNvPr>
          <p:cNvSpPr/>
          <p:nvPr/>
        </p:nvSpPr>
        <p:spPr>
          <a:xfrm>
            <a:off x="609084" y="2971800"/>
            <a:ext cx="128017" cy="914400"/>
          </a:xfrm>
          <a:prstGeom prst="rect">
            <a:avLst/>
          </a:prstGeom>
          <a:solidFill>
            <a:srgbClr val="D876CA"/>
          </a:solidFill>
          <a:ln>
            <a:solidFill>
              <a:srgbClr val="D876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79454F2-0EE5-4888-AF4C-82F825E6226E}"/>
              </a:ext>
            </a:extLst>
          </p:cNvPr>
          <p:cNvSpPr>
            <a:spLocks noGrp="1"/>
          </p:cNvSpPr>
          <p:nvPr>
            <p:ph type="title"/>
          </p:nvPr>
        </p:nvSpPr>
        <p:spPr>
          <a:xfrm>
            <a:off x="1078993" y="1938528"/>
            <a:ext cx="10177272" cy="2990088"/>
          </a:xfrm>
        </p:spPr>
        <p:txBody>
          <a:bodyPr>
            <a:normAutofit/>
          </a:bodyPr>
          <a:lstStyle>
            <a:lvl1pPr>
              <a:defRPr sz="5400"/>
            </a:lvl1pPr>
          </a:lstStyle>
          <a:p>
            <a:r>
              <a:rPr lang="nl-NL"/>
              <a:t>Klik om stijl te bewerken</a:t>
            </a:r>
            <a:endParaRPr lang="en-US"/>
          </a:p>
        </p:txBody>
      </p:sp>
      <p:sp>
        <p:nvSpPr>
          <p:cNvPr id="3" name="Date Placeholder 2">
            <a:extLst>
              <a:ext uri="{FF2B5EF4-FFF2-40B4-BE49-F238E27FC236}">
                <a16:creationId xmlns:a16="http://schemas.microsoft.com/office/drawing/2014/main" id="{67C91241-A315-4643-91E5-CF2C25CC903A}"/>
              </a:ext>
            </a:extLst>
          </p:cNvPr>
          <p:cNvSpPr>
            <a:spLocks noGrp="1"/>
          </p:cNvSpPr>
          <p:nvPr>
            <p:ph type="dt" sz="half" idx="10"/>
          </p:nvPr>
        </p:nvSpPr>
        <p:spPr/>
        <p:txBody>
          <a:bodyPr/>
          <a:lstStyle/>
          <a:p>
            <a:fld id="{02AC24A9-CCB6-4F8D-B8DB-C2F3692CFA5A}" type="datetimeFigureOut">
              <a:rPr lang="en-US" smtClean="0"/>
              <a:t>8/10/2026</a:t>
            </a:fld>
            <a:endParaRPr lang="en-US"/>
          </a:p>
        </p:txBody>
      </p:sp>
      <p:sp>
        <p:nvSpPr>
          <p:cNvPr id="4" name="Footer Placeholder 3">
            <a:extLst>
              <a:ext uri="{FF2B5EF4-FFF2-40B4-BE49-F238E27FC236}">
                <a16:creationId xmlns:a16="http://schemas.microsoft.com/office/drawing/2014/main" id="{22706D86-5479-487D-94C8-76093D84F3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7739411-CED6-43D4-868D-A65C4161A72B}"/>
              </a:ext>
            </a:extLst>
          </p:cNvPr>
          <p:cNvSpPr>
            <a:spLocks noGrp="1"/>
          </p:cNvSpPr>
          <p:nvPr>
            <p:ph type="sldNum" sz="quarter" idx="12"/>
          </p:nvPr>
        </p:nvSpPr>
        <p:spPr/>
        <p:txBody>
          <a:bodyPr/>
          <a:lstStyle/>
          <a:p>
            <a:fld id="{B2DC25EE-239B-4C5F-AAD1-255A7D5F1EE2}" type="slidenum">
              <a:rPr lang="en-US" smtClean="0"/>
              <a:t>‹nr.›</a:t>
            </a:fld>
            <a:endParaRPr lang="en-US"/>
          </a:p>
        </p:txBody>
      </p:sp>
    </p:spTree>
    <p:extLst>
      <p:ext uri="{BB962C8B-B14F-4D97-AF65-F5344CB8AC3E}">
        <p14:creationId xmlns:p14="http://schemas.microsoft.com/office/powerpoint/2010/main" val="179542690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C447E0-1D4D-4EF2-B81B-4B2400EE3EDB}"/>
              </a:ext>
            </a:extLst>
          </p:cNvPr>
          <p:cNvSpPr>
            <a:spLocks noGrp="1"/>
          </p:cNvSpPr>
          <p:nvPr>
            <p:ph type="dt" sz="half" idx="10"/>
          </p:nvPr>
        </p:nvSpPr>
        <p:spPr/>
        <p:txBody>
          <a:bodyPr/>
          <a:lstStyle/>
          <a:p>
            <a:fld id="{02AC24A9-CCB6-4F8D-B8DB-C2F3692CFA5A}" type="datetimeFigureOut">
              <a:rPr lang="en-US" smtClean="0"/>
              <a:t>8/10/2026</a:t>
            </a:fld>
            <a:endParaRPr lang="en-US"/>
          </a:p>
        </p:txBody>
      </p:sp>
      <p:sp>
        <p:nvSpPr>
          <p:cNvPr id="3" name="Footer Placeholder 2">
            <a:extLst>
              <a:ext uri="{FF2B5EF4-FFF2-40B4-BE49-F238E27FC236}">
                <a16:creationId xmlns:a16="http://schemas.microsoft.com/office/drawing/2014/main" id="{C9984CA0-2A78-4600-9F3D-19B09E790FE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440955-B18E-49D3-AE7B-B331200E34C5}"/>
              </a:ext>
            </a:extLst>
          </p:cNvPr>
          <p:cNvSpPr>
            <a:spLocks noGrp="1"/>
          </p:cNvSpPr>
          <p:nvPr>
            <p:ph type="sldNum" sz="quarter" idx="12"/>
          </p:nvPr>
        </p:nvSpPr>
        <p:spPr/>
        <p:txBody>
          <a:bodyPr/>
          <a:lstStyle/>
          <a:p>
            <a:fld id="{B2DC25EE-239B-4C5F-AAD1-255A7D5F1EE2}" type="slidenum">
              <a:rPr lang="en-US" smtClean="0"/>
              <a:t>‹nr.›</a:t>
            </a:fld>
            <a:endParaRPr lang="en-US"/>
          </a:p>
        </p:txBody>
      </p:sp>
    </p:spTree>
    <p:extLst>
      <p:ext uri="{BB962C8B-B14F-4D97-AF65-F5344CB8AC3E}">
        <p14:creationId xmlns:p14="http://schemas.microsoft.com/office/powerpoint/2010/main" val="356053403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FA417FE-CD1A-486F-A4AC-E4000A2FB18E}"/>
              </a:ext>
            </a:extLst>
          </p:cNvPr>
          <p:cNvSpPr/>
          <p:nvPr/>
        </p:nvSpPr>
        <p:spPr>
          <a:xfrm>
            <a:off x="558210" y="1162033"/>
            <a:ext cx="3740740" cy="4643344"/>
          </a:xfrm>
          <a:prstGeom prst="rect">
            <a:avLst/>
          </a:prstGeom>
          <a:noFill/>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318F0F5-812B-472C-9408-B80F2553F5E0}"/>
              </a:ext>
            </a:extLst>
          </p:cNvPr>
          <p:cNvSpPr/>
          <p:nvPr/>
        </p:nvSpPr>
        <p:spPr>
          <a:xfrm>
            <a:off x="498833" y="1618378"/>
            <a:ext cx="146304" cy="822960"/>
          </a:xfrm>
          <a:prstGeom prst="rect">
            <a:avLst/>
          </a:prstGeom>
          <a:solidFill>
            <a:srgbClr val="D876CA"/>
          </a:solidFill>
          <a:ln>
            <a:solidFill>
              <a:srgbClr val="D876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7F7751B-CD8F-4F5B-A903-1DCE5D1E8306}"/>
              </a:ext>
            </a:extLst>
          </p:cNvPr>
          <p:cNvSpPr>
            <a:spLocks noGrp="1"/>
          </p:cNvSpPr>
          <p:nvPr>
            <p:ph type="title"/>
          </p:nvPr>
        </p:nvSpPr>
        <p:spPr>
          <a:xfrm>
            <a:off x="868680" y="1709930"/>
            <a:ext cx="3099816" cy="1709928"/>
          </a:xfrm>
        </p:spPr>
        <p:txBody>
          <a:bodyPr tIns="45720" anchor="t">
            <a:normAutofit/>
          </a:bodyPr>
          <a:lstStyle>
            <a:lvl1pPr>
              <a:lnSpc>
                <a:spcPct val="100000"/>
              </a:lnSpc>
              <a:defRPr sz="3400"/>
            </a:lvl1pPr>
          </a:lstStyle>
          <a:p>
            <a:r>
              <a:rPr lang="nl-NL"/>
              <a:t>Klik om stijl te bewerken</a:t>
            </a:r>
            <a:endParaRPr lang="en-US"/>
          </a:p>
        </p:txBody>
      </p:sp>
      <p:sp>
        <p:nvSpPr>
          <p:cNvPr id="3" name="Content Placeholder 2">
            <a:extLst>
              <a:ext uri="{FF2B5EF4-FFF2-40B4-BE49-F238E27FC236}">
                <a16:creationId xmlns:a16="http://schemas.microsoft.com/office/drawing/2014/main" id="{EFA55C8A-A0BB-441D-976F-EB56D4382DB6}"/>
              </a:ext>
            </a:extLst>
          </p:cNvPr>
          <p:cNvSpPr>
            <a:spLocks noGrp="1"/>
          </p:cNvSpPr>
          <p:nvPr>
            <p:ph idx="1"/>
          </p:nvPr>
        </p:nvSpPr>
        <p:spPr>
          <a:xfrm>
            <a:off x="4965194" y="1709928"/>
            <a:ext cx="6729984" cy="4096512"/>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Text Placeholder 3">
            <a:extLst>
              <a:ext uri="{FF2B5EF4-FFF2-40B4-BE49-F238E27FC236}">
                <a16:creationId xmlns:a16="http://schemas.microsoft.com/office/drawing/2014/main" id="{37DE6A51-A2E5-4BFA-B571-9FDFE1BBFB44}"/>
              </a:ext>
            </a:extLst>
          </p:cNvPr>
          <p:cNvSpPr>
            <a:spLocks noGrp="1"/>
          </p:cNvSpPr>
          <p:nvPr>
            <p:ph type="body" sz="half" idx="2"/>
          </p:nvPr>
        </p:nvSpPr>
        <p:spPr>
          <a:xfrm>
            <a:off x="868680" y="3429000"/>
            <a:ext cx="3099816" cy="2066544"/>
          </a:xfrm>
        </p:spPr>
        <p:txBody>
          <a:bodyPr>
            <a:normAutofit/>
          </a:bodyPr>
          <a:lstStyle>
            <a:lvl1pPr marL="0" indent="0">
              <a:buNone/>
              <a:defRPr sz="1800"/>
            </a:lvl1pPr>
            <a:lvl2pPr marL="457203" indent="0">
              <a:buNone/>
              <a:defRPr sz="1400"/>
            </a:lvl2pPr>
            <a:lvl3pPr marL="914406" indent="0">
              <a:buNone/>
              <a:defRPr sz="1200"/>
            </a:lvl3pPr>
            <a:lvl4pPr marL="1371609" indent="0">
              <a:buNone/>
              <a:defRPr sz="1000"/>
            </a:lvl4pPr>
            <a:lvl5pPr marL="1828812" indent="0">
              <a:buNone/>
              <a:defRPr sz="1000"/>
            </a:lvl5pPr>
            <a:lvl6pPr marL="2286015" indent="0">
              <a:buNone/>
              <a:defRPr sz="1000"/>
            </a:lvl6pPr>
            <a:lvl7pPr marL="2743218" indent="0">
              <a:buNone/>
              <a:defRPr sz="1000"/>
            </a:lvl7pPr>
            <a:lvl8pPr marL="3200421" indent="0">
              <a:buNone/>
              <a:defRPr sz="1000"/>
            </a:lvl8pPr>
            <a:lvl9pPr marL="3657624" indent="0">
              <a:buNone/>
              <a:defRPr sz="1000"/>
            </a:lvl9pPr>
          </a:lstStyle>
          <a:p>
            <a:pPr lvl="0"/>
            <a:r>
              <a:rPr lang="nl-NL"/>
              <a:t>Klikken om de tekststijl van het model te bewerken</a:t>
            </a:r>
          </a:p>
        </p:txBody>
      </p:sp>
      <p:sp>
        <p:nvSpPr>
          <p:cNvPr id="5" name="Date Placeholder 4">
            <a:extLst>
              <a:ext uri="{FF2B5EF4-FFF2-40B4-BE49-F238E27FC236}">
                <a16:creationId xmlns:a16="http://schemas.microsoft.com/office/drawing/2014/main" id="{3D92778A-DD4C-4651-9C53-8B0C44CD8805}"/>
              </a:ext>
            </a:extLst>
          </p:cNvPr>
          <p:cNvSpPr>
            <a:spLocks noGrp="1"/>
          </p:cNvSpPr>
          <p:nvPr>
            <p:ph type="dt" sz="half" idx="10"/>
          </p:nvPr>
        </p:nvSpPr>
        <p:spPr>
          <a:xfrm>
            <a:off x="868680" y="6356353"/>
            <a:ext cx="2743200" cy="365125"/>
          </a:xfrm>
        </p:spPr>
        <p:txBody>
          <a:bodyPr/>
          <a:lstStyle/>
          <a:p>
            <a:fld id="{02AC24A9-CCB6-4F8D-B8DB-C2F3692CFA5A}" type="datetimeFigureOut">
              <a:rPr lang="en-US" smtClean="0"/>
              <a:t>8/10/2026</a:t>
            </a:fld>
            <a:endParaRPr lang="en-US"/>
          </a:p>
        </p:txBody>
      </p:sp>
      <p:sp>
        <p:nvSpPr>
          <p:cNvPr id="6" name="Footer Placeholder 5">
            <a:extLst>
              <a:ext uri="{FF2B5EF4-FFF2-40B4-BE49-F238E27FC236}">
                <a16:creationId xmlns:a16="http://schemas.microsoft.com/office/drawing/2014/main" id="{9D6C7F66-2DFA-4146-BE1A-CE2890FE45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85D185-B1B6-4D62-81BE-BE82C80ACA6C}"/>
              </a:ext>
            </a:extLst>
          </p:cNvPr>
          <p:cNvSpPr>
            <a:spLocks noGrp="1"/>
          </p:cNvSpPr>
          <p:nvPr>
            <p:ph type="sldNum" sz="quarter" idx="12"/>
          </p:nvPr>
        </p:nvSpPr>
        <p:spPr/>
        <p:txBody>
          <a:bodyPr/>
          <a:lstStyle/>
          <a:p>
            <a:fld id="{B2DC25EE-239B-4C5F-AAD1-255A7D5F1EE2}" type="slidenum">
              <a:rPr lang="en-US" smtClean="0"/>
              <a:t>‹nr.›</a:t>
            </a:fld>
            <a:endParaRPr lang="en-US"/>
          </a:p>
        </p:txBody>
      </p:sp>
    </p:spTree>
    <p:extLst>
      <p:ext uri="{BB962C8B-B14F-4D97-AF65-F5344CB8AC3E}">
        <p14:creationId xmlns:p14="http://schemas.microsoft.com/office/powerpoint/2010/main" val="117108551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68B77B5-211C-456E-B79F-306CC3619347}"/>
              </a:ext>
            </a:extLst>
          </p:cNvPr>
          <p:cNvSpPr/>
          <p:nvPr/>
        </p:nvSpPr>
        <p:spPr>
          <a:xfrm>
            <a:off x="558210" y="1162033"/>
            <a:ext cx="3740740" cy="4643344"/>
          </a:xfrm>
          <a:prstGeom prst="rect">
            <a:avLst/>
          </a:prstGeom>
          <a:noFill/>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63C338-194D-4F23-ABEC-60A7EA96F302}"/>
              </a:ext>
            </a:extLst>
          </p:cNvPr>
          <p:cNvSpPr/>
          <p:nvPr/>
        </p:nvSpPr>
        <p:spPr>
          <a:xfrm>
            <a:off x="498833" y="1618378"/>
            <a:ext cx="146304" cy="822960"/>
          </a:xfrm>
          <a:prstGeom prst="rect">
            <a:avLst/>
          </a:prstGeom>
          <a:solidFill>
            <a:srgbClr val="D876CA"/>
          </a:solidFill>
          <a:ln>
            <a:solidFill>
              <a:srgbClr val="D876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C04DCC-0E3E-4F05-9FAC-9FA6CA4B2BAE}"/>
              </a:ext>
            </a:extLst>
          </p:cNvPr>
          <p:cNvSpPr>
            <a:spLocks noGrp="1"/>
          </p:cNvSpPr>
          <p:nvPr>
            <p:ph type="title"/>
          </p:nvPr>
        </p:nvSpPr>
        <p:spPr>
          <a:xfrm>
            <a:off x="868680" y="1709930"/>
            <a:ext cx="3099816" cy="1709928"/>
          </a:xfrm>
        </p:spPr>
        <p:txBody>
          <a:bodyPr tIns="45720" anchor="t">
            <a:normAutofit/>
          </a:bodyPr>
          <a:lstStyle>
            <a:lvl1pPr>
              <a:lnSpc>
                <a:spcPct val="100000"/>
              </a:lnSpc>
              <a:defRPr sz="3400"/>
            </a:lvl1pPr>
          </a:lstStyle>
          <a:p>
            <a:r>
              <a:rPr lang="nl-NL"/>
              <a:t>Klik om stijl te bewerken</a:t>
            </a:r>
            <a:endParaRPr lang="en-US"/>
          </a:p>
        </p:txBody>
      </p:sp>
      <p:sp>
        <p:nvSpPr>
          <p:cNvPr id="3" name="Picture Placeholder 2">
            <a:extLst>
              <a:ext uri="{FF2B5EF4-FFF2-40B4-BE49-F238E27FC236}">
                <a16:creationId xmlns:a16="http://schemas.microsoft.com/office/drawing/2014/main" id="{EBA29649-B19F-499E-8E9A-3577EAC8F031}"/>
              </a:ext>
            </a:extLst>
          </p:cNvPr>
          <p:cNvSpPr>
            <a:spLocks noGrp="1"/>
          </p:cNvSpPr>
          <p:nvPr>
            <p:ph type="pic" idx="1"/>
          </p:nvPr>
        </p:nvSpPr>
        <p:spPr>
          <a:xfrm>
            <a:off x="4965194" y="1161288"/>
            <a:ext cx="6729984" cy="4645152"/>
          </a:xfrm>
        </p:spPr>
        <p:txBody>
          <a:bodyPr>
            <a:normAutofit/>
          </a:bodyPr>
          <a:lstStyle>
            <a:lvl1pPr marL="0" indent="0">
              <a:buNone/>
              <a:defRPr sz="2800"/>
            </a:lvl1pPr>
            <a:lvl2pPr marL="457203" indent="0">
              <a:buNone/>
              <a:defRPr sz="2800"/>
            </a:lvl2pPr>
            <a:lvl3pPr marL="914406" indent="0">
              <a:buNone/>
              <a:defRPr sz="2400"/>
            </a:lvl3pPr>
            <a:lvl4pPr marL="1371609" indent="0">
              <a:buNone/>
              <a:defRPr sz="2000"/>
            </a:lvl4pPr>
            <a:lvl5pPr marL="1828812" indent="0">
              <a:buNone/>
              <a:defRPr sz="2000"/>
            </a:lvl5pPr>
            <a:lvl6pPr marL="2286015" indent="0">
              <a:buNone/>
              <a:defRPr sz="2000"/>
            </a:lvl6pPr>
            <a:lvl7pPr marL="2743218" indent="0">
              <a:buNone/>
              <a:defRPr sz="2000"/>
            </a:lvl7pPr>
            <a:lvl8pPr marL="3200421" indent="0">
              <a:buNone/>
              <a:defRPr sz="2000"/>
            </a:lvl8pPr>
            <a:lvl9pPr marL="3657624" indent="0">
              <a:buNone/>
              <a:defRPr sz="2000"/>
            </a:lvl9pPr>
          </a:lstStyle>
          <a:p>
            <a:r>
              <a:rPr lang="nl-NL"/>
              <a:t>Klik op het pictogram als u een afbeelding wilt toevoegen</a:t>
            </a:r>
            <a:endParaRPr lang="en-US"/>
          </a:p>
        </p:txBody>
      </p:sp>
      <p:sp>
        <p:nvSpPr>
          <p:cNvPr id="4" name="Text Placeholder 3">
            <a:extLst>
              <a:ext uri="{FF2B5EF4-FFF2-40B4-BE49-F238E27FC236}">
                <a16:creationId xmlns:a16="http://schemas.microsoft.com/office/drawing/2014/main" id="{1BC9EF2E-A8CD-41A1-B11A-0D8842797A98}"/>
              </a:ext>
            </a:extLst>
          </p:cNvPr>
          <p:cNvSpPr>
            <a:spLocks noGrp="1"/>
          </p:cNvSpPr>
          <p:nvPr>
            <p:ph type="body" sz="half" idx="2"/>
          </p:nvPr>
        </p:nvSpPr>
        <p:spPr>
          <a:xfrm>
            <a:off x="868680" y="3438146"/>
            <a:ext cx="3099816" cy="2057400"/>
          </a:xfrm>
        </p:spPr>
        <p:txBody>
          <a:bodyPr>
            <a:normAutofit/>
          </a:bodyPr>
          <a:lstStyle>
            <a:lvl1pPr marL="0" indent="0">
              <a:buNone/>
              <a:defRPr sz="1800"/>
            </a:lvl1pPr>
            <a:lvl2pPr marL="457203" indent="0">
              <a:buNone/>
              <a:defRPr sz="1400"/>
            </a:lvl2pPr>
            <a:lvl3pPr marL="914406" indent="0">
              <a:buNone/>
              <a:defRPr sz="1200"/>
            </a:lvl3pPr>
            <a:lvl4pPr marL="1371609" indent="0">
              <a:buNone/>
              <a:defRPr sz="1000"/>
            </a:lvl4pPr>
            <a:lvl5pPr marL="1828812" indent="0">
              <a:buNone/>
              <a:defRPr sz="1000"/>
            </a:lvl5pPr>
            <a:lvl6pPr marL="2286015" indent="0">
              <a:buNone/>
              <a:defRPr sz="1000"/>
            </a:lvl6pPr>
            <a:lvl7pPr marL="2743218" indent="0">
              <a:buNone/>
              <a:defRPr sz="1000"/>
            </a:lvl7pPr>
            <a:lvl8pPr marL="3200421" indent="0">
              <a:buNone/>
              <a:defRPr sz="1000"/>
            </a:lvl8pPr>
            <a:lvl9pPr marL="3657624" indent="0">
              <a:buNone/>
              <a:defRPr sz="1000"/>
            </a:lvl9pPr>
          </a:lstStyle>
          <a:p>
            <a:pPr lvl="0"/>
            <a:r>
              <a:rPr lang="nl-NL"/>
              <a:t>Klikken om de tekststijl van het model te bewerken</a:t>
            </a:r>
          </a:p>
        </p:txBody>
      </p:sp>
      <p:sp>
        <p:nvSpPr>
          <p:cNvPr id="5" name="Date Placeholder 4">
            <a:extLst>
              <a:ext uri="{FF2B5EF4-FFF2-40B4-BE49-F238E27FC236}">
                <a16:creationId xmlns:a16="http://schemas.microsoft.com/office/drawing/2014/main" id="{B44257B5-0DE0-401F-9171-E8687A97DBA7}"/>
              </a:ext>
            </a:extLst>
          </p:cNvPr>
          <p:cNvSpPr>
            <a:spLocks noGrp="1"/>
          </p:cNvSpPr>
          <p:nvPr>
            <p:ph type="dt" sz="half" idx="10"/>
          </p:nvPr>
        </p:nvSpPr>
        <p:spPr>
          <a:xfrm>
            <a:off x="868680" y="6356353"/>
            <a:ext cx="2743200" cy="365125"/>
          </a:xfrm>
        </p:spPr>
        <p:txBody>
          <a:bodyPr/>
          <a:lstStyle/>
          <a:p>
            <a:fld id="{02AC24A9-CCB6-4F8D-B8DB-C2F3692CFA5A}" type="datetimeFigureOut">
              <a:rPr lang="en-US" smtClean="0"/>
              <a:t>8/10/2026</a:t>
            </a:fld>
            <a:endParaRPr lang="en-US"/>
          </a:p>
        </p:txBody>
      </p:sp>
      <p:sp>
        <p:nvSpPr>
          <p:cNvPr id="6" name="Footer Placeholder 5">
            <a:extLst>
              <a:ext uri="{FF2B5EF4-FFF2-40B4-BE49-F238E27FC236}">
                <a16:creationId xmlns:a16="http://schemas.microsoft.com/office/drawing/2014/main" id="{788CD9AD-D667-4FD4-AA34-428AA0BCD0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770FB6-F273-4BA6-8B97-9835AC537871}"/>
              </a:ext>
            </a:extLst>
          </p:cNvPr>
          <p:cNvSpPr>
            <a:spLocks noGrp="1"/>
          </p:cNvSpPr>
          <p:nvPr>
            <p:ph type="sldNum" sz="quarter" idx="12"/>
          </p:nvPr>
        </p:nvSpPr>
        <p:spPr/>
        <p:txBody>
          <a:bodyPr/>
          <a:lstStyle/>
          <a:p>
            <a:fld id="{B2DC25EE-239B-4C5F-AAD1-255A7D5F1EE2}" type="slidenum">
              <a:rPr lang="en-US" smtClean="0"/>
              <a:t>‹nr.›</a:t>
            </a:fld>
            <a:endParaRPr lang="en-US"/>
          </a:p>
        </p:txBody>
      </p:sp>
    </p:spTree>
    <p:extLst>
      <p:ext uri="{BB962C8B-B14F-4D97-AF65-F5344CB8AC3E}">
        <p14:creationId xmlns:p14="http://schemas.microsoft.com/office/powerpoint/2010/main" val="269779046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32C18-E430-4EC7-BD7C-99D86D012231}"/>
              </a:ext>
            </a:extLst>
          </p:cNvPr>
          <p:cNvSpPr>
            <a:spLocks noGrp="1"/>
          </p:cNvSpPr>
          <p:nvPr>
            <p:ph type="title"/>
          </p:nvPr>
        </p:nvSpPr>
        <p:spPr/>
        <p:txBody>
          <a:bodyPr/>
          <a:lstStyle/>
          <a:p>
            <a:r>
              <a:rPr lang="nl-NL"/>
              <a:t>Klik om stijl te bewerken</a:t>
            </a:r>
            <a:endParaRPr lang="en-US"/>
          </a:p>
        </p:txBody>
      </p:sp>
      <p:sp>
        <p:nvSpPr>
          <p:cNvPr id="3" name="Vertical Text Placeholder 2">
            <a:extLst>
              <a:ext uri="{FF2B5EF4-FFF2-40B4-BE49-F238E27FC236}">
                <a16:creationId xmlns:a16="http://schemas.microsoft.com/office/drawing/2014/main" id="{8FC5012F-7119-4D94-9717-3862E1C9384E}"/>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a:extLst>
              <a:ext uri="{FF2B5EF4-FFF2-40B4-BE49-F238E27FC236}">
                <a16:creationId xmlns:a16="http://schemas.microsoft.com/office/drawing/2014/main" id="{19ED9A4A-D287-4207-9037-70DB007A1707}"/>
              </a:ext>
            </a:extLst>
          </p:cNvPr>
          <p:cNvSpPr>
            <a:spLocks noGrp="1"/>
          </p:cNvSpPr>
          <p:nvPr>
            <p:ph type="dt" sz="half" idx="10"/>
          </p:nvPr>
        </p:nvSpPr>
        <p:spPr/>
        <p:txBody>
          <a:bodyPr/>
          <a:lstStyle/>
          <a:p>
            <a:fld id="{02AC24A9-CCB6-4F8D-B8DB-C2F3692CFA5A}" type="datetimeFigureOut">
              <a:rPr lang="en-US" smtClean="0"/>
              <a:t>8/10/2026</a:t>
            </a:fld>
            <a:endParaRPr lang="en-US"/>
          </a:p>
        </p:txBody>
      </p:sp>
      <p:sp>
        <p:nvSpPr>
          <p:cNvPr id="5" name="Footer Placeholder 4">
            <a:extLst>
              <a:ext uri="{FF2B5EF4-FFF2-40B4-BE49-F238E27FC236}">
                <a16:creationId xmlns:a16="http://schemas.microsoft.com/office/drawing/2014/main" id="{61ECFCAC-80DB-43BB-B3F1-AC22BACEE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679730-3487-4D94-A0DC-C21684963AB3}"/>
              </a:ext>
            </a:extLst>
          </p:cNvPr>
          <p:cNvSpPr>
            <a:spLocks noGrp="1"/>
          </p:cNvSpPr>
          <p:nvPr>
            <p:ph type="sldNum" sz="quarter" idx="12"/>
          </p:nvPr>
        </p:nvSpPr>
        <p:spPr/>
        <p:txBody>
          <a:bodyPr/>
          <a:lstStyle/>
          <a:p>
            <a:fld id="{B2DC25EE-239B-4C5F-AAD1-255A7D5F1EE2}" type="slidenum">
              <a:rPr lang="en-US" smtClean="0"/>
              <a:t>‹nr.›</a:t>
            </a:fld>
            <a:endParaRPr lang="en-US"/>
          </a:p>
        </p:txBody>
      </p:sp>
    </p:spTree>
    <p:extLst>
      <p:ext uri="{BB962C8B-B14F-4D97-AF65-F5344CB8AC3E}">
        <p14:creationId xmlns:p14="http://schemas.microsoft.com/office/powerpoint/2010/main" val="47449170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43C89D-929E-4CD1-BCCC-72A14C0335D6}"/>
              </a:ext>
            </a:extLst>
          </p:cNvPr>
          <p:cNvSpPr>
            <a:spLocks noGrp="1"/>
          </p:cNvSpPr>
          <p:nvPr>
            <p:ph type="title" orient="vert"/>
          </p:nvPr>
        </p:nvSpPr>
        <p:spPr>
          <a:xfrm>
            <a:off x="8724900" y="365127"/>
            <a:ext cx="2628900" cy="5811838"/>
          </a:xfrm>
        </p:spPr>
        <p:txBody>
          <a:bodyPr vert="eaVert"/>
          <a:lstStyle/>
          <a:p>
            <a:r>
              <a:rPr lang="nl-NL"/>
              <a:t>Klik om stijl te bewerken</a:t>
            </a:r>
            <a:endParaRPr lang="en-US"/>
          </a:p>
        </p:txBody>
      </p:sp>
      <p:sp>
        <p:nvSpPr>
          <p:cNvPr id="3" name="Vertical Text Placeholder 2">
            <a:extLst>
              <a:ext uri="{FF2B5EF4-FFF2-40B4-BE49-F238E27FC236}">
                <a16:creationId xmlns:a16="http://schemas.microsoft.com/office/drawing/2014/main" id="{FED450EA-A577-4B76-A12F-650BEB20FD8D}"/>
              </a:ext>
            </a:extLst>
          </p:cNvPr>
          <p:cNvSpPr>
            <a:spLocks noGrp="1"/>
          </p:cNvSpPr>
          <p:nvPr>
            <p:ph type="body" orient="vert" idx="1"/>
          </p:nvPr>
        </p:nvSpPr>
        <p:spPr>
          <a:xfrm>
            <a:off x="838200" y="365127"/>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a:extLst>
              <a:ext uri="{FF2B5EF4-FFF2-40B4-BE49-F238E27FC236}">
                <a16:creationId xmlns:a16="http://schemas.microsoft.com/office/drawing/2014/main" id="{41D2603B-9ACE-4FA9-805B-9B91EB63DF7D}"/>
              </a:ext>
            </a:extLst>
          </p:cNvPr>
          <p:cNvSpPr>
            <a:spLocks noGrp="1"/>
          </p:cNvSpPr>
          <p:nvPr>
            <p:ph type="dt" sz="half" idx="10"/>
          </p:nvPr>
        </p:nvSpPr>
        <p:spPr/>
        <p:txBody>
          <a:bodyPr/>
          <a:lstStyle/>
          <a:p>
            <a:fld id="{02AC24A9-CCB6-4F8D-B8DB-C2F3692CFA5A}" type="datetimeFigureOut">
              <a:rPr lang="en-US" smtClean="0"/>
              <a:t>8/10/2026</a:t>
            </a:fld>
            <a:endParaRPr lang="en-US"/>
          </a:p>
        </p:txBody>
      </p:sp>
      <p:sp>
        <p:nvSpPr>
          <p:cNvPr id="5" name="Footer Placeholder 4">
            <a:extLst>
              <a:ext uri="{FF2B5EF4-FFF2-40B4-BE49-F238E27FC236}">
                <a16:creationId xmlns:a16="http://schemas.microsoft.com/office/drawing/2014/main" id="{7ECE18AC-D6A9-4A61-885D-68E2B684A4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197AE4-AA47-4E14-8FFE-171FAE47F49E}"/>
              </a:ext>
            </a:extLst>
          </p:cNvPr>
          <p:cNvSpPr>
            <a:spLocks noGrp="1"/>
          </p:cNvSpPr>
          <p:nvPr>
            <p:ph type="sldNum" sz="quarter" idx="12"/>
          </p:nvPr>
        </p:nvSpPr>
        <p:spPr/>
        <p:txBody>
          <a:bodyPr/>
          <a:lstStyle/>
          <a:p>
            <a:fld id="{B2DC25EE-239B-4C5F-AAD1-255A7D5F1EE2}" type="slidenum">
              <a:rPr lang="en-US" smtClean="0"/>
              <a:t>‹nr.›</a:t>
            </a:fld>
            <a:endParaRPr lang="en-US"/>
          </a:p>
        </p:txBody>
      </p:sp>
    </p:spTree>
    <p:extLst>
      <p:ext uri="{BB962C8B-B14F-4D97-AF65-F5344CB8AC3E}">
        <p14:creationId xmlns:p14="http://schemas.microsoft.com/office/powerpoint/2010/main" val="12804378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lumMod val="95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325BDE-35A4-4AAD-960B-C1415864ADD9}"/>
              </a:ext>
            </a:extLst>
          </p:cNvPr>
          <p:cNvSpPr>
            <a:spLocks noGrp="1"/>
          </p:cNvSpPr>
          <p:nvPr>
            <p:ph type="title"/>
          </p:nvPr>
        </p:nvSpPr>
        <p:spPr>
          <a:xfrm>
            <a:off x="838202" y="365125"/>
            <a:ext cx="10515600" cy="1325563"/>
          </a:xfrm>
          <a:prstGeom prst="rect">
            <a:avLst/>
          </a:prstGeom>
        </p:spPr>
        <p:txBody>
          <a:bodyPr vert="horz" lIns="91440" tIns="45720" rIns="91440" bIns="45720" rtlCol="0" anchor="ctr">
            <a:normAutofit/>
          </a:bodyPr>
          <a:lstStyle/>
          <a:p>
            <a:r>
              <a:rPr lang="nl-NL"/>
              <a:t>Klik om stijl te bewerken</a:t>
            </a:r>
            <a:endParaRPr lang="en-US"/>
          </a:p>
        </p:txBody>
      </p:sp>
      <p:sp>
        <p:nvSpPr>
          <p:cNvPr id="3" name="Text Placeholder 2">
            <a:extLst>
              <a:ext uri="{FF2B5EF4-FFF2-40B4-BE49-F238E27FC236}">
                <a16:creationId xmlns:a16="http://schemas.microsoft.com/office/drawing/2014/main" id="{BE459C78-0CC4-4552-93DD-49B4194D005D}"/>
              </a:ext>
            </a:extLst>
          </p:cNvPr>
          <p:cNvSpPr>
            <a:spLocks noGrp="1"/>
          </p:cNvSpPr>
          <p:nvPr>
            <p:ph type="body" idx="1"/>
          </p:nvPr>
        </p:nvSpPr>
        <p:spPr>
          <a:xfrm>
            <a:off x="838202"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a:extLst>
              <a:ext uri="{FF2B5EF4-FFF2-40B4-BE49-F238E27FC236}">
                <a16:creationId xmlns:a16="http://schemas.microsoft.com/office/drawing/2014/main" id="{06744A3C-9C54-46A6-B3EF-5B36362423EB}"/>
              </a:ext>
            </a:extLst>
          </p:cNvPr>
          <p:cNvSpPr>
            <a:spLocks noGrp="1"/>
          </p:cNvSpPr>
          <p:nvPr>
            <p:ph type="dt" sz="half" idx="2"/>
          </p:nvPr>
        </p:nvSpPr>
        <p:spPr>
          <a:xfrm>
            <a:off x="2428878" y="6349648"/>
            <a:ext cx="1381124"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5036BB-F948-4D70-B1C7-68BA0B95CCD9}" type="datetimeFigureOut">
              <a:rPr lang="nl-NL" smtClean="0"/>
              <a:t>10-8-2026</a:t>
            </a:fld>
            <a:endParaRPr lang="nl-NL"/>
          </a:p>
        </p:txBody>
      </p:sp>
      <p:sp>
        <p:nvSpPr>
          <p:cNvPr id="5" name="Footer Placeholder 4">
            <a:extLst>
              <a:ext uri="{FF2B5EF4-FFF2-40B4-BE49-F238E27FC236}">
                <a16:creationId xmlns:a16="http://schemas.microsoft.com/office/drawing/2014/main" id="{07D5A696-7B4B-4181-A961-7D66556D507F}"/>
              </a:ext>
            </a:extLst>
          </p:cNvPr>
          <p:cNvSpPr>
            <a:spLocks noGrp="1"/>
          </p:cNvSpPr>
          <p:nvPr>
            <p:ph type="ftr" sz="quarter" idx="3"/>
          </p:nvPr>
        </p:nvSpPr>
        <p:spPr>
          <a:xfrm>
            <a:off x="4038602" y="6356353"/>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Slide Number Placeholder 5">
            <a:extLst>
              <a:ext uri="{FF2B5EF4-FFF2-40B4-BE49-F238E27FC236}">
                <a16:creationId xmlns:a16="http://schemas.microsoft.com/office/drawing/2014/main" id="{23038CB5-8F4A-401D-A3A9-B27DC15B7A81}"/>
              </a:ext>
            </a:extLst>
          </p:cNvPr>
          <p:cNvSpPr>
            <a:spLocks noGrp="1"/>
          </p:cNvSpPr>
          <p:nvPr>
            <p:ph type="sldNum" sz="quarter" idx="4"/>
          </p:nvPr>
        </p:nvSpPr>
        <p:spPr>
          <a:xfrm>
            <a:off x="8610602" y="6356353"/>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BC0300-B39F-4D11-B149-3A25822B4CCC}" type="slidenum">
              <a:rPr lang="nl-NL" smtClean="0"/>
              <a:t>‹nr.›</a:t>
            </a:fld>
            <a:endParaRPr lang="nl-NL"/>
          </a:p>
        </p:txBody>
      </p:sp>
      <p:pic>
        <p:nvPicPr>
          <p:cNvPr id="10" name="Afbeelding 9">
            <a:extLst>
              <a:ext uri="{FF2B5EF4-FFF2-40B4-BE49-F238E27FC236}">
                <a16:creationId xmlns:a16="http://schemas.microsoft.com/office/drawing/2014/main" id="{33D3C40D-5DE6-2A84-ECC0-ED06426B6CAB}"/>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1353798" y="6003219"/>
            <a:ext cx="743659" cy="743659"/>
          </a:xfrm>
          <a:prstGeom prst="rect">
            <a:avLst/>
          </a:prstGeom>
        </p:spPr>
      </p:pic>
    </p:spTree>
    <p:extLst>
      <p:ext uri="{BB962C8B-B14F-4D97-AF65-F5344CB8AC3E}">
        <p14:creationId xmlns:p14="http://schemas.microsoft.com/office/powerpoint/2010/main" val="7186647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6" rtl="0" eaLnBrk="1" latinLnBrk="0" hangingPunct="1">
        <a:lnSpc>
          <a:spcPct val="90000"/>
        </a:lnSpc>
        <a:spcBef>
          <a:spcPct val="0"/>
        </a:spcBef>
        <a:buNone/>
        <a:defRPr sz="4400" kern="1200">
          <a:solidFill>
            <a:srgbClr val="742168"/>
          </a:solidFill>
          <a:latin typeface="Aharoni" panose="02010803020104030203" pitchFamily="2" charset="-79"/>
          <a:ea typeface="+mj-ea"/>
          <a:cs typeface="Aharoni" panose="02010803020104030203" pitchFamily="2" charset="-79"/>
        </a:defRPr>
      </a:lvl1pPr>
    </p:titleStyle>
    <p:bodyStyle>
      <a:lvl1pPr marL="228602" indent="-228602" algn="l" defTabSz="914406" rtl="0" eaLnBrk="1" latinLnBrk="0" hangingPunct="1">
        <a:lnSpc>
          <a:spcPct val="110000"/>
        </a:lnSpc>
        <a:spcBef>
          <a:spcPts val="1000"/>
        </a:spcBef>
        <a:buFont typeface="Arial" panose="020B0604020202020204" pitchFamily="34" charset="0"/>
        <a:buChar char="•"/>
        <a:defRPr sz="2800" kern="1200">
          <a:solidFill>
            <a:srgbClr val="474747"/>
          </a:solidFill>
          <a:latin typeface="Arial" panose="020B0604020202020204" pitchFamily="34" charset="0"/>
          <a:ea typeface="+mn-ea"/>
          <a:cs typeface="Arial" panose="020B0604020202020204" pitchFamily="34" charset="0"/>
        </a:defRPr>
      </a:lvl1pPr>
      <a:lvl2pPr marL="685804" indent="-228602" algn="l" defTabSz="914406" rtl="0" eaLnBrk="1" latinLnBrk="0" hangingPunct="1">
        <a:lnSpc>
          <a:spcPct val="110000"/>
        </a:lnSpc>
        <a:spcBef>
          <a:spcPts val="500"/>
        </a:spcBef>
        <a:buFont typeface="Arial" panose="020B0604020202020204" pitchFamily="34" charset="0"/>
        <a:buChar char="•"/>
        <a:defRPr sz="2400" kern="1200">
          <a:solidFill>
            <a:srgbClr val="474747"/>
          </a:solidFill>
          <a:latin typeface="Arial" panose="020B0604020202020204" pitchFamily="34" charset="0"/>
          <a:ea typeface="+mn-ea"/>
          <a:cs typeface="Arial" panose="020B0604020202020204" pitchFamily="34" charset="0"/>
        </a:defRPr>
      </a:lvl2pPr>
      <a:lvl3pPr marL="1143008" indent="-228602" algn="l" defTabSz="914406" rtl="0" eaLnBrk="1" latinLnBrk="0" hangingPunct="1">
        <a:lnSpc>
          <a:spcPct val="110000"/>
        </a:lnSpc>
        <a:spcBef>
          <a:spcPts val="500"/>
        </a:spcBef>
        <a:buFont typeface="Arial" panose="020B0604020202020204" pitchFamily="34" charset="0"/>
        <a:buChar char="•"/>
        <a:defRPr sz="2000" kern="1200">
          <a:solidFill>
            <a:srgbClr val="474747"/>
          </a:solidFill>
          <a:latin typeface="Arial" panose="020B0604020202020204" pitchFamily="34" charset="0"/>
          <a:ea typeface="+mn-ea"/>
          <a:cs typeface="Arial" panose="020B0604020202020204" pitchFamily="34" charset="0"/>
        </a:defRPr>
      </a:lvl3pPr>
      <a:lvl4pPr marL="1600210" indent="-228602" algn="l" defTabSz="914406" rtl="0" eaLnBrk="1" latinLnBrk="0" hangingPunct="1">
        <a:lnSpc>
          <a:spcPct val="110000"/>
        </a:lnSpc>
        <a:spcBef>
          <a:spcPts val="500"/>
        </a:spcBef>
        <a:buFont typeface="Arial" panose="020B0604020202020204" pitchFamily="34" charset="0"/>
        <a:buChar char="•"/>
        <a:defRPr sz="1800" kern="1200">
          <a:solidFill>
            <a:srgbClr val="474747"/>
          </a:solidFill>
          <a:latin typeface="Arial" panose="020B0604020202020204" pitchFamily="34" charset="0"/>
          <a:ea typeface="+mn-ea"/>
          <a:cs typeface="Arial" panose="020B0604020202020204" pitchFamily="34" charset="0"/>
        </a:defRPr>
      </a:lvl4pPr>
      <a:lvl5pPr marL="2057413" indent="-228602" algn="l" defTabSz="914406" rtl="0" eaLnBrk="1" latinLnBrk="0" hangingPunct="1">
        <a:lnSpc>
          <a:spcPct val="110000"/>
        </a:lnSpc>
        <a:spcBef>
          <a:spcPts val="500"/>
        </a:spcBef>
        <a:buFont typeface="Arial" panose="020B0604020202020204" pitchFamily="34" charset="0"/>
        <a:buChar char="•"/>
        <a:defRPr sz="1800" kern="1200">
          <a:solidFill>
            <a:srgbClr val="474747"/>
          </a:solidFill>
          <a:latin typeface="Arial" panose="020B0604020202020204" pitchFamily="34" charset="0"/>
          <a:ea typeface="+mn-ea"/>
          <a:cs typeface="Arial" panose="020B0604020202020204" pitchFamily="34" charset="0"/>
        </a:defRPr>
      </a:lvl5pPr>
      <a:lvl6pPr marL="2514617"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19"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23"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25"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6" rtl="0" eaLnBrk="1" latinLnBrk="0" hangingPunct="1">
        <a:defRPr sz="1800" kern="1200">
          <a:solidFill>
            <a:schemeClr val="tx1"/>
          </a:solidFill>
          <a:latin typeface="+mn-lt"/>
          <a:ea typeface="+mn-ea"/>
          <a:cs typeface="+mn-cs"/>
        </a:defRPr>
      </a:lvl1pPr>
      <a:lvl2pPr marL="457203" algn="l" defTabSz="914406" rtl="0" eaLnBrk="1" latinLnBrk="0" hangingPunct="1">
        <a:defRPr sz="1800" kern="1200">
          <a:solidFill>
            <a:schemeClr val="tx1"/>
          </a:solidFill>
          <a:latin typeface="+mn-lt"/>
          <a:ea typeface="+mn-ea"/>
          <a:cs typeface="+mn-cs"/>
        </a:defRPr>
      </a:lvl2pPr>
      <a:lvl3pPr marL="914406" algn="l" defTabSz="914406" rtl="0" eaLnBrk="1" latinLnBrk="0" hangingPunct="1">
        <a:defRPr sz="1800" kern="1200">
          <a:solidFill>
            <a:schemeClr val="tx1"/>
          </a:solidFill>
          <a:latin typeface="+mn-lt"/>
          <a:ea typeface="+mn-ea"/>
          <a:cs typeface="+mn-cs"/>
        </a:defRPr>
      </a:lvl3pPr>
      <a:lvl4pPr marL="1371609" algn="l" defTabSz="914406" rtl="0" eaLnBrk="1" latinLnBrk="0" hangingPunct="1">
        <a:defRPr sz="1800" kern="1200">
          <a:solidFill>
            <a:schemeClr val="tx1"/>
          </a:solidFill>
          <a:latin typeface="+mn-lt"/>
          <a:ea typeface="+mn-ea"/>
          <a:cs typeface="+mn-cs"/>
        </a:defRPr>
      </a:lvl4pPr>
      <a:lvl5pPr marL="1828812" algn="l" defTabSz="914406" rtl="0" eaLnBrk="1" latinLnBrk="0" hangingPunct="1">
        <a:defRPr sz="1800" kern="1200">
          <a:solidFill>
            <a:schemeClr val="tx1"/>
          </a:solidFill>
          <a:latin typeface="+mn-lt"/>
          <a:ea typeface="+mn-ea"/>
          <a:cs typeface="+mn-cs"/>
        </a:defRPr>
      </a:lvl5pPr>
      <a:lvl6pPr marL="2286015" algn="l" defTabSz="914406" rtl="0" eaLnBrk="1" latinLnBrk="0" hangingPunct="1">
        <a:defRPr sz="1800" kern="1200">
          <a:solidFill>
            <a:schemeClr val="tx1"/>
          </a:solidFill>
          <a:latin typeface="+mn-lt"/>
          <a:ea typeface="+mn-ea"/>
          <a:cs typeface="+mn-cs"/>
        </a:defRPr>
      </a:lvl6pPr>
      <a:lvl7pPr marL="2743218" algn="l" defTabSz="914406" rtl="0" eaLnBrk="1" latinLnBrk="0" hangingPunct="1">
        <a:defRPr sz="1800" kern="1200">
          <a:solidFill>
            <a:schemeClr val="tx1"/>
          </a:solidFill>
          <a:latin typeface="+mn-lt"/>
          <a:ea typeface="+mn-ea"/>
          <a:cs typeface="+mn-cs"/>
        </a:defRPr>
      </a:lvl7pPr>
      <a:lvl8pPr marL="3200421" algn="l" defTabSz="914406" rtl="0" eaLnBrk="1" latinLnBrk="0" hangingPunct="1">
        <a:defRPr sz="1800" kern="1200">
          <a:solidFill>
            <a:schemeClr val="tx1"/>
          </a:solidFill>
          <a:latin typeface="+mn-lt"/>
          <a:ea typeface="+mn-ea"/>
          <a:cs typeface="+mn-cs"/>
        </a:defRPr>
      </a:lvl8pPr>
      <a:lvl9pPr marL="3657624" algn="l" defTabSz="914406"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lumMod val="95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325BDE-35A4-4AAD-960B-C1415864ADD9}"/>
              </a:ext>
            </a:extLst>
          </p:cNvPr>
          <p:cNvSpPr>
            <a:spLocks noGrp="1"/>
          </p:cNvSpPr>
          <p:nvPr>
            <p:ph type="title"/>
          </p:nvPr>
        </p:nvSpPr>
        <p:spPr>
          <a:xfrm>
            <a:off x="838202" y="365125"/>
            <a:ext cx="10515600" cy="1325563"/>
          </a:xfrm>
          <a:prstGeom prst="rect">
            <a:avLst/>
          </a:prstGeom>
        </p:spPr>
        <p:txBody>
          <a:bodyPr vert="horz" lIns="91440" tIns="45720" rIns="91440" bIns="45720" rtlCol="0" anchor="ctr">
            <a:normAutofit/>
          </a:bodyPr>
          <a:lstStyle/>
          <a:p>
            <a:r>
              <a:rPr lang="nl-NL"/>
              <a:t>Klik om stijl te bewerken</a:t>
            </a:r>
            <a:endParaRPr lang="en-US"/>
          </a:p>
        </p:txBody>
      </p:sp>
      <p:sp>
        <p:nvSpPr>
          <p:cNvPr id="3" name="Text Placeholder 2">
            <a:extLst>
              <a:ext uri="{FF2B5EF4-FFF2-40B4-BE49-F238E27FC236}">
                <a16:creationId xmlns:a16="http://schemas.microsoft.com/office/drawing/2014/main" id="{BE459C78-0CC4-4552-93DD-49B4194D005D}"/>
              </a:ext>
            </a:extLst>
          </p:cNvPr>
          <p:cNvSpPr>
            <a:spLocks noGrp="1"/>
          </p:cNvSpPr>
          <p:nvPr>
            <p:ph type="body" idx="1"/>
          </p:nvPr>
        </p:nvSpPr>
        <p:spPr>
          <a:xfrm>
            <a:off x="838202"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a:extLst>
              <a:ext uri="{FF2B5EF4-FFF2-40B4-BE49-F238E27FC236}">
                <a16:creationId xmlns:a16="http://schemas.microsoft.com/office/drawing/2014/main" id="{06744A3C-9C54-46A6-B3EF-5B36362423EB}"/>
              </a:ext>
            </a:extLst>
          </p:cNvPr>
          <p:cNvSpPr>
            <a:spLocks noGrp="1"/>
          </p:cNvSpPr>
          <p:nvPr>
            <p:ph type="dt" sz="half" idx="2"/>
          </p:nvPr>
        </p:nvSpPr>
        <p:spPr>
          <a:xfrm>
            <a:off x="2428878" y="6349648"/>
            <a:ext cx="1381124"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AC24A9-CCB6-4F8D-B8DB-C2F3692CFA5A}" type="datetimeFigureOut">
              <a:rPr lang="en-US" smtClean="0"/>
              <a:t>8/10/2026</a:t>
            </a:fld>
            <a:endParaRPr lang="en-US"/>
          </a:p>
        </p:txBody>
      </p:sp>
      <p:sp>
        <p:nvSpPr>
          <p:cNvPr id="5" name="Footer Placeholder 4">
            <a:extLst>
              <a:ext uri="{FF2B5EF4-FFF2-40B4-BE49-F238E27FC236}">
                <a16:creationId xmlns:a16="http://schemas.microsoft.com/office/drawing/2014/main" id="{07D5A696-7B4B-4181-A961-7D66556D507F}"/>
              </a:ext>
            </a:extLst>
          </p:cNvPr>
          <p:cNvSpPr>
            <a:spLocks noGrp="1"/>
          </p:cNvSpPr>
          <p:nvPr>
            <p:ph type="ftr" sz="quarter" idx="3"/>
          </p:nvPr>
        </p:nvSpPr>
        <p:spPr>
          <a:xfrm>
            <a:off x="4038602" y="6356353"/>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038CB5-8F4A-401D-A3A9-B27DC15B7A81}"/>
              </a:ext>
            </a:extLst>
          </p:cNvPr>
          <p:cNvSpPr>
            <a:spLocks noGrp="1"/>
          </p:cNvSpPr>
          <p:nvPr>
            <p:ph type="sldNum" sz="quarter" idx="4"/>
          </p:nvPr>
        </p:nvSpPr>
        <p:spPr>
          <a:xfrm>
            <a:off x="8610602" y="6356353"/>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DC25EE-239B-4C5F-AAD1-255A7D5F1EE2}" type="slidenum">
              <a:rPr lang="en-US" smtClean="0"/>
              <a:t>‹nr.›</a:t>
            </a:fld>
            <a:endParaRPr lang="en-US"/>
          </a:p>
        </p:txBody>
      </p:sp>
      <p:pic>
        <p:nvPicPr>
          <p:cNvPr id="10" name="Afbeelding 9">
            <a:extLst>
              <a:ext uri="{FF2B5EF4-FFF2-40B4-BE49-F238E27FC236}">
                <a16:creationId xmlns:a16="http://schemas.microsoft.com/office/drawing/2014/main" id="{33D3C40D-5DE6-2A84-ECC0-ED06426B6CAB}"/>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1353798" y="6003219"/>
            <a:ext cx="743659" cy="743659"/>
          </a:xfrm>
          <a:prstGeom prst="rect">
            <a:avLst/>
          </a:prstGeom>
        </p:spPr>
      </p:pic>
    </p:spTree>
    <p:extLst>
      <p:ext uri="{BB962C8B-B14F-4D97-AF65-F5344CB8AC3E}">
        <p14:creationId xmlns:p14="http://schemas.microsoft.com/office/powerpoint/2010/main" val="340951955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6" rtl="0" eaLnBrk="1" latinLnBrk="0" hangingPunct="1">
        <a:lnSpc>
          <a:spcPct val="90000"/>
        </a:lnSpc>
        <a:spcBef>
          <a:spcPct val="0"/>
        </a:spcBef>
        <a:buNone/>
        <a:defRPr sz="4400" kern="1200">
          <a:solidFill>
            <a:srgbClr val="B333A1"/>
          </a:solidFill>
          <a:latin typeface="Aharoni" panose="02010803020104030203" pitchFamily="2" charset="-79"/>
          <a:ea typeface="+mj-ea"/>
          <a:cs typeface="Aharoni" panose="02010803020104030203" pitchFamily="2" charset="-79"/>
        </a:defRPr>
      </a:lvl1pPr>
    </p:titleStyle>
    <p:bodyStyle>
      <a:lvl1pPr marL="228602" indent="-228602" algn="l" defTabSz="914406" rtl="0" eaLnBrk="1" latinLnBrk="0" hangingPunct="1">
        <a:lnSpc>
          <a:spcPct val="110000"/>
        </a:lnSpc>
        <a:spcBef>
          <a:spcPts val="1000"/>
        </a:spcBef>
        <a:buFont typeface="Arial" panose="020B0604020202020204" pitchFamily="34" charset="0"/>
        <a:buChar char="•"/>
        <a:defRPr sz="2800" kern="1200">
          <a:solidFill>
            <a:srgbClr val="474747"/>
          </a:solidFill>
          <a:latin typeface="Arial" panose="020B0604020202020204" pitchFamily="34" charset="0"/>
          <a:ea typeface="+mn-ea"/>
          <a:cs typeface="Arial" panose="020B0604020202020204" pitchFamily="34" charset="0"/>
        </a:defRPr>
      </a:lvl1pPr>
      <a:lvl2pPr marL="685804" indent="-228602" algn="l" defTabSz="914406" rtl="0" eaLnBrk="1" latinLnBrk="0" hangingPunct="1">
        <a:lnSpc>
          <a:spcPct val="110000"/>
        </a:lnSpc>
        <a:spcBef>
          <a:spcPts val="500"/>
        </a:spcBef>
        <a:buFont typeface="Arial" panose="020B0604020202020204" pitchFamily="34" charset="0"/>
        <a:buChar char="•"/>
        <a:defRPr sz="2400" kern="1200">
          <a:solidFill>
            <a:srgbClr val="474747"/>
          </a:solidFill>
          <a:latin typeface="Arial" panose="020B0604020202020204" pitchFamily="34" charset="0"/>
          <a:ea typeface="+mn-ea"/>
          <a:cs typeface="Arial" panose="020B0604020202020204" pitchFamily="34" charset="0"/>
        </a:defRPr>
      </a:lvl2pPr>
      <a:lvl3pPr marL="1143008" indent="-228602" algn="l" defTabSz="914406" rtl="0" eaLnBrk="1" latinLnBrk="0" hangingPunct="1">
        <a:lnSpc>
          <a:spcPct val="110000"/>
        </a:lnSpc>
        <a:spcBef>
          <a:spcPts val="500"/>
        </a:spcBef>
        <a:buFont typeface="Arial" panose="020B0604020202020204" pitchFamily="34" charset="0"/>
        <a:buChar char="•"/>
        <a:defRPr sz="2000" kern="1200">
          <a:solidFill>
            <a:srgbClr val="474747"/>
          </a:solidFill>
          <a:latin typeface="Arial" panose="020B0604020202020204" pitchFamily="34" charset="0"/>
          <a:ea typeface="+mn-ea"/>
          <a:cs typeface="Arial" panose="020B0604020202020204" pitchFamily="34" charset="0"/>
        </a:defRPr>
      </a:lvl3pPr>
      <a:lvl4pPr marL="1600210" indent="-228602" algn="l" defTabSz="914406" rtl="0" eaLnBrk="1" latinLnBrk="0" hangingPunct="1">
        <a:lnSpc>
          <a:spcPct val="110000"/>
        </a:lnSpc>
        <a:spcBef>
          <a:spcPts val="500"/>
        </a:spcBef>
        <a:buFont typeface="Arial" panose="020B0604020202020204" pitchFamily="34" charset="0"/>
        <a:buChar char="•"/>
        <a:defRPr sz="1800" kern="1200">
          <a:solidFill>
            <a:srgbClr val="474747"/>
          </a:solidFill>
          <a:latin typeface="Arial" panose="020B0604020202020204" pitchFamily="34" charset="0"/>
          <a:ea typeface="+mn-ea"/>
          <a:cs typeface="Arial" panose="020B0604020202020204" pitchFamily="34" charset="0"/>
        </a:defRPr>
      </a:lvl4pPr>
      <a:lvl5pPr marL="2057413" indent="-228602" algn="l" defTabSz="914406" rtl="0" eaLnBrk="1" latinLnBrk="0" hangingPunct="1">
        <a:lnSpc>
          <a:spcPct val="110000"/>
        </a:lnSpc>
        <a:spcBef>
          <a:spcPts val="500"/>
        </a:spcBef>
        <a:buFont typeface="Arial" panose="020B0604020202020204" pitchFamily="34" charset="0"/>
        <a:buChar char="•"/>
        <a:defRPr sz="1800" kern="1200">
          <a:solidFill>
            <a:srgbClr val="474747"/>
          </a:solidFill>
          <a:latin typeface="Arial" panose="020B0604020202020204" pitchFamily="34" charset="0"/>
          <a:ea typeface="+mn-ea"/>
          <a:cs typeface="Arial" panose="020B0604020202020204" pitchFamily="34" charset="0"/>
        </a:defRPr>
      </a:lvl5pPr>
      <a:lvl6pPr marL="2514617"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19"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23"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25"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6" rtl="0" eaLnBrk="1" latinLnBrk="0" hangingPunct="1">
        <a:defRPr sz="1800" kern="1200">
          <a:solidFill>
            <a:schemeClr val="tx1"/>
          </a:solidFill>
          <a:latin typeface="+mn-lt"/>
          <a:ea typeface="+mn-ea"/>
          <a:cs typeface="+mn-cs"/>
        </a:defRPr>
      </a:lvl1pPr>
      <a:lvl2pPr marL="457203" algn="l" defTabSz="914406" rtl="0" eaLnBrk="1" latinLnBrk="0" hangingPunct="1">
        <a:defRPr sz="1800" kern="1200">
          <a:solidFill>
            <a:schemeClr val="tx1"/>
          </a:solidFill>
          <a:latin typeface="+mn-lt"/>
          <a:ea typeface="+mn-ea"/>
          <a:cs typeface="+mn-cs"/>
        </a:defRPr>
      </a:lvl2pPr>
      <a:lvl3pPr marL="914406" algn="l" defTabSz="914406" rtl="0" eaLnBrk="1" latinLnBrk="0" hangingPunct="1">
        <a:defRPr sz="1800" kern="1200">
          <a:solidFill>
            <a:schemeClr val="tx1"/>
          </a:solidFill>
          <a:latin typeface="+mn-lt"/>
          <a:ea typeface="+mn-ea"/>
          <a:cs typeface="+mn-cs"/>
        </a:defRPr>
      </a:lvl3pPr>
      <a:lvl4pPr marL="1371609" algn="l" defTabSz="914406" rtl="0" eaLnBrk="1" latinLnBrk="0" hangingPunct="1">
        <a:defRPr sz="1800" kern="1200">
          <a:solidFill>
            <a:schemeClr val="tx1"/>
          </a:solidFill>
          <a:latin typeface="+mn-lt"/>
          <a:ea typeface="+mn-ea"/>
          <a:cs typeface="+mn-cs"/>
        </a:defRPr>
      </a:lvl4pPr>
      <a:lvl5pPr marL="1828812" algn="l" defTabSz="914406" rtl="0" eaLnBrk="1" latinLnBrk="0" hangingPunct="1">
        <a:defRPr sz="1800" kern="1200">
          <a:solidFill>
            <a:schemeClr val="tx1"/>
          </a:solidFill>
          <a:latin typeface="+mn-lt"/>
          <a:ea typeface="+mn-ea"/>
          <a:cs typeface="+mn-cs"/>
        </a:defRPr>
      </a:lvl5pPr>
      <a:lvl6pPr marL="2286015" algn="l" defTabSz="914406" rtl="0" eaLnBrk="1" latinLnBrk="0" hangingPunct="1">
        <a:defRPr sz="1800" kern="1200">
          <a:solidFill>
            <a:schemeClr val="tx1"/>
          </a:solidFill>
          <a:latin typeface="+mn-lt"/>
          <a:ea typeface="+mn-ea"/>
          <a:cs typeface="+mn-cs"/>
        </a:defRPr>
      </a:lvl6pPr>
      <a:lvl7pPr marL="2743218" algn="l" defTabSz="914406" rtl="0" eaLnBrk="1" latinLnBrk="0" hangingPunct="1">
        <a:defRPr sz="1800" kern="1200">
          <a:solidFill>
            <a:schemeClr val="tx1"/>
          </a:solidFill>
          <a:latin typeface="+mn-lt"/>
          <a:ea typeface="+mn-ea"/>
          <a:cs typeface="+mn-cs"/>
        </a:defRPr>
      </a:lvl7pPr>
      <a:lvl8pPr marL="3200421" algn="l" defTabSz="914406" rtl="0" eaLnBrk="1" latinLnBrk="0" hangingPunct="1">
        <a:defRPr sz="1800" kern="1200">
          <a:solidFill>
            <a:schemeClr val="tx1"/>
          </a:solidFill>
          <a:latin typeface="+mn-lt"/>
          <a:ea typeface="+mn-ea"/>
          <a:cs typeface="+mn-cs"/>
        </a:defRPr>
      </a:lvl8pPr>
      <a:lvl9pPr marL="3657624" algn="l" defTabSz="914406"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lumMod val="95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325BDE-35A4-4AAD-960B-C1415864ADD9}"/>
              </a:ext>
            </a:extLst>
          </p:cNvPr>
          <p:cNvSpPr>
            <a:spLocks noGrp="1"/>
          </p:cNvSpPr>
          <p:nvPr>
            <p:ph type="title"/>
          </p:nvPr>
        </p:nvSpPr>
        <p:spPr>
          <a:xfrm>
            <a:off x="838202" y="365125"/>
            <a:ext cx="10515600" cy="1325563"/>
          </a:xfrm>
          <a:prstGeom prst="rect">
            <a:avLst/>
          </a:prstGeom>
        </p:spPr>
        <p:txBody>
          <a:bodyPr vert="horz" lIns="91440" tIns="45720" rIns="91440" bIns="45720" rtlCol="0" anchor="ctr">
            <a:normAutofit/>
          </a:bodyPr>
          <a:lstStyle/>
          <a:p>
            <a:r>
              <a:rPr lang="nl-NL"/>
              <a:t>Klik om stijl te bewerken</a:t>
            </a:r>
            <a:endParaRPr lang="en-US"/>
          </a:p>
        </p:txBody>
      </p:sp>
      <p:sp>
        <p:nvSpPr>
          <p:cNvPr id="3" name="Text Placeholder 2">
            <a:extLst>
              <a:ext uri="{FF2B5EF4-FFF2-40B4-BE49-F238E27FC236}">
                <a16:creationId xmlns:a16="http://schemas.microsoft.com/office/drawing/2014/main" id="{BE459C78-0CC4-4552-93DD-49B4194D005D}"/>
              </a:ext>
            </a:extLst>
          </p:cNvPr>
          <p:cNvSpPr>
            <a:spLocks noGrp="1"/>
          </p:cNvSpPr>
          <p:nvPr>
            <p:ph type="body" idx="1"/>
          </p:nvPr>
        </p:nvSpPr>
        <p:spPr>
          <a:xfrm>
            <a:off x="838202"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a:extLst>
              <a:ext uri="{FF2B5EF4-FFF2-40B4-BE49-F238E27FC236}">
                <a16:creationId xmlns:a16="http://schemas.microsoft.com/office/drawing/2014/main" id="{06744A3C-9C54-46A6-B3EF-5B36362423EB}"/>
              </a:ext>
            </a:extLst>
          </p:cNvPr>
          <p:cNvSpPr>
            <a:spLocks noGrp="1"/>
          </p:cNvSpPr>
          <p:nvPr>
            <p:ph type="dt" sz="half" idx="2"/>
          </p:nvPr>
        </p:nvSpPr>
        <p:spPr>
          <a:xfrm>
            <a:off x="2428878" y="6349648"/>
            <a:ext cx="1381124"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AC24A9-CCB6-4F8D-B8DB-C2F3692CFA5A}" type="datetimeFigureOut">
              <a:rPr lang="en-US" smtClean="0"/>
              <a:t>8/10/2026</a:t>
            </a:fld>
            <a:endParaRPr lang="en-US"/>
          </a:p>
        </p:txBody>
      </p:sp>
      <p:sp>
        <p:nvSpPr>
          <p:cNvPr id="5" name="Footer Placeholder 4">
            <a:extLst>
              <a:ext uri="{FF2B5EF4-FFF2-40B4-BE49-F238E27FC236}">
                <a16:creationId xmlns:a16="http://schemas.microsoft.com/office/drawing/2014/main" id="{07D5A696-7B4B-4181-A961-7D66556D507F}"/>
              </a:ext>
            </a:extLst>
          </p:cNvPr>
          <p:cNvSpPr>
            <a:spLocks noGrp="1"/>
          </p:cNvSpPr>
          <p:nvPr>
            <p:ph type="ftr" sz="quarter" idx="3"/>
          </p:nvPr>
        </p:nvSpPr>
        <p:spPr>
          <a:xfrm>
            <a:off x="4038602" y="6356353"/>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038CB5-8F4A-401D-A3A9-B27DC15B7A81}"/>
              </a:ext>
            </a:extLst>
          </p:cNvPr>
          <p:cNvSpPr>
            <a:spLocks noGrp="1"/>
          </p:cNvSpPr>
          <p:nvPr>
            <p:ph type="sldNum" sz="quarter" idx="4"/>
          </p:nvPr>
        </p:nvSpPr>
        <p:spPr>
          <a:xfrm>
            <a:off x="8610602" y="6356353"/>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DC25EE-239B-4C5F-AAD1-255A7D5F1EE2}" type="slidenum">
              <a:rPr lang="en-US" smtClean="0"/>
              <a:t>‹nr.›</a:t>
            </a:fld>
            <a:endParaRPr lang="en-US"/>
          </a:p>
        </p:txBody>
      </p:sp>
      <p:pic>
        <p:nvPicPr>
          <p:cNvPr id="10" name="Afbeelding 9">
            <a:extLst>
              <a:ext uri="{FF2B5EF4-FFF2-40B4-BE49-F238E27FC236}">
                <a16:creationId xmlns:a16="http://schemas.microsoft.com/office/drawing/2014/main" id="{33D3C40D-5DE6-2A84-ECC0-ED06426B6CAB}"/>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1353798" y="6003219"/>
            <a:ext cx="743659" cy="743659"/>
          </a:xfrm>
          <a:prstGeom prst="rect">
            <a:avLst/>
          </a:prstGeom>
        </p:spPr>
      </p:pic>
    </p:spTree>
    <p:extLst>
      <p:ext uri="{BB962C8B-B14F-4D97-AF65-F5344CB8AC3E}">
        <p14:creationId xmlns:p14="http://schemas.microsoft.com/office/powerpoint/2010/main" val="335431098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6" rtl="0" eaLnBrk="1" latinLnBrk="0" hangingPunct="1">
        <a:lnSpc>
          <a:spcPct val="90000"/>
        </a:lnSpc>
        <a:spcBef>
          <a:spcPct val="0"/>
        </a:spcBef>
        <a:buNone/>
        <a:defRPr sz="4400" kern="1200">
          <a:solidFill>
            <a:srgbClr val="D876CA"/>
          </a:solidFill>
          <a:latin typeface="Aharoni" panose="02010803020104030203" pitchFamily="2" charset="-79"/>
          <a:ea typeface="+mj-ea"/>
          <a:cs typeface="Aharoni" panose="02010803020104030203" pitchFamily="2" charset="-79"/>
        </a:defRPr>
      </a:lvl1pPr>
    </p:titleStyle>
    <p:bodyStyle>
      <a:lvl1pPr marL="228602" indent="-228602" algn="l" defTabSz="914406" rtl="0" eaLnBrk="1" latinLnBrk="0" hangingPunct="1">
        <a:lnSpc>
          <a:spcPct val="110000"/>
        </a:lnSpc>
        <a:spcBef>
          <a:spcPts val="1000"/>
        </a:spcBef>
        <a:buFont typeface="Arial" panose="020B0604020202020204" pitchFamily="34" charset="0"/>
        <a:buChar char="•"/>
        <a:defRPr sz="2800" kern="1200">
          <a:solidFill>
            <a:srgbClr val="474747"/>
          </a:solidFill>
          <a:latin typeface="Arial" panose="020B0604020202020204" pitchFamily="34" charset="0"/>
          <a:ea typeface="+mn-ea"/>
          <a:cs typeface="Arial" panose="020B0604020202020204" pitchFamily="34" charset="0"/>
        </a:defRPr>
      </a:lvl1pPr>
      <a:lvl2pPr marL="685804" indent="-228602" algn="l" defTabSz="914406" rtl="0" eaLnBrk="1" latinLnBrk="0" hangingPunct="1">
        <a:lnSpc>
          <a:spcPct val="110000"/>
        </a:lnSpc>
        <a:spcBef>
          <a:spcPts val="500"/>
        </a:spcBef>
        <a:buFont typeface="Arial" panose="020B0604020202020204" pitchFamily="34" charset="0"/>
        <a:buChar char="•"/>
        <a:defRPr sz="2400" kern="1200">
          <a:solidFill>
            <a:srgbClr val="474747"/>
          </a:solidFill>
          <a:latin typeface="Arial" panose="020B0604020202020204" pitchFamily="34" charset="0"/>
          <a:ea typeface="+mn-ea"/>
          <a:cs typeface="Arial" panose="020B0604020202020204" pitchFamily="34" charset="0"/>
        </a:defRPr>
      </a:lvl2pPr>
      <a:lvl3pPr marL="1143008" indent="-228602" algn="l" defTabSz="914406" rtl="0" eaLnBrk="1" latinLnBrk="0" hangingPunct="1">
        <a:lnSpc>
          <a:spcPct val="110000"/>
        </a:lnSpc>
        <a:spcBef>
          <a:spcPts val="500"/>
        </a:spcBef>
        <a:buFont typeface="Arial" panose="020B0604020202020204" pitchFamily="34" charset="0"/>
        <a:buChar char="•"/>
        <a:defRPr sz="2000" kern="1200">
          <a:solidFill>
            <a:srgbClr val="474747"/>
          </a:solidFill>
          <a:latin typeface="Arial" panose="020B0604020202020204" pitchFamily="34" charset="0"/>
          <a:ea typeface="+mn-ea"/>
          <a:cs typeface="Arial" panose="020B0604020202020204" pitchFamily="34" charset="0"/>
        </a:defRPr>
      </a:lvl3pPr>
      <a:lvl4pPr marL="1600210" indent="-228602" algn="l" defTabSz="914406" rtl="0" eaLnBrk="1" latinLnBrk="0" hangingPunct="1">
        <a:lnSpc>
          <a:spcPct val="110000"/>
        </a:lnSpc>
        <a:spcBef>
          <a:spcPts val="500"/>
        </a:spcBef>
        <a:buFont typeface="Arial" panose="020B0604020202020204" pitchFamily="34" charset="0"/>
        <a:buChar char="•"/>
        <a:defRPr sz="1800" kern="1200">
          <a:solidFill>
            <a:srgbClr val="474747"/>
          </a:solidFill>
          <a:latin typeface="Arial" panose="020B0604020202020204" pitchFamily="34" charset="0"/>
          <a:ea typeface="+mn-ea"/>
          <a:cs typeface="Arial" panose="020B0604020202020204" pitchFamily="34" charset="0"/>
        </a:defRPr>
      </a:lvl4pPr>
      <a:lvl5pPr marL="2057413" indent="-228602" algn="l" defTabSz="914406" rtl="0" eaLnBrk="1" latinLnBrk="0" hangingPunct="1">
        <a:lnSpc>
          <a:spcPct val="110000"/>
        </a:lnSpc>
        <a:spcBef>
          <a:spcPts val="500"/>
        </a:spcBef>
        <a:buFont typeface="Arial" panose="020B0604020202020204" pitchFamily="34" charset="0"/>
        <a:buChar char="•"/>
        <a:defRPr sz="1800" kern="1200">
          <a:solidFill>
            <a:srgbClr val="474747"/>
          </a:solidFill>
          <a:latin typeface="Arial" panose="020B0604020202020204" pitchFamily="34" charset="0"/>
          <a:ea typeface="+mn-ea"/>
          <a:cs typeface="Arial" panose="020B0604020202020204" pitchFamily="34" charset="0"/>
        </a:defRPr>
      </a:lvl5pPr>
      <a:lvl6pPr marL="2514617"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19"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23"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25"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6" rtl="0" eaLnBrk="1" latinLnBrk="0" hangingPunct="1">
        <a:defRPr sz="1800" kern="1200">
          <a:solidFill>
            <a:schemeClr val="tx1"/>
          </a:solidFill>
          <a:latin typeface="+mn-lt"/>
          <a:ea typeface="+mn-ea"/>
          <a:cs typeface="+mn-cs"/>
        </a:defRPr>
      </a:lvl1pPr>
      <a:lvl2pPr marL="457203" algn="l" defTabSz="914406" rtl="0" eaLnBrk="1" latinLnBrk="0" hangingPunct="1">
        <a:defRPr sz="1800" kern="1200">
          <a:solidFill>
            <a:schemeClr val="tx1"/>
          </a:solidFill>
          <a:latin typeface="+mn-lt"/>
          <a:ea typeface="+mn-ea"/>
          <a:cs typeface="+mn-cs"/>
        </a:defRPr>
      </a:lvl2pPr>
      <a:lvl3pPr marL="914406" algn="l" defTabSz="914406" rtl="0" eaLnBrk="1" latinLnBrk="0" hangingPunct="1">
        <a:defRPr sz="1800" kern="1200">
          <a:solidFill>
            <a:schemeClr val="tx1"/>
          </a:solidFill>
          <a:latin typeface="+mn-lt"/>
          <a:ea typeface="+mn-ea"/>
          <a:cs typeface="+mn-cs"/>
        </a:defRPr>
      </a:lvl3pPr>
      <a:lvl4pPr marL="1371609" algn="l" defTabSz="914406" rtl="0" eaLnBrk="1" latinLnBrk="0" hangingPunct="1">
        <a:defRPr sz="1800" kern="1200">
          <a:solidFill>
            <a:schemeClr val="tx1"/>
          </a:solidFill>
          <a:latin typeface="+mn-lt"/>
          <a:ea typeface="+mn-ea"/>
          <a:cs typeface="+mn-cs"/>
        </a:defRPr>
      </a:lvl4pPr>
      <a:lvl5pPr marL="1828812" algn="l" defTabSz="914406" rtl="0" eaLnBrk="1" latinLnBrk="0" hangingPunct="1">
        <a:defRPr sz="1800" kern="1200">
          <a:solidFill>
            <a:schemeClr val="tx1"/>
          </a:solidFill>
          <a:latin typeface="+mn-lt"/>
          <a:ea typeface="+mn-ea"/>
          <a:cs typeface="+mn-cs"/>
        </a:defRPr>
      </a:lvl5pPr>
      <a:lvl6pPr marL="2286015" algn="l" defTabSz="914406" rtl="0" eaLnBrk="1" latinLnBrk="0" hangingPunct="1">
        <a:defRPr sz="1800" kern="1200">
          <a:solidFill>
            <a:schemeClr val="tx1"/>
          </a:solidFill>
          <a:latin typeface="+mn-lt"/>
          <a:ea typeface="+mn-ea"/>
          <a:cs typeface="+mn-cs"/>
        </a:defRPr>
      </a:lvl6pPr>
      <a:lvl7pPr marL="2743218" algn="l" defTabSz="914406" rtl="0" eaLnBrk="1" latinLnBrk="0" hangingPunct="1">
        <a:defRPr sz="1800" kern="1200">
          <a:solidFill>
            <a:schemeClr val="tx1"/>
          </a:solidFill>
          <a:latin typeface="+mn-lt"/>
          <a:ea typeface="+mn-ea"/>
          <a:cs typeface="+mn-cs"/>
        </a:defRPr>
      </a:lvl7pPr>
      <a:lvl8pPr marL="3200421" algn="l" defTabSz="914406" rtl="0" eaLnBrk="1" latinLnBrk="0" hangingPunct="1">
        <a:defRPr sz="1800" kern="1200">
          <a:solidFill>
            <a:schemeClr val="tx1"/>
          </a:solidFill>
          <a:latin typeface="+mn-lt"/>
          <a:ea typeface="+mn-ea"/>
          <a:cs typeface="+mn-cs"/>
        </a:defRPr>
      </a:lvl8pPr>
      <a:lvl9pPr marL="3657624" algn="l" defTabSz="91440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 3">
            <a:extLst>
              <a:ext uri="{FF2B5EF4-FFF2-40B4-BE49-F238E27FC236}">
                <a16:creationId xmlns:a16="http://schemas.microsoft.com/office/drawing/2014/main" id="{26A60ADF-C9E7-6D2D-DEB4-5C324A72281D}"/>
              </a:ext>
            </a:extLst>
          </p:cNvPr>
          <p:cNvGraphicFramePr>
            <a:graphicFrameLocks noGrp="1"/>
          </p:cNvGraphicFramePr>
          <p:nvPr>
            <p:extLst>
              <p:ext uri="{D42A27DB-BD31-4B8C-83A1-F6EECF244321}">
                <p14:modId xmlns:p14="http://schemas.microsoft.com/office/powerpoint/2010/main" val="1581224462"/>
              </p:ext>
            </p:extLst>
          </p:nvPr>
        </p:nvGraphicFramePr>
        <p:xfrm>
          <a:off x="52137" y="37679"/>
          <a:ext cx="12087726" cy="6093250"/>
        </p:xfrm>
        <a:graphic>
          <a:graphicData uri="http://schemas.openxmlformats.org/drawingml/2006/table">
            <a:tbl>
              <a:tblPr firstRow="1" bandRow="1">
                <a:tableStyleId>{93296810-A885-4BE3-A3E7-6D5BEEA58F35}</a:tableStyleId>
              </a:tblPr>
              <a:tblGrid>
                <a:gridCol w="4029241">
                  <a:extLst>
                    <a:ext uri="{9D8B030D-6E8A-4147-A177-3AD203B41FA5}">
                      <a16:colId xmlns:a16="http://schemas.microsoft.com/office/drawing/2014/main" val="3563997615"/>
                    </a:ext>
                  </a:extLst>
                </a:gridCol>
                <a:gridCol w="3495248">
                  <a:extLst>
                    <a:ext uri="{9D8B030D-6E8A-4147-A177-3AD203B41FA5}">
                      <a16:colId xmlns:a16="http://schemas.microsoft.com/office/drawing/2014/main" val="4227659490"/>
                    </a:ext>
                  </a:extLst>
                </a:gridCol>
                <a:gridCol w="4563237">
                  <a:extLst>
                    <a:ext uri="{9D8B030D-6E8A-4147-A177-3AD203B41FA5}">
                      <a16:colId xmlns:a16="http://schemas.microsoft.com/office/drawing/2014/main" val="162682595"/>
                    </a:ext>
                  </a:extLst>
                </a:gridCol>
              </a:tblGrid>
              <a:tr h="276319">
                <a:tc>
                  <a:txBody>
                    <a:bodyPr/>
                    <a:lstStyle/>
                    <a:p>
                      <a:r>
                        <a:rPr lang="nl-NL" sz="1600" dirty="0">
                          <a:latin typeface="Arial" panose="020B0604020202020204" pitchFamily="34" charset="0"/>
                          <a:cs typeface="Arial" panose="020B0604020202020204" pitchFamily="34" charset="0"/>
                        </a:rPr>
                        <a:t>Tutorial: </a:t>
                      </a:r>
                      <a:r>
                        <a:rPr lang="nl-NL" sz="1600" i="1" dirty="0">
                          <a:latin typeface="Arial" panose="020B0604020202020204" pitchFamily="34" charset="0"/>
                          <a:cs typeface="Arial" panose="020B0604020202020204" pitchFamily="34" charset="0"/>
                        </a:rPr>
                        <a:t>…</a:t>
                      </a:r>
                    </a:p>
                  </a:txBody>
                  <a:tcPr>
                    <a:solidFill>
                      <a:srgbClr val="742168"/>
                    </a:solidFill>
                  </a:tcPr>
                </a:tc>
                <a:tc gridSpan="2">
                  <a:txBody>
                    <a:bodyPr/>
                    <a:lstStyle/>
                    <a:p>
                      <a:r>
                        <a:rPr lang="nl-NL" sz="1600" dirty="0">
                          <a:latin typeface="Arial" panose="020B0604020202020204" pitchFamily="34" charset="0"/>
                          <a:cs typeface="Arial" panose="020B0604020202020204" pitchFamily="34" charset="0"/>
                        </a:rPr>
                        <a:t>Lecturer: </a:t>
                      </a:r>
                      <a:r>
                        <a:rPr lang="nl-NL" sz="1600" i="1" dirty="0">
                          <a:latin typeface="Arial" panose="020B0604020202020204" pitchFamily="34" charset="0"/>
                          <a:cs typeface="Arial" panose="020B0604020202020204" pitchFamily="34" charset="0"/>
                        </a:rPr>
                        <a:t>…</a:t>
                      </a:r>
                    </a:p>
                  </a:txBody>
                  <a:tcPr>
                    <a:solidFill>
                      <a:srgbClr val="742168"/>
                    </a:solidFill>
                  </a:tcPr>
                </a:tc>
                <a:tc hMerge="1">
                  <a:txBody>
                    <a:bodyPr/>
                    <a:lstStyle/>
                    <a:p>
                      <a:endParaRPr/>
                    </a:p>
                  </a:txBody>
                  <a:tcPr/>
                </a:tc>
                <a:extLst>
                  <a:ext uri="{0D108BD9-81ED-4DB2-BD59-A6C34878D82A}">
                    <a16:rowId xmlns:a16="http://schemas.microsoft.com/office/drawing/2014/main" val="13001688"/>
                  </a:ext>
                </a:extLst>
              </a:tr>
              <a:tr h="47099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400" b="1" dirty="0">
                          <a:latin typeface="Arial" panose="020B0604020202020204" pitchFamily="34" charset="0"/>
                          <a:cs typeface="Arial" panose="020B0604020202020204" pitchFamily="34" charset="0"/>
                        </a:rPr>
                        <a:t>Tutorial goal</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050" dirty="0">
                          <a:solidFill>
                            <a:schemeClr val="tx1">
                              <a:lumMod val="50000"/>
                              <a:lumOff val="50000"/>
                            </a:schemeClr>
                          </a:solidFill>
                          <a:latin typeface="Arial" panose="020B0604020202020204" pitchFamily="34" charset="0"/>
                          <a:cs typeface="Arial" panose="020B0604020202020204" pitchFamily="34" charset="0"/>
                        </a:rPr>
                        <a:t>Optional: TA personal goal</a:t>
                      </a:r>
                      <a:endParaRPr lang="nl-NL" sz="1050" dirty="0">
                        <a:latin typeface="Arial" panose="020B0604020202020204" pitchFamily="34" charset="0"/>
                        <a:cs typeface="Arial" panose="020B0604020202020204" pitchFamily="34" charset="0"/>
                      </a:endParaRPr>
                    </a:p>
                  </a:txBody>
                  <a:tcPr/>
                </a:tc>
                <a:tc gridSpan="2">
                  <a:txBody>
                    <a:bodyPr/>
                    <a:lstStyle/>
                    <a:p>
                      <a:r>
                        <a:rPr lang="en-US" sz="1050" i="0" dirty="0">
                          <a:latin typeface="Arial" panose="020B0604020202020204" pitchFamily="34" charset="0"/>
                          <a:cs typeface="Arial" panose="020B0604020202020204" pitchFamily="34" charset="0"/>
                        </a:rPr>
                        <a:t>Goal:</a:t>
                      </a:r>
                    </a:p>
                    <a:p>
                      <a:endParaRPr lang="en-US" sz="1050" i="1" dirty="0">
                        <a:latin typeface="Arial" panose="020B0604020202020204" pitchFamily="34" charset="0"/>
                        <a:cs typeface="Arial" panose="020B0604020202020204" pitchFamily="34" charset="0"/>
                      </a:endParaRPr>
                    </a:p>
                    <a:p>
                      <a:r>
                        <a:rPr lang="nl-NL" sz="1050" dirty="0">
                          <a:latin typeface="Arial" panose="020B0604020202020204" pitchFamily="34" charset="0"/>
                          <a:cs typeface="Arial" panose="020B0604020202020204" pitchFamily="34" charset="0"/>
                        </a:rPr>
                        <a:t>Exercises:</a:t>
                      </a:r>
                      <a:endParaRPr lang="nl-NL" sz="1050" i="1" dirty="0">
                        <a:latin typeface="Arial" panose="020B0604020202020204" pitchFamily="34" charset="0"/>
                        <a:cs typeface="Arial" panose="020B0604020202020204" pitchFamily="34" charset="0"/>
                      </a:endParaRPr>
                    </a:p>
                  </a:txBody>
                  <a:tcPr/>
                </a:tc>
                <a:tc hMerge="1">
                  <a:txBody>
                    <a:bodyPr/>
                    <a:lstStyle/>
                    <a:p>
                      <a:endParaRPr lang="nl-NL" sz="1200"/>
                    </a:p>
                  </a:txBody>
                  <a:tcPr/>
                </a:tc>
                <a:extLst>
                  <a:ext uri="{0D108BD9-81ED-4DB2-BD59-A6C34878D82A}">
                    <a16:rowId xmlns:a16="http://schemas.microsoft.com/office/drawing/2014/main" val="1791927545"/>
                  </a:ext>
                </a:extLst>
              </a:tr>
              <a:tr h="251199">
                <a:tc>
                  <a:txBody>
                    <a:bodyPr/>
                    <a:lstStyle/>
                    <a:p>
                      <a:r>
                        <a:rPr lang="nl-NL" sz="1400" b="1" dirty="0">
                          <a:solidFill>
                            <a:schemeClr val="tx1"/>
                          </a:solidFill>
                          <a:latin typeface="Arial" panose="020B0604020202020204" pitchFamily="34" charset="0"/>
                          <a:cs typeface="Arial" panose="020B0604020202020204" pitchFamily="34" charset="0"/>
                        </a:rPr>
                        <a:t>Tutorial component</a:t>
                      </a:r>
                    </a:p>
                  </a:txBody>
                  <a:tcPr/>
                </a:tc>
                <a:tc>
                  <a:txBody>
                    <a:bodyPr/>
                    <a:lstStyle/>
                    <a:p>
                      <a:r>
                        <a:rPr lang="nl-NL" sz="1400" b="1" dirty="0">
                          <a:solidFill>
                            <a:schemeClr val="tx1"/>
                          </a:solidFill>
                          <a:latin typeface="Arial" panose="020B0604020202020204" pitchFamily="34" charset="0"/>
                          <a:cs typeface="Arial" panose="020B0604020202020204" pitchFamily="34" charset="0"/>
                        </a:rPr>
                        <a:t>Time </a:t>
                      </a:r>
                      <a:r>
                        <a:rPr lang="nl-NL" sz="1400" b="1" dirty="0" err="1">
                          <a:solidFill>
                            <a:schemeClr val="tx1"/>
                          </a:solidFill>
                          <a:latin typeface="Arial" panose="020B0604020202020204" pitchFamily="34" charset="0"/>
                          <a:cs typeface="Arial" panose="020B0604020202020204" pitchFamily="34" charset="0"/>
                        </a:rPr>
                        <a:t>indication</a:t>
                      </a:r>
                      <a:endParaRPr lang="nl-NL" sz="1400" b="1" dirty="0">
                        <a:solidFill>
                          <a:schemeClr val="tx1"/>
                        </a:solidFill>
                        <a:latin typeface="Arial" panose="020B0604020202020204" pitchFamily="34" charset="0"/>
                        <a:cs typeface="Arial" panose="020B0604020202020204" pitchFamily="34" charset="0"/>
                      </a:endParaRPr>
                    </a:p>
                  </a:txBody>
                  <a:tcPr/>
                </a:tc>
                <a:tc>
                  <a:txBody>
                    <a:bodyPr/>
                    <a:lstStyle/>
                    <a:p>
                      <a:r>
                        <a:rPr lang="nl-NL" sz="1400" b="1" dirty="0">
                          <a:solidFill>
                            <a:schemeClr val="tx1"/>
                          </a:solidFill>
                          <a:latin typeface="Arial" panose="020B0604020202020204" pitchFamily="34" charset="0"/>
                          <a:cs typeface="Arial" panose="020B0604020202020204" pitchFamily="34" charset="0"/>
                        </a:rPr>
                        <a:t>Activity</a:t>
                      </a:r>
                    </a:p>
                  </a:txBody>
                  <a:tcPr/>
                </a:tc>
                <a:extLst>
                  <a:ext uri="{0D108BD9-81ED-4DB2-BD59-A6C34878D82A}">
                    <a16:rowId xmlns:a16="http://schemas.microsoft.com/office/drawing/2014/main" val="3846692412"/>
                  </a:ext>
                </a:extLst>
              </a:tr>
              <a:tr h="1394154">
                <a:tc>
                  <a:txBody>
                    <a:bodyPr/>
                    <a:lstStyle/>
                    <a:p>
                      <a:r>
                        <a:rPr lang="nl-NL" sz="1050" dirty="0">
                          <a:latin typeface="Arial" panose="020B0604020202020204" pitchFamily="34" charset="0"/>
                          <a:cs typeface="Arial" panose="020B0604020202020204" pitchFamily="34" charset="0"/>
                        </a:rPr>
                        <a:t>1</a:t>
                      </a:r>
                      <a:r>
                        <a:rPr lang="nl-NL" sz="1050" b="1" dirty="0">
                          <a:latin typeface="Arial" panose="020B0604020202020204" pitchFamily="34" charset="0"/>
                          <a:cs typeface="Arial" panose="020B0604020202020204" pitchFamily="34" charset="0"/>
                        </a:rPr>
                        <a:t>. Plenary introduction / </a:t>
                      </a:r>
                      <a:r>
                        <a:rPr lang="nl-NL" sz="1050" b="1" dirty="0" err="1">
                          <a:latin typeface="Arial" panose="020B0604020202020204" pitchFamily="34" charset="0"/>
                          <a:cs typeface="Arial" panose="020B0604020202020204" pitchFamily="34" charset="0"/>
                        </a:rPr>
                        <a:t>activation</a:t>
                      </a:r>
                      <a:endParaRPr lang="nl-NL" sz="1050" b="1" dirty="0">
                        <a:latin typeface="Arial" panose="020B0604020202020204" pitchFamily="34" charset="0"/>
                        <a:cs typeface="Arial" panose="020B0604020202020204" pitchFamily="34" charset="0"/>
                      </a:endParaRPr>
                    </a:p>
                  </a:txBody>
                  <a:tcPr/>
                </a:tc>
                <a:tc>
                  <a:txBody>
                    <a:bodyPr/>
                    <a:lstStyle/>
                    <a:p>
                      <a:r>
                        <a:rPr lang="nl-NL" sz="1050" dirty="0">
                          <a:latin typeface="Arial" panose="020B0604020202020204" pitchFamily="34" charset="0"/>
                          <a:cs typeface="Arial" panose="020B0604020202020204" pitchFamily="34" charset="0"/>
                        </a:rPr>
                        <a:t>5 </a:t>
                      </a:r>
                      <a:r>
                        <a:rPr lang="nl-NL" sz="1050" dirty="0" err="1">
                          <a:latin typeface="Arial" panose="020B0604020202020204" pitchFamily="34" charset="0"/>
                          <a:cs typeface="Arial" panose="020B0604020202020204" pitchFamily="34" charset="0"/>
                        </a:rPr>
                        <a:t>mins</a:t>
                      </a:r>
                      <a:endParaRPr lang="nl-NL" sz="1050" i="1" dirty="0">
                        <a:latin typeface="Arial" panose="020B0604020202020204" pitchFamily="34" charset="0"/>
                        <a:cs typeface="Arial" panose="020B0604020202020204" pitchFamily="34" charset="0"/>
                      </a:endParaRPr>
                    </a:p>
                  </a:txBody>
                  <a:tcPr/>
                </a:tc>
                <a:tc>
                  <a:txBody>
                    <a:bodyPr/>
                    <a:lstStyle/>
                    <a:p>
                      <a:r>
                        <a:rPr lang="nl-NL" sz="1050" b="1" dirty="0">
                          <a:latin typeface="Arial" panose="020B0604020202020204" pitchFamily="34" charset="0"/>
                          <a:cs typeface="Arial" panose="020B0604020202020204" pitchFamily="34" charset="0"/>
                        </a:rPr>
                        <a:t>Check-in:</a:t>
                      </a:r>
                    </a:p>
                    <a:p>
                      <a:pPr marL="285750" indent="-285750">
                        <a:buFontTx/>
                        <a:buChar char="-"/>
                      </a:pPr>
                      <a:r>
                        <a:rPr lang="en-US" sz="1050" dirty="0">
                          <a:latin typeface="Arial" panose="020B0604020202020204" pitchFamily="34" charset="0"/>
                          <a:cs typeface="Arial" panose="020B0604020202020204" pitchFamily="34" charset="0"/>
                        </a:rPr>
                        <a:t>[1</a:t>
                      </a:r>
                      <a:r>
                        <a:rPr lang="en-US" sz="1050" baseline="30000" dirty="0">
                          <a:latin typeface="Arial" panose="020B0604020202020204" pitchFamily="34" charset="0"/>
                          <a:cs typeface="Arial" panose="020B0604020202020204" pitchFamily="34" charset="0"/>
                        </a:rPr>
                        <a:t>st</a:t>
                      </a:r>
                      <a:r>
                        <a:rPr lang="en-US" sz="1050" dirty="0">
                          <a:latin typeface="Arial" panose="020B0604020202020204" pitchFamily="34" charset="0"/>
                          <a:cs typeface="Arial" panose="020B0604020202020204" pitchFamily="34" charset="0"/>
                        </a:rPr>
                        <a:t> tutorial] Introductions </a:t>
                      </a:r>
                    </a:p>
                    <a:p>
                      <a:pPr marL="285750" indent="-285750">
                        <a:buFontTx/>
                        <a:buChar char="-"/>
                      </a:pPr>
                      <a:r>
                        <a:rPr lang="en-US" sz="1050" dirty="0">
                          <a:latin typeface="Arial" panose="020B0604020202020204" pitchFamily="34" charset="0"/>
                          <a:cs typeface="Arial" panose="020B0604020202020204" pitchFamily="34" charset="0"/>
                        </a:rPr>
                        <a:t>Share expectations, structure, list of exercises, and time/planning</a:t>
                      </a:r>
                    </a:p>
                    <a:p>
                      <a:pPr marL="285750" indent="-285750">
                        <a:buFontTx/>
                        <a:buChar char="-"/>
                      </a:pPr>
                      <a:r>
                        <a:rPr lang="en-US" sz="1050" dirty="0">
                          <a:latin typeface="Arial" panose="020B0604020202020204" pitchFamily="34" charset="0"/>
                          <a:cs typeface="Arial" panose="020B0604020202020204" pitchFamily="34" charset="0"/>
                        </a:rPr>
                        <a:t>Plenary check-in activity suitable for TA and/or topic</a:t>
                      </a:r>
                    </a:p>
                    <a:p>
                      <a:pPr marL="0" indent="0">
                        <a:buFontTx/>
                        <a:buNone/>
                      </a:pPr>
                      <a:endParaRPr lang="nl-NL" sz="1050" dirty="0">
                        <a:latin typeface="Arial" panose="020B0604020202020204" pitchFamily="34" charset="0"/>
                        <a:cs typeface="Arial" panose="020B0604020202020204" pitchFamily="34" charset="0"/>
                      </a:endParaRPr>
                    </a:p>
                    <a:p>
                      <a:pPr marL="0" indent="0">
                        <a:buFontTx/>
                        <a:buNone/>
                      </a:pPr>
                      <a:r>
                        <a:rPr lang="nl-NL" sz="1050" b="1" dirty="0">
                          <a:latin typeface="Arial" panose="020B0604020202020204" pitchFamily="34" charset="0"/>
                          <a:cs typeface="Arial" panose="020B0604020202020204" pitchFamily="34" charset="0"/>
                        </a:rPr>
                        <a:t>Link </a:t>
                      </a:r>
                      <a:r>
                        <a:rPr lang="nl-NL" sz="1050" b="1" dirty="0" err="1">
                          <a:latin typeface="Arial" panose="020B0604020202020204" pitchFamily="34" charset="0"/>
                          <a:cs typeface="Arial" panose="020B0604020202020204" pitchFamily="34" charset="0"/>
                        </a:rPr>
                        <a:t>to</a:t>
                      </a:r>
                      <a:r>
                        <a:rPr lang="nl-NL" sz="1050" b="1" dirty="0">
                          <a:latin typeface="Arial" panose="020B0604020202020204" pitchFamily="34" charset="0"/>
                          <a:cs typeface="Arial" panose="020B0604020202020204" pitchFamily="34" charset="0"/>
                        </a:rPr>
                        <a:t> lecture:</a:t>
                      </a:r>
                    </a:p>
                    <a:p>
                      <a:pPr marL="285750" indent="-285750">
                        <a:buFontTx/>
                        <a:buChar char="-"/>
                      </a:pPr>
                      <a:r>
                        <a:rPr lang="en-US" sz="1050" dirty="0">
                          <a:latin typeface="Arial" panose="020B0604020202020204" pitchFamily="34" charset="0"/>
                          <a:cs typeface="Arial" panose="020B0604020202020204" pitchFamily="34" charset="0"/>
                        </a:rPr>
                        <a:t>Brief check/quiz of content, are there questions, etc.</a:t>
                      </a:r>
                    </a:p>
                  </a:txBody>
                  <a:tcPr/>
                </a:tc>
                <a:extLst>
                  <a:ext uri="{0D108BD9-81ED-4DB2-BD59-A6C34878D82A}">
                    <a16:rowId xmlns:a16="http://schemas.microsoft.com/office/drawing/2014/main" val="1876650500"/>
                  </a:ext>
                </a:extLst>
              </a:tr>
              <a:tr h="339118">
                <a:tc>
                  <a:txBody>
                    <a:bodyPr/>
                    <a:lstStyle/>
                    <a:p>
                      <a:r>
                        <a:rPr lang="nl-NL" sz="1050" b="1" dirty="0">
                          <a:latin typeface="Arial" panose="020B0604020202020204" pitchFamily="34" charset="0"/>
                          <a:cs typeface="Arial" panose="020B0604020202020204" pitchFamily="34" charset="0"/>
                        </a:rPr>
                        <a:t>2a. Content part 1</a:t>
                      </a:r>
                    </a:p>
                  </a:txBody>
                  <a:tcPr/>
                </a:tc>
                <a:tc>
                  <a:txBody>
                    <a:bodyPr/>
                    <a:lstStyle/>
                    <a:p>
                      <a:r>
                        <a:rPr lang="nl-NL" sz="1050" dirty="0">
                          <a:latin typeface="Arial" panose="020B0604020202020204" pitchFamily="34" charset="0"/>
                          <a:cs typeface="Arial" panose="020B0604020202020204" pitchFamily="34" charset="0"/>
                        </a:rPr>
                        <a:t>40 </a:t>
                      </a:r>
                      <a:r>
                        <a:rPr lang="nl-NL" sz="1050" dirty="0" err="1">
                          <a:latin typeface="Arial" panose="020B0604020202020204" pitchFamily="34" charset="0"/>
                          <a:cs typeface="Arial" panose="020B0604020202020204" pitchFamily="34" charset="0"/>
                        </a:rPr>
                        <a:t>mins</a:t>
                      </a:r>
                      <a:endParaRPr lang="nl-NL" sz="1050" i="1" dirty="0">
                        <a:latin typeface="Arial" panose="020B0604020202020204" pitchFamily="34" charset="0"/>
                        <a:cs typeface="Arial" panose="020B0604020202020204" pitchFamily="34" charset="0"/>
                      </a:endParaRPr>
                    </a:p>
                  </a:txBody>
                  <a:tcPr/>
                </a:tc>
                <a:tc>
                  <a:txBody>
                    <a:bodyPr/>
                    <a:lstStyle/>
                    <a:p>
                      <a:pPr marL="0" indent="0">
                        <a:buNone/>
                      </a:pPr>
                      <a:r>
                        <a:rPr lang="nl-NL" sz="1050" b="1" dirty="0">
                          <a:latin typeface="Arial" panose="020B0604020202020204" pitchFamily="34" charset="0"/>
                          <a:cs typeface="Arial" panose="020B0604020202020204" pitchFamily="34" charset="0"/>
                        </a:rPr>
                        <a:t>1. Worked example of 1 assignment</a:t>
                      </a:r>
                    </a:p>
                    <a:p>
                      <a:pPr marL="0" indent="0">
                        <a:buNone/>
                      </a:pPr>
                      <a:r>
                        <a:rPr lang="nl-NL" sz="1050" b="0" dirty="0">
                          <a:latin typeface="Arial" panose="020B0604020202020204" pitchFamily="34" charset="0"/>
                          <a:cs typeface="Arial" panose="020B0604020202020204" pitchFamily="34" charset="0"/>
                        </a:rPr>
                        <a:t>Including </a:t>
                      </a:r>
                      <a:r>
                        <a:rPr lang="nl-NL" sz="1050" b="0" dirty="0" err="1">
                          <a:latin typeface="Arial" panose="020B0604020202020204" pitchFamily="34" charset="0"/>
                          <a:cs typeface="Arial" panose="020B0604020202020204" pitchFamily="34" charset="0"/>
                        </a:rPr>
                        <a:t>interactive</a:t>
                      </a:r>
                      <a:r>
                        <a:rPr lang="nl-NL" sz="1050" b="0" dirty="0">
                          <a:latin typeface="Arial" panose="020B0604020202020204" pitchFamily="34" charset="0"/>
                          <a:cs typeface="Arial" panose="020B0604020202020204" pitchFamily="34" charset="0"/>
                        </a:rPr>
                        <a:t> </a:t>
                      </a:r>
                      <a:r>
                        <a:rPr lang="nl-NL" sz="1050" b="0" dirty="0" err="1">
                          <a:latin typeface="Arial" panose="020B0604020202020204" pitchFamily="34" charset="0"/>
                          <a:cs typeface="Arial" panose="020B0604020202020204" pitchFamily="34" charset="0"/>
                        </a:rPr>
                        <a:t>moments</a:t>
                      </a:r>
                      <a:endParaRPr lang="nl-NL" sz="1050" b="0" dirty="0">
                        <a:latin typeface="Arial" panose="020B0604020202020204" pitchFamily="34" charset="0"/>
                        <a:cs typeface="Arial" panose="020B0604020202020204" pitchFamily="34" charset="0"/>
                      </a:endParaRPr>
                    </a:p>
                    <a:p>
                      <a:pPr marL="0" indent="0">
                        <a:buNone/>
                      </a:pPr>
                      <a:endParaRPr lang="nl-NL" sz="1050" b="0" dirty="0">
                        <a:latin typeface="Arial" panose="020B0604020202020204" pitchFamily="34" charset="0"/>
                        <a:cs typeface="Arial" panose="020B0604020202020204" pitchFamily="34" charset="0"/>
                      </a:endParaRPr>
                    </a:p>
                    <a:p>
                      <a:pPr marL="0" indent="0">
                        <a:buNone/>
                      </a:pPr>
                      <a:r>
                        <a:rPr lang="nl-NL" sz="1050" b="1" dirty="0">
                          <a:latin typeface="Arial" panose="020B0604020202020204" pitchFamily="34" charset="0"/>
                          <a:cs typeface="Arial" panose="020B0604020202020204" pitchFamily="34" charset="0"/>
                        </a:rPr>
                        <a:t>2. Active student work</a:t>
                      </a:r>
                    </a:p>
                    <a:p>
                      <a:pPr marL="0" indent="0">
                        <a:buNone/>
                      </a:pPr>
                      <a:r>
                        <a:rPr lang="nl-NL" sz="1050" b="0" dirty="0" err="1">
                          <a:latin typeface="Arial" panose="020B0604020202020204" pitchFamily="34" charset="0"/>
                          <a:cs typeface="Arial" panose="020B0604020202020204" pitchFamily="34" charset="0"/>
                        </a:rPr>
                        <a:t>Preferable</a:t>
                      </a:r>
                      <a:r>
                        <a:rPr lang="nl-NL" sz="1050" b="0" dirty="0">
                          <a:latin typeface="Arial" panose="020B0604020202020204" pitchFamily="34" charset="0"/>
                          <a:cs typeface="Arial" panose="020B0604020202020204" pitchFamily="34" charset="0"/>
                        </a:rPr>
                        <a:t> also with peer interaction</a:t>
                      </a:r>
                    </a:p>
                  </a:txBody>
                  <a:tcPr/>
                </a:tc>
                <a:extLst>
                  <a:ext uri="{0D108BD9-81ED-4DB2-BD59-A6C34878D82A}">
                    <a16:rowId xmlns:a16="http://schemas.microsoft.com/office/drawing/2014/main" val="1829337189"/>
                  </a:ext>
                </a:extLst>
              </a:tr>
              <a:tr h="218630">
                <a:tc>
                  <a:txBody>
                    <a:bodyPr/>
                    <a:lstStyle/>
                    <a:p>
                      <a:r>
                        <a:rPr lang="nl-NL" sz="1050" b="1" dirty="0">
                          <a:latin typeface="Arial" panose="020B0604020202020204" pitchFamily="34" charset="0"/>
                          <a:cs typeface="Arial" panose="020B0604020202020204" pitchFamily="34" charset="0"/>
                        </a:rPr>
                        <a:t>Break</a:t>
                      </a:r>
                    </a:p>
                  </a:txBody>
                  <a:tcPr/>
                </a:tc>
                <a:tc>
                  <a:txBody>
                    <a:bodyPr/>
                    <a:lstStyle/>
                    <a:p>
                      <a:r>
                        <a:rPr lang="nl-NL" sz="1050" dirty="0">
                          <a:latin typeface="Arial" panose="020B0604020202020204" pitchFamily="34" charset="0"/>
                          <a:cs typeface="Arial" panose="020B0604020202020204" pitchFamily="34" charset="0"/>
                        </a:rPr>
                        <a:t>15 </a:t>
                      </a:r>
                      <a:r>
                        <a:rPr lang="nl-NL" sz="1050" dirty="0" err="1">
                          <a:latin typeface="Arial" panose="020B0604020202020204" pitchFamily="34" charset="0"/>
                          <a:cs typeface="Arial" panose="020B0604020202020204" pitchFamily="34" charset="0"/>
                        </a:rPr>
                        <a:t>mins</a:t>
                      </a:r>
                      <a:endParaRPr lang="nl-NL" sz="1050" i="1" dirty="0">
                        <a:latin typeface="Arial" panose="020B0604020202020204" pitchFamily="34" charset="0"/>
                        <a:cs typeface="Arial" panose="020B0604020202020204" pitchFamily="34" charset="0"/>
                      </a:endParaRPr>
                    </a:p>
                  </a:txBody>
                  <a:tcPr/>
                </a:tc>
                <a:tc>
                  <a:txBody>
                    <a:bodyPr/>
                    <a:lstStyle/>
                    <a:p>
                      <a:endParaRPr lang="nl-NL" sz="105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687801596"/>
                  </a:ext>
                </a:extLst>
              </a:tr>
              <a:tr h="734757">
                <a:tc>
                  <a:txBody>
                    <a:bodyPr/>
                    <a:lstStyle/>
                    <a:p>
                      <a:r>
                        <a:rPr lang="nl-NL" sz="1050" b="1" dirty="0">
                          <a:latin typeface="Arial" panose="020B0604020202020204" pitchFamily="34" charset="0"/>
                          <a:cs typeface="Arial" panose="020B0604020202020204" pitchFamily="34" charset="0"/>
                        </a:rPr>
                        <a:t>2b. Content part 2</a:t>
                      </a:r>
                    </a:p>
                  </a:txBody>
                  <a:tcPr/>
                </a:tc>
                <a:tc>
                  <a:txBody>
                    <a:bodyPr/>
                    <a:lstStyle/>
                    <a:p>
                      <a:r>
                        <a:rPr lang="nl-NL" sz="1050" dirty="0">
                          <a:latin typeface="Arial" panose="020B0604020202020204" pitchFamily="34" charset="0"/>
                          <a:cs typeface="Arial" panose="020B0604020202020204" pitchFamily="34" charset="0"/>
                        </a:rPr>
                        <a:t>40 </a:t>
                      </a:r>
                      <a:r>
                        <a:rPr lang="nl-NL" sz="1050" dirty="0" err="1">
                          <a:latin typeface="Arial" panose="020B0604020202020204" pitchFamily="34" charset="0"/>
                          <a:cs typeface="Arial" panose="020B0604020202020204" pitchFamily="34" charset="0"/>
                        </a:rPr>
                        <a:t>mins</a:t>
                      </a:r>
                      <a:endParaRPr lang="nl-NL" sz="1050" i="1" dirty="0">
                        <a:latin typeface="Arial" panose="020B0604020202020204" pitchFamily="34" charset="0"/>
                        <a:cs typeface="Arial" panose="020B0604020202020204" pitchFamily="34" charset="0"/>
                      </a:endParaRPr>
                    </a:p>
                  </a:txBody>
                  <a:tcPr/>
                </a:tc>
                <a:tc>
                  <a:txBody>
                    <a:bodyPr/>
                    <a:lstStyle/>
                    <a:p>
                      <a:r>
                        <a:rPr lang="nl-NL" sz="1050" b="1" dirty="0">
                          <a:latin typeface="Arial" panose="020B0604020202020204" pitchFamily="34" charset="0"/>
                          <a:cs typeface="Arial" panose="020B0604020202020204" pitchFamily="34" charset="0"/>
                        </a:rPr>
                        <a:t>Continue student work or introduce other format</a:t>
                      </a:r>
                      <a:r>
                        <a:rPr lang="nl-NL" sz="1050" b="0" dirty="0">
                          <a:latin typeface="Arial" panose="020B0604020202020204" pitchFamily="34" charset="0"/>
                          <a:cs typeface="Arial" panose="020B0604020202020204" pitchFamily="34" charset="0"/>
                        </a:rPr>
                        <a:t> (e.g. individual work if part 1 was </a:t>
                      </a:r>
                      <a:r>
                        <a:rPr lang="nl-NL" sz="1050" b="0" dirty="0" err="1">
                          <a:latin typeface="Arial" panose="020B0604020202020204" pitchFamily="34" charset="0"/>
                          <a:cs typeface="Arial" panose="020B0604020202020204" pitchFamily="34" charset="0"/>
                        </a:rPr>
                        <a:t>group</a:t>
                      </a:r>
                      <a:r>
                        <a:rPr lang="nl-NL" sz="1050" b="0" dirty="0">
                          <a:latin typeface="Arial" panose="020B0604020202020204" pitchFamily="34" charset="0"/>
                          <a:cs typeface="Arial" panose="020B0604020202020204" pitchFamily="34" charset="0"/>
                        </a:rPr>
                        <a:t> work) </a:t>
                      </a:r>
                    </a:p>
                  </a:txBody>
                  <a:tcPr/>
                </a:tc>
                <a:extLst>
                  <a:ext uri="{0D108BD9-81ED-4DB2-BD59-A6C34878D82A}">
                    <a16:rowId xmlns:a16="http://schemas.microsoft.com/office/drawing/2014/main" val="1676744710"/>
                  </a:ext>
                </a:extLst>
              </a:tr>
              <a:tr h="602877">
                <a:tc>
                  <a:txBody>
                    <a:bodyPr/>
                    <a:lstStyle/>
                    <a:p>
                      <a:r>
                        <a:rPr lang="nl-NL" sz="1050" b="1" dirty="0">
                          <a:latin typeface="Arial" panose="020B0604020202020204" pitchFamily="34" charset="0"/>
                          <a:cs typeface="Arial" panose="020B0604020202020204" pitchFamily="34" charset="0"/>
                        </a:rPr>
                        <a:t>3. Plenary </a:t>
                      </a:r>
                      <a:r>
                        <a:rPr lang="nl-NL" sz="1050" b="1" dirty="0" err="1">
                          <a:latin typeface="Arial" panose="020B0604020202020204" pitchFamily="34" charset="0"/>
                          <a:cs typeface="Arial" panose="020B0604020202020204" pitchFamily="34" charset="0"/>
                        </a:rPr>
                        <a:t>closing</a:t>
                      </a:r>
                      <a:endParaRPr lang="nl-NL" sz="1050" b="1" dirty="0">
                        <a:latin typeface="Arial" panose="020B0604020202020204" pitchFamily="34" charset="0"/>
                        <a:cs typeface="Arial" panose="020B0604020202020204" pitchFamily="34" charset="0"/>
                      </a:endParaRPr>
                    </a:p>
                  </a:txBody>
                  <a:tcPr/>
                </a:tc>
                <a:tc>
                  <a:txBody>
                    <a:bodyPr/>
                    <a:lstStyle/>
                    <a:p>
                      <a:r>
                        <a:rPr lang="nl-NL" sz="1050" dirty="0">
                          <a:latin typeface="Arial" panose="020B0604020202020204" pitchFamily="34" charset="0"/>
                          <a:cs typeface="Arial" panose="020B0604020202020204" pitchFamily="34" charset="0"/>
                        </a:rPr>
                        <a:t>5 </a:t>
                      </a:r>
                      <a:r>
                        <a:rPr lang="nl-NL" sz="1050" dirty="0" err="1">
                          <a:latin typeface="Arial" panose="020B0604020202020204" pitchFamily="34" charset="0"/>
                          <a:cs typeface="Arial" panose="020B0604020202020204" pitchFamily="34" charset="0"/>
                        </a:rPr>
                        <a:t>mins</a:t>
                      </a:r>
                      <a:endParaRPr lang="nl-NL" sz="1050" i="1" dirty="0">
                        <a:latin typeface="Arial" panose="020B0604020202020204" pitchFamily="34" charset="0"/>
                        <a:cs typeface="Arial" panose="020B0604020202020204" pitchFamily="34" charset="0"/>
                      </a:endParaRPr>
                    </a:p>
                  </a:txBody>
                  <a:tcPr/>
                </a:tc>
                <a:tc>
                  <a:txBody>
                    <a:bodyPr/>
                    <a:lstStyle/>
                    <a:p>
                      <a:r>
                        <a:rPr lang="nl-NL" sz="1050" b="1" kern="1200" dirty="0" err="1">
                          <a:solidFill>
                            <a:schemeClr val="dk1"/>
                          </a:solidFill>
                          <a:effectLst/>
                          <a:latin typeface="Arial" panose="020B0604020202020204" pitchFamily="34" charset="0"/>
                          <a:cs typeface="Arial" panose="020B0604020202020204" pitchFamily="34" charset="0"/>
                        </a:rPr>
                        <a:t>Wrap</a:t>
                      </a:r>
                      <a:r>
                        <a:rPr lang="nl-NL" sz="1050" b="1" kern="1200" dirty="0">
                          <a:solidFill>
                            <a:schemeClr val="dk1"/>
                          </a:solidFill>
                          <a:effectLst/>
                          <a:latin typeface="Arial" panose="020B0604020202020204" pitchFamily="34" charset="0"/>
                          <a:cs typeface="Arial" panose="020B0604020202020204" pitchFamily="34" charset="0"/>
                        </a:rPr>
                        <a:t>-up &amp; check-out:</a:t>
                      </a:r>
                    </a:p>
                    <a:p>
                      <a:pPr marL="171450" indent="-171450">
                        <a:buFontTx/>
                        <a:buChar char="-"/>
                      </a:pPr>
                      <a:r>
                        <a:rPr lang="nl-NL" sz="1050" dirty="0">
                          <a:latin typeface="Arial" panose="020B0604020202020204" pitchFamily="34" charset="0"/>
                          <a:cs typeface="Arial" panose="020B0604020202020204" pitchFamily="34" charset="0"/>
                        </a:rPr>
                        <a:t>Provide short summary</a:t>
                      </a:r>
                    </a:p>
                    <a:p>
                      <a:pPr marL="171450" indent="-171450">
                        <a:buFontTx/>
                        <a:buChar char="-"/>
                      </a:pPr>
                      <a:r>
                        <a:rPr lang="nl-NL" sz="1050" dirty="0">
                          <a:latin typeface="Arial" panose="020B0604020202020204" pitchFamily="34" charset="0"/>
                          <a:cs typeface="Arial" panose="020B0604020202020204" pitchFamily="34" charset="0"/>
                        </a:rPr>
                        <a:t>Brief formative check (e.g. one minute paper or exit ticket)</a:t>
                      </a:r>
                    </a:p>
                    <a:p>
                      <a:pPr marL="171450" indent="-171450">
                        <a:buFontTx/>
                        <a:buChar char="-"/>
                      </a:pPr>
                      <a:r>
                        <a:rPr lang="nl-NL" sz="1050" dirty="0">
                          <a:latin typeface="Arial" panose="020B0604020202020204" pitchFamily="34" charset="0"/>
                          <a:cs typeface="Arial" panose="020B0604020202020204" pitchFamily="34" charset="0"/>
                        </a:rPr>
                        <a:t>Homework preview</a:t>
                      </a:r>
                    </a:p>
                    <a:p>
                      <a:pPr marL="171450" indent="-171450">
                        <a:buFontTx/>
                        <a:buChar char="-"/>
                      </a:pPr>
                      <a:r>
                        <a:rPr lang="nl-NL" sz="1050" dirty="0">
                          <a:latin typeface="Arial" panose="020B0604020202020204" pitchFamily="34" charset="0"/>
                          <a:cs typeface="Arial" panose="020B0604020202020204" pitchFamily="34" charset="0"/>
                        </a:rPr>
                        <a:t>Positive </a:t>
                      </a:r>
                      <a:r>
                        <a:rPr lang="nl-NL" sz="1050" dirty="0" err="1">
                          <a:latin typeface="Arial" panose="020B0604020202020204" pitchFamily="34" charset="0"/>
                          <a:cs typeface="Arial" panose="020B0604020202020204" pitchFamily="34" charset="0"/>
                        </a:rPr>
                        <a:t>closing</a:t>
                      </a:r>
                      <a:r>
                        <a:rPr lang="nl-NL" sz="1050" dirty="0">
                          <a:latin typeface="Arial" panose="020B0604020202020204" pitchFamily="34" charset="0"/>
                          <a:cs typeface="Arial" panose="020B0604020202020204" pitchFamily="34" charset="0"/>
                        </a:rPr>
                        <a:t> </a:t>
                      </a:r>
                      <a:r>
                        <a:rPr lang="nl-NL" sz="1050" dirty="0" err="1">
                          <a:latin typeface="Arial" panose="020B0604020202020204" pitchFamily="34" charset="0"/>
                          <a:cs typeface="Arial" panose="020B0604020202020204" pitchFamily="34" charset="0"/>
                        </a:rPr>
                        <a:t>remark</a:t>
                      </a:r>
                      <a:r>
                        <a:rPr lang="nl-NL" sz="1050" dirty="0">
                          <a:latin typeface="Arial" panose="020B0604020202020204" pitchFamily="34" charset="0"/>
                          <a:cs typeface="Arial" panose="020B0604020202020204" pitchFamily="34" charset="0"/>
                        </a:rPr>
                        <a:t> or super short </a:t>
                      </a:r>
                      <a:r>
                        <a:rPr lang="nl-NL" sz="1050" dirty="0" err="1">
                          <a:latin typeface="Arial" panose="020B0604020202020204" pitchFamily="34" charset="0"/>
                          <a:cs typeface="Arial" panose="020B0604020202020204" pitchFamily="34" charset="0"/>
                        </a:rPr>
                        <a:t>activity</a:t>
                      </a:r>
                      <a:endParaRPr lang="nl-NL" sz="105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020475344"/>
                  </a:ext>
                </a:extLst>
              </a:tr>
              <a:tr h="718219">
                <a:tc>
                  <a:txBody>
                    <a:bodyPr/>
                    <a:lstStyle/>
                    <a:p>
                      <a:r>
                        <a:rPr lang="nl-NL" sz="1050" b="1" dirty="0">
                          <a:latin typeface="Arial" panose="020B0604020202020204" pitchFamily="34" charset="0"/>
                          <a:cs typeface="Arial" panose="020B0604020202020204" pitchFamily="34" charset="0"/>
                        </a:rPr>
                        <a:t>Prepare:</a:t>
                      </a:r>
                    </a:p>
                    <a:p>
                      <a:pPr marL="171450" indent="-171450">
                        <a:buFontTx/>
                        <a:buChar char="-"/>
                      </a:pPr>
                      <a:r>
                        <a:rPr lang="nl-NL" sz="1050" b="0" dirty="0">
                          <a:latin typeface="Arial" panose="020B0604020202020204" pitchFamily="34" charset="0"/>
                          <a:cs typeface="Arial" panose="020B0604020202020204" pitchFamily="34" charset="0"/>
                        </a:rPr>
                        <a:t>…</a:t>
                      </a:r>
                    </a:p>
                  </a:txBody>
                  <a:tcPr/>
                </a:tc>
                <a:tc>
                  <a:txBody>
                    <a:bodyPr/>
                    <a:lstStyle/>
                    <a:p>
                      <a:r>
                        <a:rPr lang="nl-NL" sz="1050" b="1" i="0" dirty="0">
                          <a:latin typeface="Arial" panose="020B0604020202020204" pitchFamily="34" charset="0"/>
                          <a:cs typeface="Arial" panose="020B0604020202020204" pitchFamily="34" charset="0"/>
                        </a:rPr>
                        <a:t>Bring </a:t>
                      </a:r>
                      <a:r>
                        <a:rPr lang="nl-NL" sz="1050" b="1" i="0" dirty="0" err="1">
                          <a:latin typeface="Arial" panose="020B0604020202020204" pitchFamily="34" charset="0"/>
                          <a:cs typeface="Arial" panose="020B0604020202020204" pitchFamily="34" charset="0"/>
                        </a:rPr>
                        <a:t>to</a:t>
                      </a:r>
                      <a:r>
                        <a:rPr lang="nl-NL" sz="1050" b="1" i="0" dirty="0">
                          <a:latin typeface="Arial" panose="020B0604020202020204" pitchFamily="34" charset="0"/>
                          <a:cs typeface="Arial" panose="020B0604020202020204" pitchFamily="34" charset="0"/>
                        </a:rPr>
                        <a:t> classroom:</a:t>
                      </a:r>
                    </a:p>
                    <a:p>
                      <a:pPr marL="171450" indent="-171450">
                        <a:buFontTx/>
                        <a:buChar char="-"/>
                      </a:pPr>
                      <a:r>
                        <a:rPr lang="nl-NL" sz="1050" i="0" dirty="0">
                          <a:latin typeface="Arial" panose="020B0604020202020204" pitchFamily="34" charset="0"/>
                          <a:cs typeface="Arial" panose="020B0604020202020204" pitchFamily="34" charset="0"/>
                        </a:rPr>
                        <a:t>…</a:t>
                      </a:r>
                    </a:p>
                  </a:txBody>
                  <a:tcPr/>
                </a:tc>
                <a:tc>
                  <a:txBody>
                    <a:bodyPr/>
                    <a:lstStyle/>
                    <a:p>
                      <a:pPr marL="171450" indent="-171450">
                        <a:buFontTx/>
                        <a:buChar char="-"/>
                      </a:pPr>
                      <a:endParaRPr lang="nl-NL" sz="1050" b="0" i="0" kern="1200" dirty="0">
                        <a:solidFill>
                          <a:schemeClr val="dk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1933367294"/>
                  </a:ext>
                </a:extLst>
              </a:tr>
            </a:tbl>
          </a:graphicData>
        </a:graphic>
      </p:graphicFrame>
    </p:spTree>
    <p:extLst>
      <p:ext uri="{BB962C8B-B14F-4D97-AF65-F5344CB8AC3E}">
        <p14:creationId xmlns:p14="http://schemas.microsoft.com/office/powerpoint/2010/main" val="35011064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1A7D92-9DE2-F2A2-692C-A88792F3D5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5AC84E-6D30-0D31-C361-5B00DFA802E7}"/>
              </a:ext>
            </a:extLst>
          </p:cNvPr>
          <p:cNvSpPr>
            <a:spLocks noGrp="1"/>
          </p:cNvSpPr>
          <p:nvPr>
            <p:ph type="title"/>
          </p:nvPr>
        </p:nvSpPr>
        <p:spPr/>
        <p:txBody>
          <a:bodyPr/>
          <a:lstStyle/>
          <a:p>
            <a:r>
              <a:rPr lang="en-US" dirty="0"/>
              <a:t>Clear instructions for a smooth lesson</a:t>
            </a:r>
            <a:endParaRPr lang="nl-NL" dirty="0"/>
          </a:p>
        </p:txBody>
      </p:sp>
      <p:sp>
        <p:nvSpPr>
          <p:cNvPr id="3" name="Content Placeholder 2">
            <a:extLst>
              <a:ext uri="{FF2B5EF4-FFF2-40B4-BE49-F238E27FC236}">
                <a16:creationId xmlns:a16="http://schemas.microsoft.com/office/drawing/2014/main" id="{2C72708D-BAB5-94FA-8BF5-E13975969CD0}"/>
              </a:ext>
            </a:extLst>
          </p:cNvPr>
          <p:cNvSpPr>
            <a:spLocks noGrp="1"/>
          </p:cNvSpPr>
          <p:nvPr>
            <p:ph idx="1"/>
          </p:nvPr>
        </p:nvSpPr>
        <p:spPr>
          <a:xfrm>
            <a:off x="908304" y="2194560"/>
            <a:ext cx="7410594" cy="4604657"/>
          </a:xfrm>
        </p:spPr>
        <p:txBody>
          <a:bodyPr>
            <a:normAutofit fontScale="55000" lnSpcReduction="20000"/>
          </a:bodyPr>
          <a:lstStyle/>
          <a:p>
            <a:pPr marL="0" indent="0">
              <a:buNone/>
            </a:pPr>
            <a:r>
              <a:rPr lang="en-US" sz="3800" b="1" i="1" dirty="0">
                <a:solidFill>
                  <a:srgbClr val="742168"/>
                </a:solidFill>
              </a:rPr>
              <a:t>Motivate your students for your assignment</a:t>
            </a:r>
            <a:endParaRPr lang="en-US" sz="2800" b="1" i="1" dirty="0">
              <a:solidFill>
                <a:srgbClr val="742168"/>
              </a:solidFill>
              <a:latin typeface="Arial" panose="020B0604020202020204" pitchFamily="34" charset="0"/>
              <a:cs typeface="Arial" panose="020B0604020202020204" pitchFamily="34" charset="0"/>
            </a:endParaRPr>
          </a:p>
          <a:p>
            <a:pPr marL="514350" indent="-514350">
              <a:buAutoNum type="arabicPeriod"/>
            </a:pPr>
            <a:r>
              <a:rPr lang="en-US" sz="3800" b="1" dirty="0"/>
              <a:t>Why </a:t>
            </a:r>
            <a:r>
              <a:rPr lang="en-US" sz="3800" dirty="0"/>
              <a:t>are we going to do this?</a:t>
            </a:r>
          </a:p>
          <a:p>
            <a:pPr marL="538163" indent="0">
              <a:buNone/>
            </a:pPr>
            <a:r>
              <a:rPr lang="en-US" dirty="0"/>
              <a:t>Validate the purpose or usefulness of the assignment; what does it bring students</a:t>
            </a:r>
            <a:r>
              <a:rPr lang="nl-NL" dirty="0"/>
              <a:t> (short / long term)?</a:t>
            </a:r>
          </a:p>
          <a:p>
            <a:pPr marL="514350" indent="-514350">
              <a:buFont typeface="+mj-lt"/>
              <a:buAutoNum type="arabicPeriod" startAt="2"/>
            </a:pPr>
            <a:r>
              <a:rPr lang="nl-NL" sz="3800" b="1" dirty="0"/>
              <a:t>What </a:t>
            </a:r>
            <a:r>
              <a:rPr lang="nl-NL" sz="3800" dirty="0"/>
              <a:t>are we going </a:t>
            </a:r>
            <a:r>
              <a:rPr lang="nl-NL" sz="3800" dirty="0" err="1"/>
              <a:t>to</a:t>
            </a:r>
            <a:r>
              <a:rPr lang="nl-NL" sz="3800" dirty="0"/>
              <a:t> do?</a:t>
            </a:r>
          </a:p>
          <a:p>
            <a:pPr marL="538163" indent="0">
              <a:buNone/>
            </a:pPr>
            <a:r>
              <a:rPr lang="en-US" dirty="0"/>
              <a:t>Explain step by step. Name your expectations. Use visual support</a:t>
            </a:r>
            <a:r>
              <a:rPr lang="nl-NL" dirty="0"/>
              <a:t>.</a:t>
            </a:r>
          </a:p>
          <a:p>
            <a:pPr marL="514350" indent="-514350">
              <a:buFont typeface="+mj-lt"/>
              <a:buAutoNum type="arabicPeriod" startAt="3"/>
            </a:pPr>
            <a:r>
              <a:rPr lang="nl-NL" sz="3800" b="1" dirty="0"/>
              <a:t>Check</a:t>
            </a:r>
            <a:r>
              <a:rPr lang="nl-NL" sz="3800" dirty="0"/>
              <a:t> if </a:t>
            </a:r>
            <a:r>
              <a:rPr lang="nl-NL" sz="3800" dirty="0" err="1"/>
              <a:t>it</a:t>
            </a:r>
            <a:r>
              <a:rPr lang="nl-NL" sz="3800" dirty="0"/>
              <a:t> is clear</a:t>
            </a:r>
          </a:p>
          <a:p>
            <a:pPr marL="538163" indent="0">
              <a:buNone/>
            </a:pPr>
            <a:r>
              <a:rPr lang="nl-NL" dirty="0"/>
              <a:t>W</a:t>
            </a:r>
            <a:r>
              <a:rPr lang="en-US" dirty="0" err="1"/>
              <a:t>ait</a:t>
            </a:r>
            <a:r>
              <a:rPr lang="en-US" dirty="0"/>
              <a:t> long enough for students to ask questions</a:t>
            </a:r>
            <a:r>
              <a:rPr lang="nl-NL" dirty="0"/>
              <a:t>.  </a:t>
            </a:r>
          </a:p>
          <a:p>
            <a:pPr marL="514350" indent="-514350">
              <a:buFont typeface="+mj-lt"/>
              <a:buAutoNum type="arabicPeriod" startAt="4"/>
            </a:pPr>
            <a:r>
              <a:rPr lang="nl-NL" sz="3800" b="1" dirty="0"/>
              <a:t>How</a:t>
            </a:r>
            <a:r>
              <a:rPr lang="nl-NL" sz="3800" dirty="0"/>
              <a:t> are we going </a:t>
            </a:r>
            <a:r>
              <a:rPr lang="nl-NL" sz="3800" dirty="0" err="1"/>
              <a:t>to</a:t>
            </a:r>
            <a:r>
              <a:rPr lang="nl-NL" sz="3800" dirty="0"/>
              <a:t> do this? </a:t>
            </a:r>
            <a:r>
              <a:rPr lang="nl-NL" sz="3800" dirty="0">
                <a:sym typeface="Wingdings" panose="05000000000000000000" pitchFamily="2" charset="2"/>
              </a:rPr>
              <a:t> Call </a:t>
            </a:r>
            <a:r>
              <a:rPr lang="nl-NL" sz="3800" dirty="0" err="1">
                <a:sym typeface="Wingdings" panose="05000000000000000000" pitchFamily="2" charset="2"/>
              </a:rPr>
              <a:t>to</a:t>
            </a:r>
            <a:r>
              <a:rPr lang="nl-NL" sz="3800" dirty="0">
                <a:sym typeface="Wingdings" panose="05000000000000000000" pitchFamily="2" charset="2"/>
              </a:rPr>
              <a:t> action</a:t>
            </a:r>
            <a:endParaRPr lang="nl-NL" sz="3800" dirty="0"/>
          </a:p>
          <a:p>
            <a:pPr marL="538163" indent="0">
              <a:buNone/>
            </a:pPr>
            <a:r>
              <a:rPr lang="en-US" dirty="0"/>
              <a:t>Only now explain practical matters: How much time, which materials, which group division? What will you do, walk around, be there?</a:t>
            </a:r>
          </a:p>
          <a:p>
            <a:pPr marL="538163" indent="0">
              <a:buNone/>
            </a:pPr>
            <a:br>
              <a:rPr lang="nl-NL" dirty="0"/>
            </a:br>
            <a:r>
              <a:rPr lang="en-US" dirty="0"/>
              <a:t>Hand out your handouts at the end, because as soon as you do this, you will lose attention!</a:t>
            </a:r>
            <a:endParaRPr lang="nl-NL" dirty="0"/>
          </a:p>
        </p:txBody>
      </p:sp>
      <p:pic>
        <p:nvPicPr>
          <p:cNvPr id="18" name="Afbeelding 17" descr="Afbeelding met meubels, stoel, ontwerp&#10;&#10;Door AI gegenereerde inhoud is mogelijk onjuist.">
            <a:extLst>
              <a:ext uri="{FF2B5EF4-FFF2-40B4-BE49-F238E27FC236}">
                <a16:creationId xmlns:a16="http://schemas.microsoft.com/office/drawing/2014/main" id="{EF7F908C-5E73-CB8E-8381-7C2FAB1A800E}"/>
              </a:ext>
            </a:extLst>
          </p:cNvPr>
          <p:cNvPicPr>
            <a:picLocks noChangeAspect="1"/>
          </p:cNvPicPr>
          <p:nvPr/>
        </p:nvPicPr>
        <p:blipFill>
          <a:blip r:embed="rId3"/>
          <a:stretch>
            <a:fillRect/>
          </a:stretch>
        </p:blipFill>
        <p:spPr>
          <a:xfrm>
            <a:off x="8820325" y="2711538"/>
            <a:ext cx="2988645" cy="2806524"/>
          </a:xfrm>
          <a:prstGeom prst="rect">
            <a:avLst/>
          </a:prstGeom>
        </p:spPr>
      </p:pic>
    </p:spTree>
    <p:extLst>
      <p:ext uri="{BB962C8B-B14F-4D97-AF65-F5344CB8AC3E}">
        <p14:creationId xmlns:p14="http://schemas.microsoft.com/office/powerpoint/2010/main" val="2875548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C4731C-A455-F1AA-A971-810C75531DCB}"/>
            </a:ext>
          </a:extLst>
        </p:cNvPr>
        <p:cNvGrpSpPr/>
        <p:nvPr/>
      </p:nvGrpSpPr>
      <p:grpSpPr>
        <a:xfrm>
          <a:off x="0" y="0"/>
          <a:ext cx="0" cy="0"/>
          <a:chOff x="0" y="0"/>
          <a:chExt cx="0" cy="0"/>
        </a:xfrm>
      </p:grpSpPr>
      <p:sp>
        <p:nvSpPr>
          <p:cNvPr id="8" name="Titel 7">
            <a:extLst>
              <a:ext uri="{FF2B5EF4-FFF2-40B4-BE49-F238E27FC236}">
                <a16:creationId xmlns:a16="http://schemas.microsoft.com/office/drawing/2014/main" id="{81CC01A2-4904-7261-3785-3BC987752E3A}"/>
              </a:ext>
            </a:extLst>
          </p:cNvPr>
          <p:cNvSpPr>
            <a:spLocks noGrp="1"/>
          </p:cNvSpPr>
          <p:nvPr>
            <p:ph type="title"/>
          </p:nvPr>
        </p:nvSpPr>
        <p:spPr/>
        <p:txBody>
          <a:bodyPr>
            <a:noAutofit/>
          </a:bodyPr>
          <a:lstStyle/>
          <a:p>
            <a:r>
              <a:rPr lang="en-GB" noProof="0" dirty="0"/>
              <a:t>Easy-to-implement activities and tips for tutorials </a:t>
            </a:r>
          </a:p>
        </p:txBody>
      </p:sp>
      <p:sp>
        <p:nvSpPr>
          <p:cNvPr id="9" name="Tijdelijke aanduiding voor inhoud 8">
            <a:extLst>
              <a:ext uri="{FF2B5EF4-FFF2-40B4-BE49-F238E27FC236}">
                <a16:creationId xmlns:a16="http://schemas.microsoft.com/office/drawing/2014/main" id="{2E04EF97-E67E-5ED8-636D-F4161AD04ABE}"/>
              </a:ext>
            </a:extLst>
          </p:cNvPr>
          <p:cNvSpPr>
            <a:spLocks noGrp="1"/>
          </p:cNvSpPr>
          <p:nvPr>
            <p:ph idx="1"/>
          </p:nvPr>
        </p:nvSpPr>
        <p:spPr>
          <a:xfrm>
            <a:off x="1115568" y="2168708"/>
            <a:ext cx="10168128" cy="3891848"/>
          </a:xfrm>
        </p:spPr>
        <p:txBody>
          <a:bodyPr>
            <a:noAutofit/>
          </a:bodyPr>
          <a:lstStyle/>
          <a:p>
            <a:pPr marL="0" indent="0">
              <a:buNone/>
            </a:pPr>
            <a:r>
              <a:rPr lang="en-GB" sz="1100" b="1" noProof="0" dirty="0"/>
              <a:t>Welcome students in</a:t>
            </a:r>
          </a:p>
          <a:p>
            <a:r>
              <a:rPr lang="en-GB" sz="1100" noProof="0" dirty="0"/>
              <a:t>Being seen and appreciated for being present can mean a world of difference to a student</a:t>
            </a:r>
          </a:p>
          <a:p>
            <a:pPr marL="0" indent="0">
              <a:buNone/>
            </a:pPr>
            <a:r>
              <a:rPr lang="en-GB" sz="1100" b="1" noProof="0" dirty="0"/>
              <a:t>Walk around and be visible; no sitting behind a desk waiting for questions</a:t>
            </a:r>
          </a:p>
          <a:p>
            <a:r>
              <a:rPr lang="en-GB" sz="1100" noProof="0" dirty="0"/>
              <a:t>Optional: Create some help/template questions for addressing students</a:t>
            </a:r>
          </a:p>
          <a:p>
            <a:r>
              <a:rPr lang="en-GB" sz="1100" noProof="0" dirty="0"/>
              <a:t>How to support and react to the answer “Oh yeah everything is fine”</a:t>
            </a:r>
          </a:p>
          <a:p>
            <a:r>
              <a:rPr lang="en-GB" sz="1100" noProof="0" dirty="0"/>
              <a:t>Check the scaffolding checklist</a:t>
            </a:r>
          </a:p>
          <a:p>
            <a:pPr marL="0" indent="0">
              <a:buNone/>
            </a:pPr>
            <a:r>
              <a:rPr lang="en-GB" sz="1100" b="1" noProof="0" dirty="0"/>
              <a:t>Half ‘n half: </a:t>
            </a:r>
          </a:p>
          <a:p>
            <a:r>
              <a:rPr lang="en-GB" sz="1100" noProof="0" dirty="0"/>
              <a:t>1st part of tutorial is interactive and guided – active learning workflow/ group work</a:t>
            </a:r>
          </a:p>
          <a:p>
            <a:r>
              <a:rPr lang="en-GB" sz="1100" noProof="0" dirty="0"/>
              <a:t>2nd part of tutorial is individual work and questions</a:t>
            </a:r>
          </a:p>
          <a:p>
            <a:pPr marL="0" indent="0">
              <a:buNone/>
            </a:pPr>
            <a:r>
              <a:rPr lang="en-GB" sz="1100" b="1" noProof="0" dirty="0"/>
              <a:t>Always sit in groups or U-shape, also for individual work</a:t>
            </a:r>
          </a:p>
          <a:p>
            <a:r>
              <a:rPr lang="en-GB" sz="1100" noProof="0" dirty="0"/>
              <a:t>Easier to walk around and interact</a:t>
            </a:r>
          </a:p>
          <a:p>
            <a:r>
              <a:rPr lang="en-GB" sz="1100" noProof="0" dirty="0"/>
              <a:t>Students tend to discuss with peers more easily in this setting</a:t>
            </a:r>
          </a:p>
          <a:p>
            <a:r>
              <a:rPr lang="en-GB" sz="1100" noProof="0" dirty="0"/>
              <a:t>Easier to explain / help a small group </a:t>
            </a:r>
          </a:p>
          <a:p>
            <a:r>
              <a:rPr lang="en-GB" sz="1100" noProof="0" dirty="0"/>
              <a:t>Easier to ask for peer explanation at a group table; stimulate students to explain to each other</a:t>
            </a:r>
          </a:p>
        </p:txBody>
      </p:sp>
      <p:pic>
        <p:nvPicPr>
          <p:cNvPr id="3" name="Afbeelding 2" descr="Afbeelding met schermopname, Rechthoek&#10;&#10;Door AI gegenereerde inhoud is mogelijk onjuist.">
            <a:extLst>
              <a:ext uri="{FF2B5EF4-FFF2-40B4-BE49-F238E27FC236}">
                <a16:creationId xmlns:a16="http://schemas.microsoft.com/office/drawing/2014/main" id="{D065EE39-FCA1-9066-051E-CFA0259A55B4}"/>
              </a:ext>
            </a:extLst>
          </p:cNvPr>
          <p:cNvPicPr>
            <a:picLocks noChangeAspect="1"/>
          </p:cNvPicPr>
          <p:nvPr/>
        </p:nvPicPr>
        <p:blipFill>
          <a:blip r:embed="rId2"/>
          <a:stretch>
            <a:fillRect/>
          </a:stretch>
        </p:blipFill>
        <p:spPr>
          <a:xfrm>
            <a:off x="9410215" y="2434180"/>
            <a:ext cx="2249575" cy="1571188"/>
          </a:xfrm>
          <a:prstGeom prst="rect">
            <a:avLst/>
          </a:prstGeom>
        </p:spPr>
      </p:pic>
      <p:pic>
        <p:nvPicPr>
          <p:cNvPr id="5" name="Afbeelding 4" descr="Afbeelding met Graphics, grafische vormgeving, kunst, ontwerp&#10;&#10;Door AI gegenereerde inhoud is mogelijk onjuist.">
            <a:extLst>
              <a:ext uri="{FF2B5EF4-FFF2-40B4-BE49-F238E27FC236}">
                <a16:creationId xmlns:a16="http://schemas.microsoft.com/office/drawing/2014/main" id="{33E5291D-D3C5-3F83-E81A-14C8EED2FA74}"/>
              </a:ext>
            </a:extLst>
          </p:cNvPr>
          <p:cNvPicPr>
            <a:picLocks noChangeAspect="1"/>
          </p:cNvPicPr>
          <p:nvPr/>
        </p:nvPicPr>
        <p:blipFill>
          <a:blip r:embed="rId3"/>
          <a:stretch>
            <a:fillRect/>
          </a:stretch>
        </p:blipFill>
        <p:spPr>
          <a:xfrm>
            <a:off x="8435047" y="5141603"/>
            <a:ext cx="2400101" cy="1432562"/>
          </a:xfrm>
          <a:prstGeom prst="rect">
            <a:avLst/>
          </a:prstGeom>
        </p:spPr>
      </p:pic>
    </p:spTree>
    <p:extLst>
      <p:ext uri="{BB962C8B-B14F-4D97-AF65-F5344CB8AC3E}">
        <p14:creationId xmlns:p14="http://schemas.microsoft.com/office/powerpoint/2010/main" val="6326396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5DB1D5EF-A716-1F5B-F2C8-8BBE206141DC}"/>
              </a:ext>
            </a:extLst>
          </p:cNvPr>
          <p:cNvSpPr>
            <a:spLocks noGrp="1"/>
          </p:cNvSpPr>
          <p:nvPr>
            <p:ph idx="1"/>
          </p:nvPr>
        </p:nvSpPr>
        <p:spPr>
          <a:xfrm>
            <a:off x="838200" y="2203703"/>
            <a:ext cx="10515600" cy="4507993"/>
          </a:xfrm>
        </p:spPr>
        <p:txBody>
          <a:bodyPr>
            <a:noAutofit/>
          </a:bodyPr>
          <a:lstStyle/>
          <a:p>
            <a:pPr marL="0" indent="0">
              <a:buNone/>
            </a:pPr>
            <a:r>
              <a:rPr lang="en-GB" sz="1000" b="1" noProof="0" dirty="0"/>
              <a:t>Make plenary explanations interactive</a:t>
            </a:r>
          </a:p>
          <a:p>
            <a:r>
              <a:rPr lang="en-GB" sz="1000" noProof="0" dirty="0"/>
              <a:t>Use think-pair-share to let student predict a next step or do short multiple-choice questions (</a:t>
            </a:r>
            <a:r>
              <a:rPr lang="en-GB" sz="1000" dirty="0"/>
              <a:t>“Is</a:t>
            </a:r>
            <a:r>
              <a:rPr lang="en-GB" sz="1000" noProof="0" dirty="0"/>
              <a:t> the next step a, b or c, what do you think?”) or raise hand questions.</a:t>
            </a:r>
          </a:p>
          <a:p>
            <a:pPr marL="0" indent="0">
              <a:buNone/>
            </a:pPr>
            <a:r>
              <a:rPr lang="en-GB" sz="1000" b="1" noProof="0" dirty="0"/>
              <a:t>Explanations in sub-groups</a:t>
            </a:r>
          </a:p>
          <a:p>
            <a:r>
              <a:rPr lang="en-GB" sz="1000" noProof="0" dirty="0"/>
              <a:t>Explain a concept at a (group) table or specified corner of the room, ideally with a whiteboard. Students who want to hear the explanation join at this table and actively participate. Students who don’t need it can work for themselves. Can be done for multiple topics at various moment; announce your planning on the board.</a:t>
            </a:r>
          </a:p>
          <a:p>
            <a:pPr marL="0" indent="0">
              <a:buNone/>
            </a:pPr>
            <a:r>
              <a:rPr lang="en-GB" sz="1000" b="1" noProof="0" dirty="0"/>
              <a:t>Structuring assignments in the group</a:t>
            </a:r>
          </a:p>
          <a:p>
            <a:r>
              <a:rPr lang="en-GB" sz="1000" noProof="0" dirty="0"/>
              <a:t>Students who sit in a small group work individually but check and compare their answers at appointed time-points; TA announces when. St</a:t>
            </a:r>
            <a:r>
              <a:rPr lang="en-GB" sz="1000" noProof="0" dirty="0">
                <a:sym typeface="Wingdings" panose="05000000000000000000" pitchFamily="2" charset="2"/>
              </a:rPr>
              <a:t>udents note what is still unclear and what they would like to ask the TA. </a:t>
            </a:r>
          </a:p>
          <a:p>
            <a:r>
              <a:rPr lang="en-GB" sz="1000" noProof="0" dirty="0">
                <a:sym typeface="Wingdings" panose="05000000000000000000" pitchFamily="2" charset="2"/>
              </a:rPr>
              <a:t>A peer review round. At a given time (by TA), students will review their neighbours’ answers to given assignments and give feedback. Note where they differ so they can discuss later. </a:t>
            </a:r>
          </a:p>
          <a:p>
            <a:pPr marL="0" indent="0">
              <a:buNone/>
            </a:pPr>
            <a:r>
              <a:rPr lang="en-GB" sz="1000" b="1" dirty="0"/>
              <a:t>A before-the-break job</a:t>
            </a:r>
          </a:p>
          <a:p>
            <a:r>
              <a:rPr lang="en-GB" sz="1000" dirty="0"/>
              <a:t>Small teams or duo’s get an assignment that should be finished/handed in before the break. After the break, this can be used to go deeper into the material, or do a plenary reviewing/explanation, etc.</a:t>
            </a:r>
          </a:p>
          <a:p>
            <a:r>
              <a:rPr lang="en-GB" sz="1000" dirty="0"/>
              <a:t>Organise a </a:t>
            </a:r>
            <a:r>
              <a:rPr lang="en-US" sz="1000" dirty="0"/>
              <a:t>formative playful prize question for those who want to participate. Before the break, </a:t>
            </a:r>
            <a:r>
              <a:rPr lang="en-GB" sz="1000" noProof="0" dirty="0"/>
              <a:t>students</a:t>
            </a:r>
            <a:r>
              <a:rPr lang="nl-NL" sz="1000" dirty="0"/>
              <a:t> answer a </a:t>
            </a:r>
            <a:r>
              <a:rPr lang="en-GB" sz="1000" dirty="0"/>
              <a:t>question about the material that goes a bit deeper than the exam / has a societal connection (anything that makes it more than simple basic). After the break, the winner is announced. </a:t>
            </a:r>
          </a:p>
          <a:p>
            <a:pPr marL="0" indent="0">
              <a:buNone/>
            </a:pPr>
            <a:r>
              <a:rPr lang="en-GB" sz="1000" b="1" noProof="0" dirty="0"/>
              <a:t>Post-break quiz</a:t>
            </a:r>
          </a:p>
          <a:p>
            <a:r>
              <a:rPr lang="en-GB" sz="1000" dirty="0"/>
              <a:t>Get back into the vibe after the break with a few true/false statements or questions to be answered by raising hands or stand/sit. UvA AI Chat can help make quiz questions. </a:t>
            </a:r>
          </a:p>
        </p:txBody>
      </p:sp>
      <p:pic>
        <p:nvPicPr>
          <p:cNvPr id="9" name="Afbeelding 8" descr="Afbeelding met schermopname, tekenfilm, Post-it-briefje, ontwerp&#10;&#10;Door AI gegenereerde inhoud is mogelijk onjuist.">
            <a:extLst>
              <a:ext uri="{FF2B5EF4-FFF2-40B4-BE49-F238E27FC236}">
                <a16:creationId xmlns:a16="http://schemas.microsoft.com/office/drawing/2014/main" id="{D64382CF-F3E1-F91C-62E7-5D6351E6A15E}"/>
              </a:ext>
            </a:extLst>
          </p:cNvPr>
          <p:cNvPicPr>
            <a:picLocks noChangeAspect="1"/>
          </p:cNvPicPr>
          <p:nvPr/>
        </p:nvPicPr>
        <p:blipFill>
          <a:blip r:embed="rId2"/>
          <a:stretch>
            <a:fillRect/>
          </a:stretch>
        </p:blipFill>
        <p:spPr>
          <a:xfrm>
            <a:off x="10995267" y="2108141"/>
            <a:ext cx="988709" cy="982531"/>
          </a:xfrm>
          <a:prstGeom prst="rect">
            <a:avLst/>
          </a:prstGeom>
        </p:spPr>
      </p:pic>
      <p:sp>
        <p:nvSpPr>
          <p:cNvPr id="6" name="Title 1">
            <a:extLst>
              <a:ext uri="{FF2B5EF4-FFF2-40B4-BE49-F238E27FC236}">
                <a16:creationId xmlns:a16="http://schemas.microsoft.com/office/drawing/2014/main" id="{09DB09F7-E3D2-5C9C-D5BF-B63F7984887C}"/>
              </a:ext>
            </a:extLst>
          </p:cNvPr>
          <p:cNvSpPr>
            <a:spLocks noGrp="1"/>
          </p:cNvSpPr>
          <p:nvPr>
            <p:ph type="title"/>
          </p:nvPr>
        </p:nvSpPr>
        <p:spPr>
          <a:xfrm>
            <a:off x="1115568" y="548640"/>
            <a:ext cx="10168128" cy="1179576"/>
          </a:xfrm>
        </p:spPr>
        <p:txBody>
          <a:bodyPr>
            <a:normAutofit/>
          </a:bodyPr>
          <a:lstStyle/>
          <a:p>
            <a:r>
              <a:rPr lang="en-US" dirty="0"/>
              <a:t>Small activating actions</a:t>
            </a:r>
            <a:endParaRPr lang="nl-NL" dirty="0"/>
          </a:p>
        </p:txBody>
      </p:sp>
    </p:spTree>
    <p:extLst>
      <p:ext uri="{BB962C8B-B14F-4D97-AF65-F5344CB8AC3E}">
        <p14:creationId xmlns:p14="http://schemas.microsoft.com/office/powerpoint/2010/main" val="269375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130934-7D1F-564D-5990-79D6759510E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DFB8369-71F2-B27D-2664-44ABE8B81F1D}"/>
              </a:ext>
            </a:extLst>
          </p:cNvPr>
          <p:cNvSpPr>
            <a:spLocks noGrp="1"/>
          </p:cNvSpPr>
          <p:nvPr>
            <p:ph type="title"/>
          </p:nvPr>
        </p:nvSpPr>
        <p:spPr/>
        <p:txBody>
          <a:bodyPr>
            <a:normAutofit/>
          </a:bodyPr>
          <a:lstStyle/>
          <a:p>
            <a:r>
              <a:rPr lang="nl-NL" dirty="0"/>
              <a:t>Activating tips </a:t>
            </a:r>
            <a:r>
              <a:rPr lang="nl-NL" dirty="0" err="1"/>
              <a:t>for</a:t>
            </a:r>
            <a:r>
              <a:rPr lang="nl-NL" dirty="0"/>
              <a:t> </a:t>
            </a:r>
            <a:r>
              <a:rPr lang="nl-NL" dirty="0" err="1"/>
              <a:t>plenary</a:t>
            </a:r>
            <a:r>
              <a:rPr lang="nl-NL" dirty="0"/>
              <a:t> </a:t>
            </a:r>
            <a:r>
              <a:rPr lang="nl-NL" dirty="0" err="1"/>
              <a:t>closing</a:t>
            </a:r>
            <a:r>
              <a:rPr lang="nl-NL" dirty="0"/>
              <a:t>    </a:t>
            </a:r>
            <a:br>
              <a:rPr lang="nl-NL" dirty="0"/>
            </a:br>
            <a:r>
              <a:rPr lang="nl-NL" sz="1600" dirty="0"/>
              <a:t>Can </a:t>
            </a:r>
            <a:r>
              <a:rPr lang="nl-NL" sz="1600" dirty="0" err="1"/>
              <a:t>be</a:t>
            </a:r>
            <a:r>
              <a:rPr lang="nl-NL" sz="1600" dirty="0"/>
              <a:t> </a:t>
            </a:r>
            <a:r>
              <a:rPr lang="nl-NL" sz="1600" dirty="0" err="1"/>
              <a:t>combined</a:t>
            </a:r>
            <a:r>
              <a:rPr lang="nl-NL" sz="1600" dirty="0"/>
              <a:t> with a summary / preview</a:t>
            </a:r>
            <a:endParaRPr lang="nl-NL" dirty="0"/>
          </a:p>
        </p:txBody>
      </p:sp>
      <p:sp>
        <p:nvSpPr>
          <p:cNvPr id="3" name="Tijdelijke aanduiding voor inhoud 2">
            <a:extLst>
              <a:ext uri="{FF2B5EF4-FFF2-40B4-BE49-F238E27FC236}">
                <a16:creationId xmlns:a16="http://schemas.microsoft.com/office/drawing/2014/main" id="{60E7820F-89CE-2ABD-8BB6-BD9A01FFEA66}"/>
              </a:ext>
            </a:extLst>
          </p:cNvPr>
          <p:cNvSpPr>
            <a:spLocks noGrp="1"/>
          </p:cNvSpPr>
          <p:nvPr>
            <p:ph idx="1"/>
          </p:nvPr>
        </p:nvSpPr>
        <p:spPr>
          <a:xfrm>
            <a:off x="842603" y="2168824"/>
            <a:ext cx="10168128" cy="4277696"/>
          </a:xfrm>
        </p:spPr>
        <p:txBody>
          <a:bodyPr>
            <a:normAutofit/>
          </a:bodyPr>
          <a:lstStyle/>
          <a:p>
            <a:pPr marL="0" indent="0">
              <a:buNone/>
            </a:pPr>
            <a:r>
              <a:rPr lang="en-GB" sz="1200" b="1" noProof="0" dirty="0"/>
              <a:t>Exit paper</a:t>
            </a:r>
          </a:p>
          <a:p>
            <a:r>
              <a:rPr lang="en-GB" sz="1200" noProof="0" dirty="0"/>
              <a:t>Students end class by answering two questions for themselves (on paper): “What is the most important thing you learned?” and “What is still unclear?” A TA can collect unclarities and address them next time. </a:t>
            </a:r>
          </a:p>
          <a:p>
            <a:pPr lvl="1"/>
            <a:endParaRPr lang="en-GB" sz="1200" noProof="0" dirty="0"/>
          </a:p>
          <a:p>
            <a:pPr marL="0" indent="0">
              <a:buNone/>
            </a:pPr>
            <a:r>
              <a:rPr lang="en-GB" sz="1200" b="1" noProof="0" dirty="0"/>
              <a:t>1-3 short quiz-questions in exam style</a:t>
            </a:r>
          </a:p>
          <a:p>
            <a:r>
              <a:rPr lang="en-GB" sz="1200" noProof="0" dirty="0"/>
              <a:t>Project it on a slide; answering them can be digital or on paper. </a:t>
            </a:r>
          </a:p>
          <a:p>
            <a:r>
              <a:rPr lang="en-GB" sz="1200" noProof="0" dirty="0"/>
              <a:t>This takes a bit more time, specially if questions come up. Course coordinator can pre-make the slides with questions and answers. </a:t>
            </a:r>
          </a:p>
          <a:p>
            <a:r>
              <a:rPr lang="en-GB" sz="1200" noProof="0" dirty="0"/>
              <a:t>Can also be an introduction.</a:t>
            </a:r>
          </a:p>
          <a:p>
            <a:pPr lvl="1"/>
            <a:endParaRPr lang="en-GB" sz="1200" noProof="0" dirty="0"/>
          </a:p>
          <a:p>
            <a:pPr marL="0" indent="0">
              <a:buNone/>
            </a:pPr>
            <a:r>
              <a:rPr lang="en-GB" sz="1200" b="1" noProof="0" dirty="0"/>
              <a:t>‘Circle is complete’  </a:t>
            </a:r>
          </a:p>
          <a:p>
            <a:r>
              <a:rPr lang="en-GB" sz="1200" noProof="0" dirty="0"/>
              <a:t>Return to a topic or activity that was addressed in the introduction / check-in.</a:t>
            </a:r>
          </a:p>
          <a:p>
            <a:pPr lvl="1"/>
            <a:endParaRPr lang="en-GB" sz="1200" noProof="0" dirty="0"/>
          </a:p>
          <a:p>
            <a:pPr marL="0" indent="0">
              <a:buNone/>
            </a:pPr>
            <a:r>
              <a:rPr lang="en-GB" sz="1200" b="1" noProof="0" dirty="0"/>
              <a:t>Appreciate</a:t>
            </a:r>
          </a:p>
          <a:p>
            <a:r>
              <a:rPr lang="en-GB" sz="1200" noProof="0" dirty="0"/>
              <a:t>Appreciate the presence and input of the students who were there. </a:t>
            </a:r>
          </a:p>
        </p:txBody>
      </p:sp>
      <p:pic>
        <p:nvPicPr>
          <p:cNvPr id="5" name="Afbeelding 4" descr="Afbeelding met zwart, duisternis&#10;&#10;Door AI gegenereerde inhoud is mogelijk onjuist.">
            <a:extLst>
              <a:ext uri="{FF2B5EF4-FFF2-40B4-BE49-F238E27FC236}">
                <a16:creationId xmlns:a16="http://schemas.microsoft.com/office/drawing/2014/main" id="{0177FE27-6553-56D4-B1CD-3589C1971462}"/>
              </a:ext>
            </a:extLst>
          </p:cNvPr>
          <p:cNvPicPr>
            <a:picLocks noChangeAspect="1"/>
          </p:cNvPicPr>
          <p:nvPr/>
        </p:nvPicPr>
        <p:blipFill>
          <a:blip r:embed="rId2"/>
          <a:stretch>
            <a:fillRect/>
          </a:stretch>
        </p:blipFill>
        <p:spPr>
          <a:xfrm>
            <a:off x="9139428" y="4210274"/>
            <a:ext cx="2587752" cy="2349194"/>
          </a:xfrm>
          <a:prstGeom prst="rect">
            <a:avLst/>
          </a:prstGeom>
        </p:spPr>
      </p:pic>
    </p:spTree>
    <p:extLst>
      <p:ext uri="{BB962C8B-B14F-4D97-AF65-F5344CB8AC3E}">
        <p14:creationId xmlns:p14="http://schemas.microsoft.com/office/powerpoint/2010/main" val="1466662530"/>
      </p:ext>
    </p:extLst>
  </p:cSld>
  <p:clrMapOvr>
    <a:masterClrMapping/>
  </p:clrMapOvr>
</p:sld>
</file>

<file path=ppt/theme/theme1.xml><?xml version="1.0" encoding="utf-8"?>
<a:theme xmlns:a="http://schemas.openxmlformats.org/drawingml/2006/main" name="ThemaTLC">
  <a:themeElements>
    <a:clrScheme name="AccentBoxVTI">
      <a:dk1>
        <a:srgbClr val="000000"/>
      </a:dk1>
      <a:lt1>
        <a:sysClr val="window" lastClr="FFFFFF"/>
      </a:lt1>
      <a:dk2>
        <a:srgbClr val="262626"/>
      </a:dk2>
      <a:lt2>
        <a:srgbClr val="FFFFFF"/>
      </a:lt2>
      <a:accent1>
        <a:srgbClr val="F5A700"/>
      </a:accent1>
      <a:accent2>
        <a:srgbClr val="00A5AB"/>
      </a:accent2>
      <a:accent3>
        <a:srgbClr val="09963B"/>
      </a:accent3>
      <a:accent4>
        <a:srgbClr val="E64823"/>
      </a:accent4>
      <a:accent5>
        <a:srgbClr val="9C6A6A"/>
      </a:accent5>
      <a:accent6>
        <a:srgbClr val="824F8C"/>
      </a:accent6>
      <a:hlink>
        <a:srgbClr val="2998E3"/>
      </a:hlink>
      <a:folHlink>
        <a:srgbClr val="7F723D"/>
      </a:folHlink>
    </a:clrScheme>
    <a:fontScheme name="Century Gothic-Palatino Linotype">
      <a:majorFont>
        <a:latin typeface="Century Gothic" panose="020B0502020202020204"/>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aTLC" id="{D40E3260-BA88-47EE-915B-CB6E1A71892D}" vid="{D7E516E3-1456-4AEF-922F-6C2773FE77D6}"/>
    </a:ext>
  </a:extLst>
</a:theme>
</file>

<file path=ppt/theme/theme2.xml><?xml version="1.0" encoding="utf-8"?>
<a:theme xmlns:a="http://schemas.openxmlformats.org/drawingml/2006/main" name="Paars tint 2">
  <a:themeElements>
    <a:clrScheme name="AccentBoxVTI">
      <a:dk1>
        <a:srgbClr val="000000"/>
      </a:dk1>
      <a:lt1>
        <a:sysClr val="window" lastClr="FFFFFF"/>
      </a:lt1>
      <a:dk2>
        <a:srgbClr val="262626"/>
      </a:dk2>
      <a:lt2>
        <a:srgbClr val="FFFFFF"/>
      </a:lt2>
      <a:accent1>
        <a:srgbClr val="F5A700"/>
      </a:accent1>
      <a:accent2>
        <a:srgbClr val="00A5AB"/>
      </a:accent2>
      <a:accent3>
        <a:srgbClr val="09963B"/>
      </a:accent3>
      <a:accent4>
        <a:srgbClr val="E64823"/>
      </a:accent4>
      <a:accent5>
        <a:srgbClr val="9C6A6A"/>
      </a:accent5>
      <a:accent6>
        <a:srgbClr val="824F8C"/>
      </a:accent6>
      <a:hlink>
        <a:srgbClr val="2998E3"/>
      </a:hlink>
      <a:folHlink>
        <a:srgbClr val="7F723D"/>
      </a:folHlink>
    </a:clrScheme>
    <a:fontScheme name="Century Gothic-Palatino Linotype">
      <a:majorFont>
        <a:latin typeface="Century Gothic" panose="020B0502020202020204"/>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e3" id="{293D6AE2-6534-45BA-8B3F-7303A9031002}" vid="{84726E1A-74B6-41FA-9DCB-3DD8074A825B}"/>
    </a:ext>
  </a:extLst>
</a:theme>
</file>

<file path=ppt/theme/theme3.xml><?xml version="1.0" encoding="utf-8"?>
<a:theme xmlns:a="http://schemas.openxmlformats.org/drawingml/2006/main" name="Paars tint 3">
  <a:themeElements>
    <a:clrScheme name="AccentBoxVTI">
      <a:dk1>
        <a:srgbClr val="000000"/>
      </a:dk1>
      <a:lt1>
        <a:sysClr val="window" lastClr="FFFFFF"/>
      </a:lt1>
      <a:dk2>
        <a:srgbClr val="262626"/>
      </a:dk2>
      <a:lt2>
        <a:srgbClr val="FFFFFF"/>
      </a:lt2>
      <a:accent1>
        <a:srgbClr val="F5A700"/>
      </a:accent1>
      <a:accent2>
        <a:srgbClr val="00A5AB"/>
      </a:accent2>
      <a:accent3>
        <a:srgbClr val="09963B"/>
      </a:accent3>
      <a:accent4>
        <a:srgbClr val="E64823"/>
      </a:accent4>
      <a:accent5>
        <a:srgbClr val="9C6A6A"/>
      </a:accent5>
      <a:accent6>
        <a:srgbClr val="824F8C"/>
      </a:accent6>
      <a:hlink>
        <a:srgbClr val="2998E3"/>
      </a:hlink>
      <a:folHlink>
        <a:srgbClr val="7F723D"/>
      </a:folHlink>
    </a:clrScheme>
    <a:fontScheme name="Century Gothic-Palatino Linotype">
      <a:majorFont>
        <a:latin typeface="Century Gothic" panose="020B0502020202020204"/>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e3" id="{293D6AE2-6534-45BA-8B3F-7303A9031002}" vid="{74220094-685F-4E36-9216-8B69587F72BA}"/>
    </a:ext>
  </a:extLst>
</a:theme>
</file>

<file path=ppt/theme/theme4.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29408f42-c364-44f6-92eb-48b498dc8b58" xsi:nil="true"/>
    <lcf76f155ced4ddcb4097134ff3c332f xmlns="1ccf920d-4c17-4791-82e8-181c53bec220">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2B4B028EF733443822E1F6D735459B0" ma:contentTypeVersion="17" ma:contentTypeDescription="Een nieuw document maken." ma:contentTypeScope="" ma:versionID="d72cf388251134bd97d4dad7fa848dd3">
  <xsd:schema xmlns:xsd="http://www.w3.org/2001/XMLSchema" xmlns:xs="http://www.w3.org/2001/XMLSchema" xmlns:p="http://schemas.microsoft.com/office/2006/metadata/properties" xmlns:ns2="1ccf920d-4c17-4791-82e8-181c53bec220" xmlns:ns3="29408f42-c364-44f6-92eb-48b498dc8b58" targetNamespace="http://schemas.microsoft.com/office/2006/metadata/properties" ma:root="true" ma:fieldsID="b299d675bd37e4707b32640d80ac4765" ns2:_="" ns3:_="">
    <xsd:import namespace="1ccf920d-4c17-4791-82e8-181c53bec220"/>
    <xsd:import namespace="29408f42-c364-44f6-92eb-48b498dc8b58"/>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ccf920d-4c17-4791-82e8-181c53bec22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Length (seconds)"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Afbeeldingtags" ma:readOnly="false" ma:fieldId="{5cf76f15-5ced-4ddc-b409-7134ff3c332f}" ma:taxonomyMulti="true" ma:sspId="99b6ca76-abda-4f5c-bf70-6374a71c10d9"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9408f42-c364-44f6-92eb-48b498dc8b58" elementFormDefault="qualified">
    <xsd:import namespace="http://schemas.microsoft.com/office/2006/documentManagement/types"/>
    <xsd:import namespace="http://schemas.microsoft.com/office/infopath/2007/PartnerControls"/>
    <xsd:element name="SharedWithUsers" ma:index="12"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Gedeeld met details" ma:internalName="SharedWithDetails" ma:readOnly="true">
      <xsd:simpleType>
        <xsd:restriction base="dms:Note">
          <xsd:maxLength value="255"/>
        </xsd:restriction>
      </xsd:simpleType>
    </xsd:element>
    <xsd:element name="TaxCatchAll" ma:index="18" nillable="true" ma:displayName="Taxonomy Catch All Column" ma:hidden="true" ma:list="{6ff2a7cb-79ed-4271-b46f-4e9060c3312a}" ma:internalName="TaxCatchAll" ma:showField="CatchAllData" ma:web="29408f42-c364-44f6-92eb-48b498dc8b5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0AC2D6F-F79D-4448-9CC7-5D7E1604B4A0}">
  <ds:schemaRefs>
    <ds:schemaRef ds:uri="http://schemas.microsoft.com/sharepoint/v3/contenttype/forms"/>
  </ds:schemaRefs>
</ds:datastoreItem>
</file>

<file path=customXml/itemProps2.xml><?xml version="1.0" encoding="utf-8"?>
<ds:datastoreItem xmlns:ds="http://schemas.openxmlformats.org/officeDocument/2006/customXml" ds:itemID="{47E7A851-D4D3-40DE-BE7C-7E7AD9147A7C}">
  <ds:schemaRefs>
    <ds:schemaRef ds:uri="http://purl.org/dc/dcmitype/"/>
    <ds:schemaRef ds:uri="http://purl.org/dc/terms/"/>
    <ds:schemaRef ds:uri="http://purl.org/dc/elements/1.1/"/>
    <ds:schemaRef ds:uri="1ccf920d-4c17-4791-82e8-181c53bec220"/>
    <ds:schemaRef ds:uri="http://www.w3.org/XML/1998/namespace"/>
    <ds:schemaRef ds:uri="http://schemas.microsoft.com/office/infopath/2007/PartnerControls"/>
    <ds:schemaRef ds:uri="http://schemas.microsoft.com/office/2006/documentManagement/types"/>
    <ds:schemaRef ds:uri="http://schemas.microsoft.com/office/2006/metadata/properties"/>
    <ds:schemaRef ds:uri="http://schemas.openxmlformats.org/package/2006/metadata/core-properties"/>
    <ds:schemaRef ds:uri="29408f42-c364-44f6-92eb-48b498dc8b58"/>
  </ds:schemaRefs>
</ds:datastoreItem>
</file>

<file path=customXml/itemProps3.xml><?xml version="1.0" encoding="utf-8"?>
<ds:datastoreItem xmlns:ds="http://schemas.openxmlformats.org/officeDocument/2006/customXml" ds:itemID="{CE77BA97-43B9-4DD0-9866-2050584AAA7E}">
  <ds:schemaRefs>
    <ds:schemaRef ds:uri="1ccf920d-4c17-4791-82e8-181c53bec220"/>
    <ds:schemaRef ds:uri="29408f42-c364-44f6-92eb-48b498dc8b5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ThemaTLC</Template>
  <TotalTime>203</TotalTime>
  <Words>942</Words>
  <Application>Microsoft Office PowerPoint</Application>
  <PresentationFormat>Breedbeeld</PresentationFormat>
  <Paragraphs>97</Paragraphs>
  <Slides>5</Slides>
  <Notes>2</Notes>
  <HiddenSlides>0</HiddenSlides>
  <MMClips>0</MMClips>
  <ScaleCrop>false</ScaleCrop>
  <HeadingPairs>
    <vt:vector size="6" baseType="variant">
      <vt:variant>
        <vt:lpstr>Gebruikte lettertypen</vt:lpstr>
      </vt:variant>
      <vt:variant>
        <vt:i4>6</vt:i4>
      </vt:variant>
      <vt:variant>
        <vt:lpstr>Thema</vt:lpstr>
      </vt:variant>
      <vt:variant>
        <vt:i4>3</vt:i4>
      </vt:variant>
      <vt:variant>
        <vt:lpstr>Diatitels</vt:lpstr>
      </vt:variant>
      <vt:variant>
        <vt:i4>5</vt:i4>
      </vt:variant>
    </vt:vector>
  </HeadingPairs>
  <TitlesOfParts>
    <vt:vector size="14" baseType="lpstr">
      <vt:lpstr>Aharoni</vt:lpstr>
      <vt:lpstr>Aptos</vt:lpstr>
      <vt:lpstr>Arial</vt:lpstr>
      <vt:lpstr>Calibri</vt:lpstr>
      <vt:lpstr>Palatino Linotype</vt:lpstr>
      <vt:lpstr>Wingdings</vt:lpstr>
      <vt:lpstr>ThemaTLC</vt:lpstr>
      <vt:lpstr>Paars tint 2</vt:lpstr>
      <vt:lpstr>Paars tint 3</vt:lpstr>
      <vt:lpstr>PowerPoint-presentatie</vt:lpstr>
      <vt:lpstr>Clear instructions for a smooth lesson</vt:lpstr>
      <vt:lpstr>Easy-to-implement activities and tips for tutorials </vt:lpstr>
      <vt:lpstr>Small activating actions</vt:lpstr>
      <vt:lpstr>Activating tips for plenary closing     Can be combined with a summary / preview</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Nina Scheres</dc:creator>
  <cp:lastModifiedBy>Emma Wiersma</cp:lastModifiedBy>
  <cp:revision>3</cp:revision>
  <dcterms:created xsi:type="dcterms:W3CDTF">2026-02-26T13:55:05Z</dcterms:created>
  <dcterms:modified xsi:type="dcterms:W3CDTF">2026-08-10T12:18:55Z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0x01010052B4B028EF733443822E1F6D735459B0</vt:lpwstr>
  </property>
  <property fmtid="{D5CDD505-2E9C-101B-9397-08002B2CF9AE}" pid="3" name="MediaServiceImageTags">
    <vt:lpwstr/>
  </property>
</Properties>
</file>