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 id="2147483703" r:id="rId5"/>
    <p:sldMasterId id="2147483707" r:id="rId6"/>
    <p:sldMasterId id="2147483648" r:id="rId7"/>
  </p:sldMasterIdLst>
  <p:notesMasterIdLst>
    <p:notesMasterId r:id="rId20"/>
  </p:notesMasterIdLst>
  <p:sldIdLst>
    <p:sldId id="277" r:id="rId8"/>
    <p:sldId id="311" r:id="rId9"/>
    <p:sldId id="309" r:id="rId10"/>
    <p:sldId id="314" r:id="rId11"/>
    <p:sldId id="313" r:id="rId12"/>
    <p:sldId id="312" r:id="rId13"/>
    <p:sldId id="317" r:id="rId14"/>
    <p:sldId id="316" r:id="rId15"/>
    <p:sldId id="315" r:id="rId16"/>
    <p:sldId id="308" r:id="rId17"/>
    <p:sldId id="298" r:id="rId18"/>
    <p:sldId id="318" r:id="rId1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B650"/>
    <a:srgbClr val="009CB4"/>
    <a:srgbClr val="E89E00"/>
    <a:srgbClr val="003741"/>
    <a:srgbClr val="F07814"/>
    <a:srgbClr val="CED9E5"/>
    <a:srgbClr val="00373E"/>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40612A-3391-2B60-0D71-CB8B98874B74}" v="146" dt="2023-01-23T19:44:51.473"/>
    <p1510:client id="{1C053302-B8A0-3BB1-E333-CB373B7D2345}" v="253" dt="2023-10-16T14:50:56.012"/>
    <p1510:client id="{20593FB5-E61D-AD22-0297-FAD499AA39F4}" v="533" dt="2023-01-16T18:24:53.334"/>
    <p1510:client id="{223F53E1-ECD8-266F-A42E-6EEB490DE563}" v="55" dt="2023-01-24T10:39:22.766"/>
    <p1510:client id="{4C10D52D-1EC5-4DD0-44D6-320B4417DB24}" v="302" dt="2023-10-17T09:25:25.481"/>
    <p1510:client id="{4EF634FE-A6F2-5003-5652-9B44345D48D3}" v="600" dt="2023-01-19T08:56:16.920"/>
    <p1510:client id="{5E9F4AFC-26F9-DF0A-D6BF-22CFA68188F8}" v="16" dt="2022-11-22T10:45:55.812"/>
    <p1510:client id="{60310F0D-54C5-7786-2443-ABA6FA017CE4}" v="136" dt="2022-11-16T14:00:54.500"/>
    <p1510:client id="{6FC77638-F8BC-1534-12A7-0C8F6D60CE37}" v="68" dt="2023-10-17T09:43:30.494"/>
    <p1510:client id="{76DE1AD4-2215-F70D-30F4-6FB8292955FE}" v="102" dt="2023-03-09T08:55:06.129"/>
    <p1510:client id="{A6E72497-737C-992D-7AF8-4F3E2187C8CC}" v="143" dt="2022-11-20T09:17:27.052"/>
    <p1510:client id="{D3804D49-6672-4743-949E-D543B58C1E31}" v="1" dt="2022-11-16T14:04:52.051"/>
    <p1510:client id="{D7B28A59-A8EA-51F8-290E-F3172FC1E243}" v="105" dt="2023-03-08T16:35:43.570"/>
    <p1510:client id="{D9F975EF-C9E1-AAA5-B833-1E912C29D8AC}" v="4" dt="2023-01-19T13:37:52.553"/>
    <p1510:client id="{DF448D42-AA53-4001-76A0-1DD71ED9C682}" v="155" dt="2023-01-17T15:25:35.436"/>
    <p1510:client id="{FBD14EB5-0864-C6CC-E435-FE8B8B015FF7}" v="75" dt="2023-02-14T07:50:53.0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8" autoAdjust="0"/>
    <p:restoredTop sz="80480" autoAdjust="0"/>
  </p:normalViewPr>
  <p:slideViewPr>
    <p:cSldViewPr snapToGrid="0">
      <p:cViewPr varScale="1">
        <p:scale>
          <a:sx n="106" d="100"/>
          <a:sy n="106" d="100"/>
        </p:scale>
        <p:origin x="73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4459EA-9E68-4B15-ADD3-336A8DAC671A}" type="datetimeFigureOut">
              <a:rPr lang="nl-NL" smtClean="0"/>
              <a:t>17-10-2023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8A1BD9-1485-432A-A1B9-E1F7C6F58217}" type="slidenum">
              <a:rPr lang="nl-NL" smtClean="0"/>
              <a:t>‹nr.›</a:t>
            </a:fld>
            <a:endParaRPr lang="nl-NL"/>
          </a:p>
        </p:txBody>
      </p:sp>
    </p:spTree>
    <p:extLst>
      <p:ext uri="{BB962C8B-B14F-4D97-AF65-F5344CB8AC3E}">
        <p14:creationId xmlns:p14="http://schemas.microsoft.com/office/powerpoint/2010/main" val="2608112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4</a:t>
            </a:fld>
            <a:endParaRPr lang="nl-NL"/>
          </a:p>
        </p:txBody>
      </p:sp>
    </p:spTree>
    <p:extLst>
      <p:ext uri="{BB962C8B-B14F-4D97-AF65-F5344CB8AC3E}">
        <p14:creationId xmlns:p14="http://schemas.microsoft.com/office/powerpoint/2010/main" val="2874213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5</a:t>
            </a:fld>
            <a:endParaRPr lang="nl-NL"/>
          </a:p>
        </p:txBody>
      </p:sp>
    </p:spTree>
    <p:extLst>
      <p:ext uri="{BB962C8B-B14F-4D97-AF65-F5344CB8AC3E}">
        <p14:creationId xmlns:p14="http://schemas.microsoft.com/office/powerpoint/2010/main" val="2224160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7</a:t>
            </a:fld>
            <a:endParaRPr lang="nl-NL"/>
          </a:p>
        </p:txBody>
      </p:sp>
    </p:spTree>
    <p:extLst>
      <p:ext uri="{BB962C8B-B14F-4D97-AF65-F5344CB8AC3E}">
        <p14:creationId xmlns:p14="http://schemas.microsoft.com/office/powerpoint/2010/main" val="4117942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8</a:t>
            </a:fld>
            <a:endParaRPr lang="nl-NL"/>
          </a:p>
        </p:txBody>
      </p:sp>
    </p:spTree>
    <p:extLst>
      <p:ext uri="{BB962C8B-B14F-4D97-AF65-F5344CB8AC3E}">
        <p14:creationId xmlns:p14="http://schemas.microsoft.com/office/powerpoint/2010/main" val="4175267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10</a:t>
            </a:fld>
            <a:endParaRPr lang="nl-NL"/>
          </a:p>
        </p:txBody>
      </p:sp>
    </p:spTree>
    <p:extLst>
      <p:ext uri="{BB962C8B-B14F-4D97-AF65-F5344CB8AC3E}">
        <p14:creationId xmlns:p14="http://schemas.microsoft.com/office/powerpoint/2010/main" val="35953421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pagina - onderwijs">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311425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 column - educatio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6AB650"/>
                </a:solidFill>
              </a:defRPr>
            </a:lvl1pPr>
          </a:lstStyle>
          <a:p>
            <a:r>
              <a:rPr lang="nl-NL"/>
              <a:t>Enter </a:t>
            </a:r>
            <a:r>
              <a:rPr lang="nl-NL" err="1"/>
              <a:t>title</a:t>
            </a:r>
            <a:r>
              <a:rPr lang="nl-NL"/>
              <a:t> here</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err="1"/>
              <a:t>Use</a:t>
            </a:r>
            <a:r>
              <a:rPr lang="nl-NL"/>
              <a:t> </a:t>
            </a:r>
            <a:r>
              <a:rPr lang="nl-NL" err="1"/>
              <a:t>bullets</a:t>
            </a:r>
            <a:r>
              <a:rPr lang="nl-NL"/>
              <a:t> here</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Example footer | July 2018</a:t>
            </a:r>
          </a:p>
        </p:txBody>
      </p:sp>
      <p:sp>
        <p:nvSpPr>
          <p:cNvPr id="5" name="Tijdelijke aanduiding voor datum 3">
            <a:extLst>
              <a:ext uri="{FF2B5EF4-FFF2-40B4-BE49-F238E27FC236}">
                <a16:creationId xmlns:a16="http://schemas.microsoft.com/office/drawing/2014/main" id="{379B0CA8-AD9A-40E5-94F3-FDCC2A474001}"/>
              </a:ext>
            </a:extLst>
          </p:cNvPr>
          <p:cNvSpPr>
            <a:spLocks noGrp="1"/>
          </p:cNvSpPr>
          <p:nvPr>
            <p:ph type="dt" sz="half" idx="12"/>
          </p:nvPr>
        </p:nvSpPr>
        <p:spPr>
          <a:xfrm>
            <a:off x="9198356" y="6381747"/>
            <a:ext cx="2320544" cy="365125"/>
          </a:xfrm>
          <a:prstGeom prst="rect">
            <a:avLst/>
          </a:prstGeom>
        </p:spPr>
        <p:txBody>
          <a:bodyPr/>
          <a:lstStyle>
            <a:lvl1pPr algn="r">
              <a:lnSpc>
                <a:spcPct val="150000"/>
              </a:lnSpc>
              <a:defRPr sz="1250"/>
            </a:lvl1pPr>
          </a:lstStyle>
          <a:p>
            <a:fld id="{6C2CCAB5-5085-45A0-9A3F-87592D620DA4}" type="datetime1">
              <a:rPr lang="nl-NL" smtClean="0"/>
              <a:t>17-10-2023</a:t>
            </a:fld>
            <a:endParaRPr lang="nl-NL"/>
          </a:p>
        </p:txBody>
      </p:sp>
      <p:sp>
        <p:nvSpPr>
          <p:cNvPr id="7" name="Tijdelijke aanduiding voor dianummer 5">
            <a:extLst>
              <a:ext uri="{FF2B5EF4-FFF2-40B4-BE49-F238E27FC236}">
                <a16:creationId xmlns:a16="http://schemas.microsoft.com/office/drawing/2014/main" id="{134A5284-0126-462F-AB98-B18BA71F17E3}"/>
              </a:ext>
            </a:extLst>
          </p:cNvPr>
          <p:cNvSpPr>
            <a:spLocks noGrp="1"/>
          </p:cNvSpPr>
          <p:nvPr>
            <p:ph type="sldNum" sz="quarter" idx="4"/>
          </p:nvPr>
        </p:nvSpPr>
        <p:spPr>
          <a:xfrm>
            <a:off x="11518900" y="6381748"/>
            <a:ext cx="557784" cy="365125"/>
          </a:xfrm>
          <a:prstGeom prst="rect">
            <a:avLst/>
          </a:prstGeom>
        </p:spPr>
        <p:txBody>
          <a:bodyPr/>
          <a:lstStyle>
            <a:lvl1pPr algn="ctr">
              <a:lnSpc>
                <a:spcPct val="150000"/>
              </a:lnSpc>
              <a:defRPr sz="1250"/>
            </a:lvl1pPr>
          </a:lstStyle>
          <a:p>
            <a:fld id="{55A188FA-AAFE-4713-8BE1-64CAD04AEEC4}" type="slidenum">
              <a:rPr lang="nl-NL" smtClean="0"/>
              <a:pPr/>
              <a:t>‹nr.›</a:t>
            </a:fld>
            <a:endParaRPr lang="nl-NL"/>
          </a:p>
        </p:txBody>
      </p:sp>
    </p:spTree>
    <p:extLst>
      <p:ext uri="{BB962C8B-B14F-4D97-AF65-F5344CB8AC3E}">
        <p14:creationId xmlns:p14="http://schemas.microsoft.com/office/powerpoint/2010/main" val="2814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en-US"/>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
        <p:nvSpPr>
          <p:cNvPr id="4" name="Tijdelijke aanduiding voor datum 3"/>
          <p:cNvSpPr>
            <a:spLocks noGrp="1"/>
          </p:cNvSpPr>
          <p:nvPr>
            <p:ph type="dt" sz="half" idx="10"/>
          </p:nvPr>
        </p:nvSpPr>
        <p:spPr/>
        <p:txBody>
          <a:bodyPr/>
          <a:lstStyle/>
          <a:p>
            <a:fld id="{A1DF00A9-2F7F-4799-A639-F24752475CCA}" type="datetimeFigureOut">
              <a:rPr lang="en-US" smtClean="0"/>
              <a:t>10/17/2023</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8264C510-55F5-41EE-B50E-980E1FF0484A}" type="slidenum">
              <a:rPr lang="en-US" smtClean="0"/>
              <a:t>‹nr.›</a:t>
            </a:fld>
            <a:endParaRPr lang="en-US"/>
          </a:p>
        </p:txBody>
      </p:sp>
    </p:spTree>
    <p:extLst>
      <p:ext uri="{BB962C8B-B14F-4D97-AF65-F5344CB8AC3E}">
        <p14:creationId xmlns:p14="http://schemas.microsoft.com/office/powerpoint/2010/main" val="4207636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p:cNvSpPr>
            <a:spLocks noGrp="1"/>
          </p:cNvSpPr>
          <p:nvPr>
            <p:ph type="dt" sz="half" idx="10"/>
          </p:nvPr>
        </p:nvSpPr>
        <p:spPr/>
        <p:txBody>
          <a:bodyPr/>
          <a:lstStyle/>
          <a:p>
            <a:fld id="{A1DF00A9-2F7F-4799-A639-F24752475CCA}" type="datetimeFigureOut">
              <a:rPr lang="en-US" smtClean="0"/>
              <a:t>10/17/2023</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8264C510-55F5-41EE-B50E-980E1FF0484A}" type="slidenum">
              <a:rPr lang="en-US" smtClean="0"/>
              <a:t>‹nr.›</a:t>
            </a:fld>
            <a:endParaRPr lang="en-US"/>
          </a:p>
        </p:txBody>
      </p:sp>
    </p:spTree>
    <p:extLst>
      <p:ext uri="{BB962C8B-B14F-4D97-AF65-F5344CB8AC3E}">
        <p14:creationId xmlns:p14="http://schemas.microsoft.com/office/powerpoint/2010/main" val="11695380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en-US"/>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A1DF00A9-2F7F-4799-A639-F24752475CCA}" type="datetimeFigureOut">
              <a:rPr lang="en-US" smtClean="0"/>
              <a:t>10/17/2023</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8264C510-55F5-41EE-B50E-980E1FF0484A}" type="slidenum">
              <a:rPr lang="en-US" smtClean="0"/>
              <a:t>‹nr.›</a:t>
            </a:fld>
            <a:endParaRPr lang="en-US"/>
          </a:p>
        </p:txBody>
      </p:sp>
    </p:spTree>
    <p:extLst>
      <p:ext uri="{BB962C8B-B14F-4D97-AF65-F5344CB8AC3E}">
        <p14:creationId xmlns:p14="http://schemas.microsoft.com/office/powerpoint/2010/main" val="1527724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ijdelijke aanduiding voor datum 4"/>
          <p:cNvSpPr>
            <a:spLocks noGrp="1"/>
          </p:cNvSpPr>
          <p:nvPr>
            <p:ph type="dt" sz="half" idx="10"/>
          </p:nvPr>
        </p:nvSpPr>
        <p:spPr/>
        <p:txBody>
          <a:bodyPr/>
          <a:lstStyle/>
          <a:p>
            <a:fld id="{A1DF00A9-2F7F-4799-A639-F24752475CCA}" type="datetimeFigureOut">
              <a:rPr lang="en-US" smtClean="0"/>
              <a:t>10/17/2023</a:t>
            </a:fld>
            <a:endParaRPr lang="en-US"/>
          </a:p>
        </p:txBody>
      </p:sp>
      <p:sp>
        <p:nvSpPr>
          <p:cNvPr id="6" name="Tijdelijke aanduiding voor voettekst 5"/>
          <p:cNvSpPr>
            <a:spLocks noGrp="1"/>
          </p:cNvSpPr>
          <p:nvPr>
            <p:ph type="ftr" sz="quarter" idx="11"/>
          </p:nvPr>
        </p:nvSpPr>
        <p:spPr/>
        <p:txBody>
          <a:bodyPr/>
          <a:lstStyle/>
          <a:p>
            <a:endParaRPr lang="en-US"/>
          </a:p>
        </p:txBody>
      </p:sp>
      <p:sp>
        <p:nvSpPr>
          <p:cNvPr id="7" name="Tijdelijke aanduiding voor dianummer 6"/>
          <p:cNvSpPr>
            <a:spLocks noGrp="1"/>
          </p:cNvSpPr>
          <p:nvPr>
            <p:ph type="sldNum" sz="quarter" idx="12"/>
          </p:nvPr>
        </p:nvSpPr>
        <p:spPr/>
        <p:txBody>
          <a:bodyPr/>
          <a:lstStyle/>
          <a:p>
            <a:fld id="{8264C510-55F5-41EE-B50E-980E1FF0484A}" type="slidenum">
              <a:rPr lang="en-US" smtClean="0"/>
              <a:t>‹nr.›</a:t>
            </a:fld>
            <a:endParaRPr lang="en-US"/>
          </a:p>
        </p:txBody>
      </p:sp>
    </p:spTree>
    <p:extLst>
      <p:ext uri="{BB962C8B-B14F-4D97-AF65-F5344CB8AC3E}">
        <p14:creationId xmlns:p14="http://schemas.microsoft.com/office/powerpoint/2010/main" val="12011612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en-US"/>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Tijdelijke aanduiding voor datum 6"/>
          <p:cNvSpPr>
            <a:spLocks noGrp="1"/>
          </p:cNvSpPr>
          <p:nvPr>
            <p:ph type="dt" sz="half" idx="10"/>
          </p:nvPr>
        </p:nvSpPr>
        <p:spPr/>
        <p:txBody>
          <a:bodyPr/>
          <a:lstStyle/>
          <a:p>
            <a:fld id="{A1DF00A9-2F7F-4799-A639-F24752475CCA}" type="datetimeFigureOut">
              <a:rPr lang="en-US" smtClean="0"/>
              <a:t>10/17/2023</a:t>
            </a:fld>
            <a:endParaRPr lang="en-US"/>
          </a:p>
        </p:txBody>
      </p:sp>
      <p:sp>
        <p:nvSpPr>
          <p:cNvPr id="8" name="Tijdelijke aanduiding voor voettekst 7"/>
          <p:cNvSpPr>
            <a:spLocks noGrp="1"/>
          </p:cNvSpPr>
          <p:nvPr>
            <p:ph type="ftr" sz="quarter" idx="11"/>
          </p:nvPr>
        </p:nvSpPr>
        <p:spPr/>
        <p:txBody>
          <a:bodyPr/>
          <a:lstStyle/>
          <a:p>
            <a:endParaRPr lang="en-US"/>
          </a:p>
        </p:txBody>
      </p:sp>
      <p:sp>
        <p:nvSpPr>
          <p:cNvPr id="9" name="Tijdelijke aanduiding voor dianummer 8"/>
          <p:cNvSpPr>
            <a:spLocks noGrp="1"/>
          </p:cNvSpPr>
          <p:nvPr>
            <p:ph type="sldNum" sz="quarter" idx="12"/>
          </p:nvPr>
        </p:nvSpPr>
        <p:spPr/>
        <p:txBody>
          <a:bodyPr/>
          <a:lstStyle/>
          <a:p>
            <a:fld id="{8264C510-55F5-41EE-B50E-980E1FF0484A}" type="slidenum">
              <a:rPr lang="en-US" smtClean="0"/>
              <a:t>‹nr.›</a:t>
            </a:fld>
            <a:endParaRPr lang="en-US"/>
          </a:p>
        </p:txBody>
      </p:sp>
    </p:spTree>
    <p:extLst>
      <p:ext uri="{BB962C8B-B14F-4D97-AF65-F5344CB8AC3E}">
        <p14:creationId xmlns:p14="http://schemas.microsoft.com/office/powerpoint/2010/main" val="540522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datum 2"/>
          <p:cNvSpPr>
            <a:spLocks noGrp="1"/>
          </p:cNvSpPr>
          <p:nvPr>
            <p:ph type="dt" sz="half" idx="10"/>
          </p:nvPr>
        </p:nvSpPr>
        <p:spPr/>
        <p:txBody>
          <a:bodyPr/>
          <a:lstStyle/>
          <a:p>
            <a:fld id="{A1DF00A9-2F7F-4799-A639-F24752475CCA}" type="datetimeFigureOut">
              <a:rPr lang="en-US" smtClean="0"/>
              <a:t>10/17/2023</a:t>
            </a:fld>
            <a:endParaRPr lang="en-US"/>
          </a:p>
        </p:txBody>
      </p:sp>
      <p:sp>
        <p:nvSpPr>
          <p:cNvPr id="4" name="Tijdelijke aanduiding voor voettekst 3"/>
          <p:cNvSpPr>
            <a:spLocks noGrp="1"/>
          </p:cNvSpPr>
          <p:nvPr>
            <p:ph type="ftr" sz="quarter" idx="11"/>
          </p:nvPr>
        </p:nvSpPr>
        <p:spPr/>
        <p:txBody>
          <a:bodyPr/>
          <a:lstStyle/>
          <a:p>
            <a:endParaRPr lang="en-US"/>
          </a:p>
        </p:txBody>
      </p:sp>
      <p:sp>
        <p:nvSpPr>
          <p:cNvPr id="5" name="Tijdelijke aanduiding voor dianummer 4"/>
          <p:cNvSpPr>
            <a:spLocks noGrp="1"/>
          </p:cNvSpPr>
          <p:nvPr>
            <p:ph type="sldNum" sz="quarter" idx="12"/>
          </p:nvPr>
        </p:nvSpPr>
        <p:spPr/>
        <p:txBody>
          <a:bodyPr/>
          <a:lstStyle/>
          <a:p>
            <a:fld id="{8264C510-55F5-41EE-B50E-980E1FF0484A}" type="slidenum">
              <a:rPr lang="en-US" smtClean="0"/>
              <a:t>‹nr.›</a:t>
            </a:fld>
            <a:endParaRPr lang="en-US"/>
          </a:p>
        </p:txBody>
      </p:sp>
    </p:spTree>
    <p:extLst>
      <p:ext uri="{BB962C8B-B14F-4D97-AF65-F5344CB8AC3E}">
        <p14:creationId xmlns:p14="http://schemas.microsoft.com/office/powerpoint/2010/main" val="426547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A1DF00A9-2F7F-4799-A639-F24752475CCA}" type="datetimeFigureOut">
              <a:rPr lang="en-US" smtClean="0"/>
              <a:t>10/17/2023</a:t>
            </a:fld>
            <a:endParaRPr lang="en-US"/>
          </a:p>
        </p:txBody>
      </p:sp>
      <p:sp>
        <p:nvSpPr>
          <p:cNvPr id="3" name="Tijdelijke aanduiding voor voettekst 2"/>
          <p:cNvSpPr>
            <a:spLocks noGrp="1"/>
          </p:cNvSpPr>
          <p:nvPr>
            <p:ph type="ftr" sz="quarter" idx="11"/>
          </p:nvPr>
        </p:nvSpPr>
        <p:spPr/>
        <p:txBody>
          <a:bodyPr/>
          <a:lstStyle/>
          <a:p>
            <a:endParaRPr lang="en-US"/>
          </a:p>
        </p:txBody>
      </p:sp>
      <p:sp>
        <p:nvSpPr>
          <p:cNvPr id="4" name="Tijdelijke aanduiding voor dianummer 3"/>
          <p:cNvSpPr>
            <a:spLocks noGrp="1"/>
          </p:cNvSpPr>
          <p:nvPr>
            <p:ph type="sldNum" sz="quarter" idx="12"/>
          </p:nvPr>
        </p:nvSpPr>
        <p:spPr/>
        <p:txBody>
          <a:bodyPr/>
          <a:lstStyle/>
          <a:p>
            <a:fld id="{8264C510-55F5-41EE-B50E-980E1FF0484A}" type="slidenum">
              <a:rPr lang="en-US" smtClean="0"/>
              <a:t>‹nr.›</a:t>
            </a:fld>
            <a:endParaRPr lang="en-US"/>
          </a:p>
        </p:txBody>
      </p:sp>
    </p:spTree>
    <p:extLst>
      <p:ext uri="{BB962C8B-B14F-4D97-AF65-F5344CB8AC3E}">
        <p14:creationId xmlns:p14="http://schemas.microsoft.com/office/powerpoint/2010/main" val="22285489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en-US"/>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A1DF00A9-2F7F-4799-A639-F24752475CCA}" type="datetimeFigureOut">
              <a:rPr lang="en-US" smtClean="0"/>
              <a:t>10/17/2023</a:t>
            </a:fld>
            <a:endParaRPr lang="en-US"/>
          </a:p>
        </p:txBody>
      </p:sp>
      <p:sp>
        <p:nvSpPr>
          <p:cNvPr id="6" name="Tijdelijke aanduiding voor voettekst 5"/>
          <p:cNvSpPr>
            <a:spLocks noGrp="1"/>
          </p:cNvSpPr>
          <p:nvPr>
            <p:ph type="ftr" sz="quarter" idx="11"/>
          </p:nvPr>
        </p:nvSpPr>
        <p:spPr/>
        <p:txBody>
          <a:bodyPr/>
          <a:lstStyle/>
          <a:p>
            <a:endParaRPr lang="en-US"/>
          </a:p>
        </p:txBody>
      </p:sp>
      <p:sp>
        <p:nvSpPr>
          <p:cNvPr id="7" name="Tijdelijke aanduiding voor dianummer 6"/>
          <p:cNvSpPr>
            <a:spLocks noGrp="1"/>
          </p:cNvSpPr>
          <p:nvPr>
            <p:ph type="sldNum" sz="quarter" idx="12"/>
          </p:nvPr>
        </p:nvSpPr>
        <p:spPr/>
        <p:txBody>
          <a:bodyPr/>
          <a:lstStyle/>
          <a:p>
            <a:fld id="{8264C510-55F5-41EE-B50E-980E1FF0484A}" type="slidenum">
              <a:rPr lang="en-US" smtClean="0"/>
              <a:t>‹nr.›</a:t>
            </a:fld>
            <a:endParaRPr lang="en-US"/>
          </a:p>
        </p:txBody>
      </p:sp>
    </p:spTree>
    <p:extLst>
      <p:ext uri="{BB962C8B-B14F-4D97-AF65-F5344CB8AC3E}">
        <p14:creationId xmlns:p14="http://schemas.microsoft.com/office/powerpoint/2010/main" val="38881435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en-US"/>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A1DF00A9-2F7F-4799-A639-F24752475CCA}" type="datetimeFigureOut">
              <a:rPr lang="en-US" smtClean="0"/>
              <a:t>10/17/2023</a:t>
            </a:fld>
            <a:endParaRPr lang="en-US"/>
          </a:p>
        </p:txBody>
      </p:sp>
      <p:sp>
        <p:nvSpPr>
          <p:cNvPr id="6" name="Tijdelijke aanduiding voor voettekst 5"/>
          <p:cNvSpPr>
            <a:spLocks noGrp="1"/>
          </p:cNvSpPr>
          <p:nvPr>
            <p:ph type="ftr" sz="quarter" idx="11"/>
          </p:nvPr>
        </p:nvSpPr>
        <p:spPr/>
        <p:txBody>
          <a:bodyPr/>
          <a:lstStyle/>
          <a:p>
            <a:endParaRPr lang="en-US"/>
          </a:p>
        </p:txBody>
      </p:sp>
      <p:sp>
        <p:nvSpPr>
          <p:cNvPr id="7" name="Tijdelijke aanduiding voor dianummer 6"/>
          <p:cNvSpPr>
            <a:spLocks noGrp="1"/>
          </p:cNvSpPr>
          <p:nvPr>
            <p:ph type="sldNum" sz="quarter" idx="12"/>
          </p:nvPr>
        </p:nvSpPr>
        <p:spPr/>
        <p:txBody>
          <a:bodyPr/>
          <a:lstStyle/>
          <a:p>
            <a:fld id="{8264C510-55F5-41EE-B50E-980E1FF0484A}" type="slidenum">
              <a:rPr lang="en-US" smtClean="0"/>
              <a:t>‹nr.›</a:t>
            </a:fld>
            <a:endParaRPr lang="en-US"/>
          </a:p>
        </p:txBody>
      </p:sp>
    </p:spTree>
    <p:extLst>
      <p:ext uri="{BB962C8B-B14F-4D97-AF65-F5344CB8AC3E}">
        <p14:creationId xmlns:p14="http://schemas.microsoft.com/office/powerpoint/2010/main" val="2326780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ee kolommen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6AB650"/>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O3 themaclub lunchbijeenkomst</a:t>
            </a:r>
          </a:p>
        </p:txBody>
      </p:sp>
      <p:sp>
        <p:nvSpPr>
          <p:cNvPr id="7" name="Tijdelijke aanduiding voor datum 3">
            <a:extLst>
              <a:ext uri="{FF2B5EF4-FFF2-40B4-BE49-F238E27FC236}">
                <a16:creationId xmlns:a16="http://schemas.microsoft.com/office/drawing/2014/main" id="{56EB6F27-8BDD-48A7-B771-6C650A0F08C4}"/>
              </a:ext>
            </a:extLst>
          </p:cNvPr>
          <p:cNvSpPr>
            <a:spLocks noGrp="1"/>
          </p:cNvSpPr>
          <p:nvPr>
            <p:ph type="dt" sz="half" idx="12"/>
          </p:nvPr>
        </p:nvSpPr>
        <p:spPr>
          <a:xfrm>
            <a:off x="9198356" y="6381747"/>
            <a:ext cx="2320544" cy="365125"/>
          </a:xfrm>
          <a:prstGeom prst="rect">
            <a:avLst/>
          </a:prstGeom>
        </p:spPr>
        <p:txBody>
          <a:bodyPr/>
          <a:lstStyle>
            <a:lvl1pPr algn="r">
              <a:lnSpc>
                <a:spcPct val="150000"/>
              </a:lnSpc>
              <a:defRPr sz="1250"/>
            </a:lvl1pPr>
          </a:lstStyle>
          <a:p>
            <a:fld id="{8D0463C2-6C23-454C-A145-DA7D5FE7168A}" type="datetime1">
              <a:rPr lang="nl-NL" smtClean="0"/>
              <a:t>17-10-2023</a:t>
            </a:fld>
            <a:endParaRPr lang="nl-NL" dirty="0"/>
          </a:p>
        </p:txBody>
      </p:sp>
      <p:sp>
        <p:nvSpPr>
          <p:cNvPr id="8" name="Tijdelijke aanduiding voor dianummer 5">
            <a:extLst>
              <a:ext uri="{FF2B5EF4-FFF2-40B4-BE49-F238E27FC236}">
                <a16:creationId xmlns:a16="http://schemas.microsoft.com/office/drawing/2014/main" id="{D8F41CCB-5579-479A-B2CF-2DCCE91E0AE1}"/>
              </a:ext>
            </a:extLst>
          </p:cNvPr>
          <p:cNvSpPr>
            <a:spLocks noGrp="1"/>
          </p:cNvSpPr>
          <p:nvPr>
            <p:ph type="sldNum" sz="quarter" idx="4"/>
          </p:nvPr>
        </p:nvSpPr>
        <p:spPr>
          <a:xfrm>
            <a:off x="11518900" y="6381748"/>
            <a:ext cx="557784" cy="365125"/>
          </a:xfrm>
          <a:prstGeom prst="rect">
            <a:avLst/>
          </a:prstGeom>
        </p:spPr>
        <p:txBody>
          <a:bodyPr/>
          <a:lstStyle>
            <a:lvl1pPr algn="ctr">
              <a:lnSpc>
                <a:spcPct val="150000"/>
              </a:lnSpc>
              <a:defRPr sz="1250"/>
            </a:lvl1pPr>
          </a:lstStyle>
          <a:p>
            <a:fld id="{55A188FA-AAFE-4713-8BE1-64CAD04AEEC4}" type="slidenum">
              <a:rPr lang="nl-NL" smtClean="0"/>
              <a:pPr/>
              <a:t>‹nr.›</a:t>
            </a:fld>
            <a:endParaRPr lang="nl-NL" dirty="0"/>
          </a:p>
        </p:txBody>
      </p:sp>
    </p:spTree>
    <p:extLst>
      <p:ext uri="{BB962C8B-B14F-4D97-AF65-F5344CB8AC3E}">
        <p14:creationId xmlns:p14="http://schemas.microsoft.com/office/powerpoint/2010/main" val="223665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p:cNvSpPr>
            <a:spLocks noGrp="1"/>
          </p:cNvSpPr>
          <p:nvPr>
            <p:ph type="dt" sz="half" idx="10"/>
          </p:nvPr>
        </p:nvSpPr>
        <p:spPr/>
        <p:txBody>
          <a:bodyPr/>
          <a:lstStyle/>
          <a:p>
            <a:fld id="{A1DF00A9-2F7F-4799-A639-F24752475CCA}" type="datetimeFigureOut">
              <a:rPr lang="en-US" smtClean="0"/>
              <a:t>10/17/2023</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8264C510-55F5-41EE-B50E-980E1FF0484A}" type="slidenum">
              <a:rPr lang="en-US" smtClean="0"/>
              <a:t>‹nr.›</a:t>
            </a:fld>
            <a:endParaRPr lang="en-US"/>
          </a:p>
        </p:txBody>
      </p:sp>
    </p:spTree>
    <p:extLst>
      <p:ext uri="{BB962C8B-B14F-4D97-AF65-F5344CB8AC3E}">
        <p14:creationId xmlns:p14="http://schemas.microsoft.com/office/powerpoint/2010/main" val="24820350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en-US"/>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p:cNvSpPr>
            <a:spLocks noGrp="1"/>
          </p:cNvSpPr>
          <p:nvPr>
            <p:ph type="dt" sz="half" idx="10"/>
          </p:nvPr>
        </p:nvSpPr>
        <p:spPr/>
        <p:txBody>
          <a:bodyPr/>
          <a:lstStyle/>
          <a:p>
            <a:fld id="{A1DF00A9-2F7F-4799-A639-F24752475CCA}" type="datetimeFigureOut">
              <a:rPr lang="en-US" smtClean="0"/>
              <a:t>10/17/2023</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8264C510-55F5-41EE-B50E-980E1FF0484A}" type="slidenum">
              <a:rPr lang="en-US" smtClean="0"/>
              <a:t>‹nr.›</a:t>
            </a:fld>
            <a:endParaRPr lang="en-US"/>
          </a:p>
        </p:txBody>
      </p:sp>
    </p:spTree>
    <p:extLst>
      <p:ext uri="{BB962C8B-B14F-4D97-AF65-F5344CB8AC3E}">
        <p14:creationId xmlns:p14="http://schemas.microsoft.com/office/powerpoint/2010/main" val="2838843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elpagina - onderwijs">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a:t>
            </a:r>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endParaRPr lang="nl-NL"/>
          </a:p>
        </p:txBody>
      </p:sp>
    </p:spTree>
    <p:extLst>
      <p:ext uri="{BB962C8B-B14F-4D97-AF65-F5344CB8AC3E}">
        <p14:creationId xmlns:p14="http://schemas.microsoft.com/office/powerpoint/2010/main" val="2315264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kst en beeld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6AB650"/>
                </a:solidFill>
              </a:defRPr>
            </a:lvl1pPr>
          </a:lstStyle>
          <a:p>
            <a:r>
              <a:rPr lang="nl-NL"/>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WG Angst-Depressie-Psychose | MA Epicurus</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endParaRPr lang="nl-NL"/>
          </a:p>
        </p:txBody>
      </p:sp>
    </p:spTree>
    <p:extLst>
      <p:ext uri="{BB962C8B-B14F-4D97-AF65-F5344CB8AC3E}">
        <p14:creationId xmlns:p14="http://schemas.microsoft.com/office/powerpoint/2010/main" val="296724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Een kolom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6AB650"/>
                </a:solidFill>
              </a:defRPr>
            </a:lvl1pPr>
          </a:lstStyle>
          <a:p>
            <a:r>
              <a:rPr lang="nl-NL"/>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711200" y="6381750"/>
            <a:ext cx="4114800" cy="365125"/>
          </a:xfrm>
          <a:prstGeom prst="rect">
            <a:avLst/>
          </a:prstGeom>
        </p:spPr>
        <p:txBody>
          <a:bodyPr/>
          <a:lstStyle/>
          <a:p>
            <a:r>
              <a:rPr lang="nl-NL"/>
              <a:t>Mentoraat docenten</a:t>
            </a:r>
          </a:p>
        </p:txBody>
      </p:sp>
      <p:sp>
        <p:nvSpPr>
          <p:cNvPr id="5" name="Tijdelijke aanduiding voor datum 3">
            <a:extLst>
              <a:ext uri="{FF2B5EF4-FFF2-40B4-BE49-F238E27FC236}">
                <a16:creationId xmlns:a16="http://schemas.microsoft.com/office/drawing/2014/main" id="{5F9B331D-0F44-42FA-B3E2-72C827DFAA39}"/>
              </a:ext>
            </a:extLst>
          </p:cNvPr>
          <p:cNvSpPr>
            <a:spLocks noGrp="1"/>
          </p:cNvSpPr>
          <p:nvPr>
            <p:ph type="dt" sz="half" idx="12"/>
          </p:nvPr>
        </p:nvSpPr>
        <p:spPr>
          <a:xfrm>
            <a:off x="9198356" y="6381747"/>
            <a:ext cx="2320544" cy="365125"/>
          </a:xfrm>
          <a:prstGeom prst="rect">
            <a:avLst/>
          </a:prstGeom>
        </p:spPr>
        <p:txBody>
          <a:bodyPr/>
          <a:lstStyle>
            <a:lvl1pPr algn="r">
              <a:lnSpc>
                <a:spcPct val="150000"/>
              </a:lnSpc>
              <a:defRPr sz="1250"/>
            </a:lvl1pPr>
          </a:lstStyle>
          <a:p>
            <a:endParaRPr lang="nl-NL"/>
          </a:p>
        </p:txBody>
      </p:sp>
      <p:sp>
        <p:nvSpPr>
          <p:cNvPr id="7" name="Tijdelijke aanduiding voor dianummer 5">
            <a:extLst>
              <a:ext uri="{FF2B5EF4-FFF2-40B4-BE49-F238E27FC236}">
                <a16:creationId xmlns:a16="http://schemas.microsoft.com/office/drawing/2014/main" id="{2405CFC7-287A-4F85-B739-14C0DC26B94E}"/>
              </a:ext>
            </a:extLst>
          </p:cNvPr>
          <p:cNvSpPr>
            <a:spLocks noGrp="1"/>
          </p:cNvSpPr>
          <p:nvPr>
            <p:ph type="sldNum" sz="quarter" idx="4"/>
          </p:nvPr>
        </p:nvSpPr>
        <p:spPr>
          <a:xfrm>
            <a:off x="11518900" y="6381748"/>
            <a:ext cx="557784" cy="365125"/>
          </a:xfrm>
          <a:prstGeom prst="rect">
            <a:avLst/>
          </a:prstGeom>
        </p:spPr>
        <p:txBody>
          <a:bodyPr/>
          <a:lstStyle>
            <a:lvl1pPr algn="ctr">
              <a:lnSpc>
                <a:spcPct val="150000"/>
              </a:lnSpc>
              <a:defRPr sz="1250"/>
            </a:lvl1pPr>
          </a:lstStyle>
          <a:p>
            <a:fld id="{55A188FA-AAFE-4713-8BE1-64CAD04AEEC4}" type="slidenum">
              <a:rPr lang="nl-NL" smtClean="0"/>
              <a:pPr/>
              <a:t>‹nr.›</a:t>
            </a:fld>
            <a:endParaRPr lang="nl-NL"/>
          </a:p>
        </p:txBody>
      </p:sp>
    </p:spTree>
    <p:extLst>
      <p:ext uri="{BB962C8B-B14F-4D97-AF65-F5344CB8AC3E}">
        <p14:creationId xmlns:p14="http://schemas.microsoft.com/office/powerpoint/2010/main" val="2151107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pagina - patiëntenzorg">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a:t>
            </a:r>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endParaRPr lang="nl-NL"/>
          </a:p>
        </p:txBody>
      </p:sp>
    </p:spTree>
    <p:extLst>
      <p:ext uri="{BB962C8B-B14F-4D97-AF65-F5344CB8AC3E}">
        <p14:creationId xmlns:p14="http://schemas.microsoft.com/office/powerpoint/2010/main" val="54899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ee kolommen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lvl1pPr>
          </a:lstStyle>
          <a:p>
            <a:r>
              <a:rPr lang="nl-NL"/>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WG Angst-Depressie-Psychose | MA Epicurus</a:t>
            </a:r>
          </a:p>
        </p:txBody>
      </p:sp>
    </p:spTree>
    <p:extLst>
      <p:ext uri="{BB962C8B-B14F-4D97-AF65-F5344CB8AC3E}">
        <p14:creationId xmlns:p14="http://schemas.microsoft.com/office/powerpoint/2010/main" val="407096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en kolom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lvl1pPr>
          </a:lstStyle>
          <a:p>
            <a:r>
              <a:rPr lang="nl-NL"/>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WG Angst-Depressie-Psychose | MA Epicurus</a:t>
            </a:r>
          </a:p>
        </p:txBody>
      </p:sp>
    </p:spTree>
    <p:extLst>
      <p:ext uri="{BB962C8B-B14F-4D97-AF65-F5344CB8AC3E}">
        <p14:creationId xmlns:p14="http://schemas.microsoft.com/office/powerpoint/2010/main" val="119060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 en beeld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lvl1pPr>
          </a:lstStyle>
          <a:p>
            <a:r>
              <a:rPr lang="nl-NL"/>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WG Angst-Depressie-Psychose | MA Epicurus</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endParaRPr lang="nl-NL"/>
          </a:p>
        </p:txBody>
      </p:sp>
    </p:spTree>
    <p:extLst>
      <p:ext uri="{BB962C8B-B14F-4D97-AF65-F5344CB8AC3E}">
        <p14:creationId xmlns:p14="http://schemas.microsoft.com/office/powerpoint/2010/main" val="223787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and kleurvlak - patiëntenzor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WG Angst-Depressie-Psychose | MA Epicurus</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endParaRPr lang="nl-NL"/>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a:t>Hier de titel</a:t>
            </a:r>
          </a:p>
        </p:txBody>
      </p:sp>
    </p:spTree>
    <p:extLst>
      <p:ext uri="{BB962C8B-B14F-4D97-AF65-F5344CB8AC3E}">
        <p14:creationId xmlns:p14="http://schemas.microsoft.com/office/powerpoint/2010/main" val="3615955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en kolom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6AB650"/>
                </a:solidFill>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O3 themaclub lunchbijeenkomst</a:t>
            </a:r>
          </a:p>
        </p:txBody>
      </p:sp>
      <p:sp>
        <p:nvSpPr>
          <p:cNvPr id="5" name="Tijdelijke aanduiding voor datum 3">
            <a:extLst>
              <a:ext uri="{FF2B5EF4-FFF2-40B4-BE49-F238E27FC236}">
                <a16:creationId xmlns:a16="http://schemas.microsoft.com/office/drawing/2014/main" id="{5F9B331D-0F44-42FA-B3E2-72C827DFAA39}"/>
              </a:ext>
            </a:extLst>
          </p:cNvPr>
          <p:cNvSpPr>
            <a:spLocks noGrp="1"/>
          </p:cNvSpPr>
          <p:nvPr>
            <p:ph type="dt" sz="half" idx="12"/>
          </p:nvPr>
        </p:nvSpPr>
        <p:spPr>
          <a:xfrm>
            <a:off x="9198356" y="6381747"/>
            <a:ext cx="2320544" cy="365125"/>
          </a:xfrm>
          <a:prstGeom prst="rect">
            <a:avLst/>
          </a:prstGeom>
        </p:spPr>
        <p:txBody>
          <a:bodyPr/>
          <a:lstStyle>
            <a:lvl1pPr algn="r">
              <a:lnSpc>
                <a:spcPct val="150000"/>
              </a:lnSpc>
              <a:defRPr sz="1250"/>
            </a:lvl1pPr>
          </a:lstStyle>
          <a:p>
            <a:fld id="{761634C7-07EA-44CC-9612-2AF32FF73CCB}" type="datetime1">
              <a:rPr lang="nl-NL" smtClean="0"/>
              <a:t>17-10-2023</a:t>
            </a:fld>
            <a:endParaRPr lang="nl-NL" dirty="0"/>
          </a:p>
        </p:txBody>
      </p:sp>
      <p:sp>
        <p:nvSpPr>
          <p:cNvPr id="7" name="Tijdelijke aanduiding voor dianummer 5">
            <a:extLst>
              <a:ext uri="{FF2B5EF4-FFF2-40B4-BE49-F238E27FC236}">
                <a16:creationId xmlns:a16="http://schemas.microsoft.com/office/drawing/2014/main" id="{2405CFC7-287A-4F85-B739-14C0DC26B94E}"/>
              </a:ext>
            </a:extLst>
          </p:cNvPr>
          <p:cNvSpPr>
            <a:spLocks noGrp="1"/>
          </p:cNvSpPr>
          <p:nvPr>
            <p:ph type="sldNum" sz="quarter" idx="4"/>
          </p:nvPr>
        </p:nvSpPr>
        <p:spPr>
          <a:xfrm>
            <a:off x="11518900" y="6381748"/>
            <a:ext cx="557784" cy="365125"/>
          </a:xfrm>
          <a:prstGeom prst="rect">
            <a:avLst/>
          </a:prstGeom>
        </p:spPr>
        <p:txBody>
          <a:bodyPr/>
          <a:lstStyle>
            <a:lvl1pPr algn="ctr">
              <a:lnSpc>
                <a:spcPct val="150000"/>
              </a:lnSpc>
              <a:defRPr sz="1250"/>
            </a:lvl1pPr>
          </a:lstStyle>
          <a:p>
            <a:fld id="{55A188FA-AAFE-4713-8BE1-64CAD04AEEC4}" type="slidenum">
              <a:rPr lang="nl-NL" smtClean="0"/>
              <a:pPr/>
              <a:t>‹nr.›</a:t>
            </a:fld>
            <a:endParaRPr lang="nl-NL" dirty="0"/>
          </a:p>
        </p:txBody>
      </p:sp>
    </p:spTree>
    <p:extLst>
      <p:ext uri="{BB962C8B-B14F-4D97-AF65-F5344CB8AC3E}">
        <p14:creationId xmlns:p14="http://schemas.microsoft.com/office/powerpoint/2010/main" val="244265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iggend kleurvlak - patiëntenzor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WG Angst-Depressie-Psychose | MA Epicurus</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endParaRPr lang="nl-NL"/>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endParaRPr lang="nl-NL"/>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Hier een puntenlijst</a:t>
            </a:r>
          </a:p>
        </p:txBody>
      </p:sp>
    </p:spTree>
    <p:extLst>
      <p:ext uri="{BB962C8B-B14F-4D97-AF65-F5344CB8AC3E}">
        <p14:creationId xmlns:p14="http://schemas.microsoft.com/office/powerpoint/2010/main" val="2819737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elpagina - onderzoek">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a:t>
            </a:r>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endParaRPr lang="nl-NL"/>
          </a:p>
        </p:txBody>
      </p:sp>
    </p:spTree>
    <p:extLst>
      <p:ext uri="{BB962C8B-B14F-4D97-AF65-F5344CB8AC3E}">
        <p14:creationId xmlns:p14="http://schemas.microsoft.com/office/powerpoint/2010/main" val="320566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ee kolommen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9CB4"/>
                </a:solidFill>
              </a:defRPr>
            </a:lvl1pPr>
          </a:lstStyle>
          <a:p>
            <a:r>
              <a:rPr lang="nl-NL"/>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WG Angst-Depressie-Psychose | MA Epicurus</a:t>
            </a:r>
          </a:p>
        </p:txBody>
      </p:sp>
    </p:spTree>
    <p:extLst>
      <p:ext uri="{BB962C8B-B14F-4D97-AF65-F5344CB8AC3E}">
        <p14:creationId xmlns:p14="http://schemas.microsoft.com/office/powerpoint/2010/main" val="362342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en kolom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9CB4"/>
                </a:solidFill>
              </a:defRPr>
            </a:lvl1pPr>
          </a:lstStyle>
          <a:p>
            <a:r>
              <a:rPr lang="nl-NL"/>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WG Angst-Depressie-Psychose | MA Epicurus</a:t>
            </a:r>
          </a:p>
        </p:txBody>
      </p:sp>
    </p:spTree>
    <p:extLst>
      <p:ext uri="{BB962C8B-B14F-4D97-AF65-F5344CB8AC3E}">
        <p14:creationId xmlns:p14="http://schemas.microsoft.com/office/powerpoint/2010/main" val="154473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kst en beeld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009CB4"/>
                </a:solidFill>
              </a:defRPr>
            </a:lvl1pPr>
          </a:lstStyle>
          <a:p>
            <a:r>
              <a:rPr lang="nl-NL"/>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WG Angst-Depressie-Psychose | MA Epicurus</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endParaRPr lang="nl-NL"/>
          </a:p>
        </p:txBody>
      </p:sp>
    </p:spTree>
    <p:extLst>
      <p:ext uri="{BB962C8B-B14F-4D97-AF65-F5344CB8AC3E}">
        <p14:creationId xmlns:p14="http://schemas.microsoft.com/office/powerpoint/2010/main" val="3882702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taand kleurvlak - onderzoek">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WG Angst-Depressie-Psychose | MA Epicurus</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endParaRPr lang="nl-NL"/>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a:t>Hier de titel</a:t>
            </a:r>
          </a:p>
        </p:txBody>
      </p:sp>
    </p:spTree>
    <p:extLst>
      <p:ext uri="{BB962C8B-B14F-4D97-AF65-F5344CB8AC3E}">
        <p14:creationId xmlns:p14="http://schemas.microsoft.com/office/powerpoint/2010/main" val="4007863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iggend kleurvlak - onderzoek">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WG Angst-Depressie-Psychose | MA Epicurus</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endParaRPr lang="nl-NL"/>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endParaRPr lang="nl-NL"/>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Hier een puntenlijst</a:t>
            </a:r>
          </a:p>
        </p:txBody>
      </p:sp>
    </p:spTree>
    <p:extLst>
      <p:ext uri="{BB962C8B-B14F-4D97-AF65-F5344CB8AC3E}">
        <p14:creationId xmlns:p14="http://schemas.microsoft.com/office/powerpoint/2010/main" val="37382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elpagina - onderwijs">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a:t>
            </a:r>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endParaRPr lang="nl-NL"/>
          </a:p>
        </p:txBody>
      </p:sp>
    </p:spTree>
    <p:extLst>
      <p:ext uri="{BB962C8B-B14F-4D97-AF65-F5344CB8AC3E}">
        <p14:creationId xmlns:p14="http://schemas.microsoft.com/office/powerpoint/2010/main" val="2104222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ee kolommen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6AB650"/>
                </a:solidFill>
              </a:defRPr>
            </a:lvl1pPr>
          </a:lstStyle>
          <a:p>
            <a:r>
              <a:rPr lang="nl-NL"/>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WG Angst-Depressie-Psychose | MA Epicurus</a:t>
            </a:r>
          </a:p>
        </p:txBody>
      </p:sp>
    </p:spTree>
    <p:extLst>
      <p:ext uri="{BB962C8B-B14F-4D97-AF65-F5344CB8AC3E}">
        <p14:creationId xmlns:p14="http://schemas.microsoft.com/office/powerpoint/2010/main" val="229440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en kolom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6AB650"/>
                </a:solidFill>
              </a:defRPr>
            </a:lvl1pPr>
          </a:lstStyle>
          <a:p>
            <a:r>
              <a:rPr lang="nl-NL"/>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WG Angst-Depressie-Psychose | MA Epicurus</a:t>
            </a:r>
          </a:p>
        </p:txBody>
      </p:sp>
    </p:spTree>
    <p:extLst>
      <p:ext uri="{BB962C8B-B14F-4D97-AF65-F5344CB8AC3E}">
        <p14:creationId xmlns:p14="http://schemas.microsoft.com/office/powerpoint/2010/main" val="561195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en beeld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6AB650"/>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O3 themaclub lunchbijeenkomst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r>
              <a:rPr lang="nl-NL"/>
              <a:t>Klik op het pictogram als u een afbeelding wilt toevoegen</a:t>
            </a:r>
          </a:p>
        </p:txBody>
      </p:sp>
      <p:sp>
        <p:nvSpPr>
          <p:cNvPr id="7" name="Tijdelijke aanduiding voor datum 3">
            <a:extLst>
              <a:ext uri="{FF2B5EF4-FFF2-40B4-BE49-F238E27FC236}">
                <a16:creationId xmlns:a16="http://schemas.microsoft.com/office/drawing/2014/main" id="{546837FC-322B-4431-BAEF-8B98F0DAE2F6}"/>
              </a:ext>
            </a:extLst>
          </p:cNvPr>
          <p:cNvSpPr>
            <a:spLocks noGrp="1"/>
          </p:cNvSpPr>
          <p:nvPr>
            <p:ph type="dt" sz="half" idx="2"/>
          </p:nvPr>
        </p:nvSpPr>
        <p:spPr>
          <a:xfrm>
            <a:off x="9198356" y="6381747"/>
            <a:ext cx="2320544" cy="365125"/>
          </a:xfrm>
          <a:prstGeom prst="rect">
            <a:avLst/>
          </a:prstGeom>
        </p:spPr>
        <p:txBody>
          <a:bodyPr/>
          <a:lstStyle>
            <a:lvl1pPr algn="r">
              <a:lnSpc>
                <a:spcPct val="150000"/>
              </a:lnSpc>
              <a:defRPr sz="1250"/>
            </a:lvl1pPr>
          </a:lstStyle>
          <a:p>
            <a:fld id="{5F220FA2-F9BE-4943-8054-76BC523AC19D}" type="datetime1">
              <a:rPr lang="nl-NL" smtClean="0"/>
              <a:t>17-10-2023</a:t>
            </a:fld>
            <a:endParaRPr lang="nl-NL" dirty="0"/>
          </a:p>
        </p:txBody>
      </p:sp>
      <p:sp>
        <p:nvSpPr>
          <p:cNvPr id="8" name="Tijdelijke aanduiding voor dianummer 5">
            <a:extLst>
              <a:ext uri="{FF2B5EF4-FFF2-40B4-BE49-F238E27FC236}">
                <a16:creationId xmlns:a16="http://schemas.microsoft.com/office/drawing/2014/main" id="{14048E31-8B8C-47E4-9DAD-82F3B3421148}"/>
              </a:ext>
            </a:extLst>
          </p:cNvPr>
          <p:cNvSpPr>
            <a:spLocks noGrp="1"/>
          </p:cNvSpPr>
          <p:nvPr>
            <p:ph type="sldNum" sz="quarter" idx="4"/>
          </p:nvPr>
        </p:nvSpPr>
        <p:spPr>
          <a:xfrm>
            <a:off x="11518900" y="6381748"/>
            <a:ext cx="557784" cy="365125"/>
          </a:xfrm>
          <a:prstGeom prst="rect">
            <a:avLst/>
          </a:prstGeom>
        </p:spPr>
        <p:txBody>
          <a:bodyPr/>
          <a:lstStyle>
            <a:lvl1pPr algn="ctr">
              <a:lnSpc>
                <a:spcPct val="150000"/>
              </a:lnSpc>
              <a:defRPr sz="1250"/>
            </a:lvl1pPr>
          </a:lstStyle>
          <a:p>
            <a:fld id="{55A188FA-AAFE-4713-8BE1-64CAD04AEEC4}" type="slidenum">
              <a:rPr lang="nl-NL" smtClean="0"/>
              <a:pPr/>
              <a:t>‹nr.›</a:t>
            </a:fld>
            <a:endParaRPr lang="nl-NL" dirty="0"/>
          </a:p>
        </p:txBody>
      </p:sp>
    </p:spTree>
    <p:extLst>
      <p:ext uri="{BB962C8B-B14F-4D97-AF65-F5344CB8AC3E}">
        <p14:creationId xmlns:p14="http://schemas.microsoft.com/office/powerpoint/2010/main" val="358136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kst en beeld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6AB650"/>
                </a:solidFill>
              </a:defRPr>
            </a:lvl1pPr>
          </a:lstStyle>
          <a:p>
            <a:r>
              <a:rPr lang="nl-NL"/>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WG Angst-Depressie-Psychose | MA Epicurus</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endParaRPr lang="nl-NL"/>
          </a:p>
        </p:txBody>
      </p:sp>
    </p:spTree>
    <p:extLst>
      <p:ext uri="{BB962C8B-B14F-4D97-AF65-F5344CB8AC3E}">
        <p14:creationId xmlns:p14="http://schemas.microsoft.com/office/powerpoint/2010/main" val="4102767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taand kleurvlak - onderwijs">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WG Angst-Depressie-Psychose | MA Epicurus</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endParaRPr lang="nl-NL"/>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a:t>Hier de titel</a:t>
            </a:r>
          </a:p>
        </p:txBody>
      </p:sp>
    </p:spTree>
    <p:extLst>
      <p:ext uri="{BB962C8B-B14F-4D97-AF65-F5344CB8AC3E}">
        <p14:creationId xmlns:p14="http://schemas.microsoft.com/office/powerpoint/2010/main" val="3355632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iggend kleurvlak - onderwijs">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WG Angst-Depressie-Psychose | MA Epicurus</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endParaRPr lang="nl-NL"/>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endParaRPr lang="nl-NL"/>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Hier een puntenlijst</a:t>
            </a:r>
          </a:p>
        </p:txBody>
      </p:sp>
    </p:spTree>
    <p:extLst>
      <p:ext uri="{BB962C8B-B14F-4D97-AF65-F5344CB8AC3E}">
        <p14:creationId xmlns:p14="http://schemas.microsoft.com/office/powerpoint/2010/main" val="2356042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elpagina - algemeen">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a:t>
            </a:r>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endParaRPr lang="nl-NL"/>
          </a:p>
        </p:txBody>
      </p:sp>
    </p:spTree>
    <p:extLst>
      <p:ext uri="{BB962C8B-B14F-4D97-AF65-F5344CB8AC3E}">
        <p14:creationId xmlns:p14="http://schemas.microsoft.com/office/powerpoint/2010/main" val="3918562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ee kolommen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3741"/>
                </a:solidFill>
              </a:defRPr>
            </a:lvl1pPr>
          </a:lstStyle>
          <a:p>
            <a:r>
              <a:rPr lang="nl-NL"/>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WG Angst-Depressie-Psychose | MA Epicurus</a:t>
            </a:r>
          </a:p>
        </p:txBody>
      </p:sp>
    </p:spTree>
    <p:extLst>
      <p:ext uri="{BB962C8B-B14F-4D97-AF65-F5344CB8AC3E}">
        <p14:creationId xmlns:p14="http://schemas.microsoft.com/office/powerpoint/2010/main" val="3249354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Een kolom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3741"/>
                </a:solidFill>
              </a:defRPr>
            </a:lvl1pPr>
          </a:lstStyle>
          <a:p>
            <a:r>
              <a:rPr lang="nl-NL"/>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WG Angst-Depressie-Psychose | MA Epicurus</a:t>
            </a:r>
          </a:p>
        </p:txBody>
      </p:sp>
    </p:spTree>
    <p:extLst>
      <p:ext uri="{BB962C8B-B14F-4D97-AF65-F5344CB8AC3E}">
        <p14:creationId xmlns:p14="http://schemas.microsoft.com/office/powerpoint/2010/main" val="2092682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kst en beeld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003741"/>
                </a:solidFill>
              </a:defRPr>
            </a:lvl1pPr>
          </a:lstStyle>
          <a:p>
            <a:r>
              <a:rPr lang="nl-NL"/>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WG Angst-Depressie-Psychose | MA Epicurus</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endParaRPr lang="nl-NL"/>
          </a:p>
        </p:txBody>
      </p:sp>
    </p:spTree>
    <p:extLst>
      <p:ext uri="{BB962C8B-B14F-4D97-AF65-F5344CB8AC3E}">
        <p14:creationId xmlns:p14="http://schemas.microsoft.com/office/powerpoint/2010/main" val="123242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taand kleurvlak - algemeen">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WG Angst-Depressie-Psychose | MA Epicurus</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endParaRPr lang="nl-NL"/>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a:t>Hier de titel</a:t>
            </a:r>
          </a:p>
        </p:txBody>
      </p:sp>
    </p:spTree>
    <p:extLst>
      <p:ext uri="{BB962C8B-B14F-4D97-AF65-F5344CB8AC3E}">
        <p14:creationId xmlns:p14="http://schemas.microsoft.com/office/powerpoint/2010/main" val="2549535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iggend kleurvlak - algemeen">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WG Angst-Depressie-Psychose | MA Epicurus</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endParaRPr lang="nl-NL"/>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endParaRPr lang="nl-NL"/>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Hier een puntenlijst</a:t>
            </a:r>
          </a:p>
        </p:txBody>
      </p:sp>
    </p:spTree>
    <p:extLst>
      <p:ext uri="{BB962C8B-B14F-4D97-AF65-F5344CB8AC3E}">
        <p14:creationId xmlns:p14="http://schemas.microsoft.com/office/powerpoint/2010/main" val="890375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14">
            <a:extLst>
              <a:ext uri="{FF2B5EF4-FFF2-40B4-BE49-F238E27FC236}">
                <a16:creationId xmlns:a16="http://schemas.microsoft.com/office/drawing/2014/main" id="{DA58A6F3-534A-40A0-83C6-89CBA2926159}"/>
              </a:ext>
            </a:extLst>
          </p:cNvPr>
          <p:cNvSpPr>
            <a:spLocks noGrp="1"/>
          </p:cNvSpPr>
          <p:nvPr>
            <p:ph type="pic" sz="quarter" idx="10"/>
          </p:nvPr>
        </p:nvSpPr>
        <p:spPr>
          <a:xfrm>
            <a:off x="0" y="603738"/>
            <a:ext cx="12192000" cy="6254262"/>
          </a:xfrm>
          <a:prstGeom prst="rect">
            <a:avLst/>
          </a:prstGeom>
          <a:blipFill>
            <a:blip r:embed="rId2"/>
            <a:stretch>
              <a:fillRect/>
            </a:stretch>
          </a:blipFill>
        </p:spPr>
        <p:txBody>
          <a:bodyPr/>
          <a:lstStyle>
            <a:lvl1pPr marL="0" indent="0">
              <a:buNone/>
              <a:defRPr>
                <a:noFill/>
              </a:defRPr>
            </a:lvl1pPr>
          </a:lstStyle>
          <a:p>
            <a:endParaRPr lang="nl-NL"/>
          </a:p>
        </p:txBody>
      </p:sp>
      <p:pic>
        <p:nvPicPr>
          <p:cNvPr id="8" name="Afbeelding 7">
            <a:extLst>
              <a:ext uri="{FF2B5EF4-FFF2-40B4-BE49-F238E27FC236}">
                <a16:creationId xmlns:a16="http://schemas.microsoft.com/office/drawing/2014/main" id="{BDDD695A-1081-46FE-92DA-DE89DD3F4C0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Tree>
    <p:extLst>
      <p:ext uri="{BB962C8B-B14F-4D97-AF65-F5344CB8AC3E}">
        <p14:creationId xmlns:p14="http://schemas.microsoft.com/office/powerpoint/2010/main" val="1531177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and kleurvlak - onderwijs">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O3 themaclub lunchbijeenkomst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datum 3">
            <a:extLst>
              <a:ext uri="{FF2B5EF4-FFF2-40B4-BE49-F238E27FC236}">
                <a16:creationId xmlns:a16="http://schemas.microsoft.com/office/drawing/2014/main" id="{707E6F6F-2FDF-41A7-B8B0-080456877B98}"/>
              </a:ext>
            </a:extLst>
          </p:cNvPr>
          <p:cNvSpPr>
            <a:spLocks noGrp="1"/>
          </p:cNvSpPr>
          <p:nvPr>
            <p:ph type="dt" sz="half" idx="2"/>
          </p:nvPr>
        </p:nvSpPr>
        <p:spPr>
          <a:xfrm>
            <a:off x="9198356" y="6381747"/>
            <a:ext cx="2320544" cy="365125"/>
          </a:xfrm>
          <a:prstGeom prst="rect">
            <a:avLst/>
          </a:prstGeom>
        </p:spPr>
        <p:txBody>
          <a:bodyPr/>
          <a:lstStyle>
            <a:lvl1pPr algn="r">
              <a:lnSpc>
                <a:spcPct val="150000"/>
              </a:lnSpc>
              <a:defRPr sz="1250"/>
            </a:lvl1pPr>
          </a:lstStyle>
          <a:p>
            <a:fld id="{55C737AE-0C29-41C8-8F66-A5BFA1A93EC2}" type="datetime1">
              <a:rPr lang="nl-NL" smtClean="0"/>
              <a:t>17-10-2023</a:t>
            </a:fld>
            <a:endParaRPr lang="nl-NL" dirty="0"/>
          </a:p>
        </p:txBody>
      </p:sp>
      <p:sp>
        <p:nvSpPr>
          <p:cNvPr id="11" name="Tijdelijke aanduiding voor dianummer 5">
            <a:extLst>
              <a:ext uri="{FF2B5EF4-FFF2-40B4-BE49-F238E27FC236}">
                <a16:creationId xmlns:a16="http://schemas.microsoft.com/office/drawing/2014/main" id="{ED59559D-4DC2-405A-B930-170251AB1AFD}"/>
              </a:ext>
            </a:extLst>
          </p:cNvPr>
          <p:cNvSpPr>
            <a:spLocks noGrp="1"/>
          </p:cNvSpPr>
          <p:nvPr>
            <p:ph type="sldNum" sz="quarter" idx="4"/>
          </p:nvPr>
        </p:nvSpPr>
        <p:spPr>
          <a:xfrm>
            <a:off x="11518900" y="6381748"/>
            <a:ext cx="557784" cy="365125"/>
          </a:xfrm>
          <a:prstGeom prst="rect">
            <a:avLst/>
          </a:prstGeom>
        </p:spPr>
        <p:txBody>
          <a:bodyPr/>
          <a:lstStyle>
            <a:lvl1pPr algn="ctr">
              <a:lnSpc>
                <a:spcPct val="150000"/>
              </a:lnSpc>
              <a:defRPr sz="1250"/>
            </a:lvl1pPr>
          </a:lstStyle>
          <a:p>
            <a:fld id="{55A188FA-AAFE-4713-8BE1-64CAD04AEEC4}" type="slidenum">
              <a:rPr lang="nl-NL" smtClean="0"/>
              <a:pPr/>
              <a:t>‹nr.›</a:t>
            </a:fld>
            <a:endParaRPr lang="nl-NL" dirty="0"/>
          </a:p>
        </p:txBody>
      </p:sp>
    </p:spTree>
    <p:extLst>
      <p:ext uri="{BB962C8B-B14F-4D97-AF65-F5344CB8AC3E}">
        <p14:creationId xmlns:p14="http://schemas.microsoft.com/office/powerpoint/2010/main" val="107334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7"/>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54"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6" indent="0" algn="ctr">
              <a:buNone/>
              <a:defRPr>
                <a:solidFill>
                  <a:schemeClr val="tx1">
                    <a:tint val="75000"/>
                  </a:schemeClr>
                </a:solidFill>
              </a:defRPr>
            </a:lvl6pPr>
            <a:lvl7pPr marL="2742920" indent="0" algn="ctr">
              <a:buNone/>
              <a:defRPr>
                <a:solidFill>
                  <a:schemeClr val="tx1">
                    <a:tint val="75000"/>
                  </a:schemeClr>
                </a:solidFill>
              </a:defRPr>
            </a:lvl7pPr>
            <a:lvl8pPr marL="3200072" indent="0" algn="ctr">
              <a:buNone/>
              <a:defRPr>
                <a:solidFill>
                  <a:schemeClr val="tx1">
                    <a:tint val="75000"/>
                  </a:schemeClr>
                </a:solidFill>
              </a:defRPr>
            </a:lvl8pPr>
            <a:lvl9pPr marL="3657226"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1D5FD444-3471-49C1-BC76-516BFBF25BE5}" type="datetimeFigureOut">
              <a:rPr lang="nl-NL" smtClean="0"/>
              <a:t>17-10-2023</a:t>
            </a:fld>
            <a:endParaRPr lang="nl-NL"/>
          </a:p>
        </p:txBody>
      </p:sp>
      <p:sp>
        <p:nvSpPr>
          <p:cNvPr id="5" name="Tijdelijke aanduiding voor voettekst 4"/>
          <p:cNvSpPr>
            <a:spLocks noGrp="1"/>
          </p:cNvSpPr>
          <p:nvPr>
            <p:ph type="ftr" sz="quarter" idx="11"/>
          </p:nvPr>
        </p:nvSpPr>
        <p:spPr/>
        <p:txBody>
          <a:bodyPr/>
          <a:lstStyle/>
          <a:p>
            <a:r>
              <a:rPr lang="nl-NL"/>
              <a:t>WG Angst-Depressie-Psychose | MA Epicurus</a:t>
            </a:r>
          </a:p>
        </p:txBody>
      </p:sp>
      <p:sp>
        <p:nvSpPr>
          <p:cNvPr id="6" name="Tijdelijke aanduiding voor dianummer 5"/>
          <p:cNvSpPr>
            <a:spLocks noGrp="1"/>
          </p:cNvSpPr>
          <p:nvPr>
            <p:ph type="sldNum" sz="quarter" idx="12"/>
          </p:nvPr>
        </p:nvSpPr>
        <p:spPr/>
        <p:txBody>
          <a:bodyPr/>
          <a:lstStyle/>
          <a:p>
            <a:fld id="{5C0C1D33-356B-49AF-BBEA-04A721075F27}" type="slidenum">
              <a:rPr lang="nl-NL" smtClean="0"/>
              <a:t>‹nr.›</a:t>
            </a:fld>
            <a:endParaRPr lang="nl-NL"/>
          </a:p>
        </p:txBody>
      </p:sp>
    </p:spTree>
    <p:extLst>
      <p:ext uri="{BB962C8B-B14F-4D97-AF65-F5344CB8AC3E}">
        <p14:creationId xmlns:p14="http://schemas.microsoft.com/office/powerpoint/2010/main" val="2047981811"/>
      </p:ext>
    </p:extLst>
  </p:cSld>
  <p:clrMapOvr>
    <a:masterClrMapping/>
  </p:clrMapOvr>
  <p:hf sldNum="0" hd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1D5FD444-3471-49C1-BC76-516BFBF25BE5}" type="datetimeFigureOut">
              <a:rPr lang="nl-NL" smtClean="0"/>
              <a:t>17-10-2023</a:t>
            </a:fld>
            <a:endParaRPr lang="nl-NL"/>
          </a:p>
        </p:txBody>
      </p:sp>
      <p:sp>
        <p:nvSpPr>
          <p:cNvPr id="5" name="Tijdelijke aanduiding voor voettekst 4"/>
          <p:cNvSpPr>
            <a:spLocks noGrp="1"/>
          </p:cNvSpPr>
          <p:nvPr>
            <p:ph type="ftr" sz="quarter" idx="11"/>
          </p:nvPr>
        </p:nvSpPr>
        <p:spPr/>
        <p:txBody>
          <a:bodyPr/>
          <a:lstStyle/>
          <a:p>
            <a:r>
              <a:rPr lang="nl-NL"/>
              <a:t>WG Angst-Depressie-Psychose | MA Epicurus</a:t>
            </a:r>
          </a:p>
        </p:txBody>
      </p:sp>
      <p:sp>
        <p:nvSpPr>
          <p:cNvPr id="6" name="Tijdelijke aanduiding voor dianummer 5"/>
          <p:cNvSpPr>
            <a:spLocks noGrp="1"/>
          </p:cNvSpPr>
          <p:nvPr>
            <p:ph type="sldNum" sz="quarter" idx="12"/>
          </p:nvPr>
        </p:nvSpPr>
        <p:spPr/>
        <p:txBody>
          <a:bodyPr/>
          <a:lstStyle/>
          <a:p>
            <a:fld id="{5C0C1D33-356B-49AF-BBEA-04A721075F27}" type="slidenum">
              <a:rPr lang="nl-NL" smtClean="0"/>
              <a:t>‹nr.›</a:t>
            </a:fld>
            <a:endParaRPr lang="nl-NL"/>
          </a:p>
        </p:txBody>
      </p:sp>
    </p:spTree>
    <p:extLst>
      <p:ext uri="{BB962C8B-B14F-4D97-AF65-F5344CB8AC3E}">
        <p14:creationId xmlns:p14="http://schemas.microsoft.com/office/powerpoint/2010/main" val="3189633107"/>
      </p:ext>
    </p:extLst>
  </p:cSld>
  <p:clrMapOvr>
    <a:masterClrMapping/>
  </p:clrMapOvr>
  <p:hf sldNum="0" hd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9" y="1535113"/>
            <a:ext cx="5389033"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1D5FD444-3471-49C1-BC76-516BFBF25BE5}" type="datetimeFigureOut">
              <a:rPr lang="nl-NL" smtClean="0"/>
              <a:t>17-10-2023</a:t>
            </a:fld>
            <a:endParaRPr lang="nl-NL"/>
          </a:p>
        </p:txBody>
      </p:sp>
      <p:sp>
        <p:nvSpPr>
          <p:cNvPr id="8" name="Tijdelijke aanduiding voor voettekst 7"/>
          <p:cNvSpPr>
            <a:spLocks noGrp="1"/>
          </p:cNvSpPr>
          <p:nvPr>
            <p:ph type="ftr" sz="quarter" idx="11"/>
          </p:nvPr>
        </p:nvSpPr>
        <p:spPr/>
        <p:txBody>
          <a:bodyPr/>
          <a:lstStyle/>
          <a:p>
            <a:r>
              <a:rPr lang="nl-NL"/>
              <a:t>WG Angst-Depressie-Psychose | MA Epicurus</a:t>
            </a:r>
          </a:p>
        </p:txBody>
      </p:sp>
      <p:sp>
        <p:nvSpPr>
          <p:cNvPr id="9" name="Tijdelijke aanduiding voor dianummer 8"/>
          <p:cNvSpPr>
            <a:spLocks noGrp="1"/>
          </p:cNvSpPr>
          <p:nvPr>
            <p:ph type="sldNum" sz="quarter" idx="12"/>
          </p:nvPr>
        </p:nvSpPr>
        <p:spPr/>
        <p:txBody>
          <a:bodyPr/>
          <a:lstStyle/>
          <a:p>
            <a:fld id="{5C0C1D33-356B-49AF-BBEA-04A721075F27}" type="slidenum">
              <a:rPr lang="nl-NL" smtClean="0"/>
              <a:t>‹nr.›</a:t>
            </a:fld>
            <a:endParaRPr lang="nl-NL"/>
          </a:p>
        </p:txBody>
      </p:sp>
    </p:spTree>
    <p:extLst>
      <p:ext uri="{BB962C8B-B14F-4D97-AF65-F5344CB8AC3E}">
        <p14:creationId xmlns:p14="http://schemas.microsoft.com/office/powerpoint/2010/main" val="1101565186"/>
      </p:ext>
    </p:extLst>
  </p:cSld>
  <p:clrMapOvr>
    <a:masterClrMapping/>
  </p:clrMapOvr>
  <p:hf sldNum="0" hd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elpagina - patiëntenzorg">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endParaRPr lang="nl-NL"/>
          </a:p>
        </p:txBody>
      </p:sp>
    </p:spTree>
    <p:extLst>
      <p:ext uri="{BB962C8B-B14F-4D97-AF65-F5344CB8AC3E}">
        <p14:creationId xmlns:p14="http://schemas.microsoft.com/office/powerpoint/2010/main" val="37256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ee kolommen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lvl1pPr>
          </a:lstStyle>
          <a:p>
            <a:r>
              <a:rPr lang="nl-NL"/>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Tree>
    <p:extLst>
      <p:ext uri="{BB962C8B-B14F-4D97-AF65-F5344CB8AC3E}">
        <p14:creationId xmlns:p14="http://schemas.microsoft.com/office/powerpoint/2010/main" val="136745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Een kolom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lvl1pPr>
          </a:lstStyle>
          <a:p>
            <a:r>
              <a:rPr lang="nl-NL"/>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Tree>
    <p:extLst>
      <p:ext uri="{BB962C8B-B14F-4D97-AF65-F5344CB8AC3E}">
        <p14:creationId xmlns:p14="http://schemas.microsoft.com/office/powerpoint/2010/main" val="2128250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kst en beeld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lvl1pPr>
          </a:lstStyle>
          <a:p>
            <a:r>
              <a:rPr lang="nl-NL"/>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endParaRPr lang="nl-NL"/>
          </a:p>
        </p:txBody>
      </p:sp>
    </p:spTree>
    <p:extLst>
      <p:ext uri="{BB962C8B-B14F-4D97-AF65-F5344CB8AC3E}">
        <p14:creationId xmlns:p14="http://schemas.microsoft.com/office/powerpoint/2010/main" val="214060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taand kleurvlak - patiëntenzor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dpi="0" rotWithShape="1">
            <a:blip r:embed="rId2"/>
            <a:srcRect/>
            <a:tile tx="0" ty="0" sx="60000" sy="60000" flip="none" algn="tl"/>
          </a:blipFill>
        </p:spPr>
        <p:txBody>
          <a:bodyPr/>
          <a:lstStyle>
            <a:lvl1pPr>
              <a:defRPr>
                <a:noFill/>
              </a:defRPr>
            </a:lvl1pPr>
          </a:lstStyle>
          <a:p>
            <a:endParaRPr lang="nl-NL"/>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a:t>Hier de titel</a:t>
            </a:r>
          </a:p>
        </p:txBody>
      </p:sp>
    </p:spTree>
    <p:extLst>
      <p:ext uri="{BB962C8B-B14F-4D97-AF65-F5344CB8AC3E}">
        <p14:creationId xmlns:p14="http://schemas.microsoft.com/office/powerpoint/2010/main" val="1659753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iggend kleurvlak - patiëntenzor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endParaRPr lang="nl-NL"/>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endParaRPr lang="nl-NL"/>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Hier een puntenlijst</a:t>
            </a:r>
          </a:p>
        </p:txBody>
      </p:sp>
    </p:spTree>
    <p:extLst>
      <p:ext uri="{BB962C8B-B14F-4D97-AF65-F5344CB8AC3E}">
        <p14:creationId xmlns:p14="http://schemas.microsoft.com/office/powerpoint/2010/main" val="4141098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elpagina - onderzoek">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endParaRPr lang="nl-NL"/>
          </a:p>
        </p:txBody>
      </p:sp>
    </p:spTree>
    <p:extLst>
      <p:ext uri="{BB962C8B-B14F-4D97-AF65-F5344CB8AC3E}">
        <p14:creationId xmlns:p14="http://schemas.microsoft.com/office/powerpoint/2010/main" val="3123308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gend kleurvlak - onderwijs">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O3 themaclub lunchbijeenkomst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r>
              <a:rPr lang="nl-NL"/>
              <a:t>Klik op het pictogram als u een afbeelding wilt toevoegen</a:t>
            </a:r>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
        <p:nvSpPr>
          <p:cNvPr id="12" name="Tijdelijke aanduiding voor datum 3">
            <a:extLst>
              <a:ext uri="{FF2B5EF4-FFF2-40B4-BE49-F238E27FC236}">
                <a16:creationId xmlns:a16="http://schemas.microsoft.com/office/drawing/2014/main" id="{09F06CC4-46F9-4647-9838-B762BA416DC5}"/>
              </a:ext>
            </a:extLst>
          </p:cNvPr>
          <p:cNvSpPr>
            <a:spLocks noGrp="1"/>
          </p:cNvSpPr>
          <p:nvPr>
            <p:ph type="dt" sz="half" idx="2"/>
          </p:nvPr>
        </p:nvSpPr>
        <p:spPr>
          <a:xfrm>
            <a:off x="9198356" y="6381747"/>
            <a:ext cx="2320544" cy="365125"/>
          </a:xfrm>
          <a:prstGeom prst="rect">
            <a:avLst/>
          </a:prstGeom>
        </p:spPr>
        <p:txBody>
          <a:bodyPr/>
          <a:lstStyle>
            <a:lvl1pPr algn="r">
              <a:lnSpc>
                <a:spcPct val="150000"/>
              </a:lnSpc>
              <a:defRPr sz="1250"/>
            </a:lvl1pPr>
          </a:lstStyle>
          <a:p>
            <a:fld id="{50A61013-A6CA-40F4-A547-90890F4ACDEB}" type="datetime1">
              <a:rPr lang="nl-NL" smtClean="0"/>
              <a:t>17-10-2023</a:t>
            </a:fld>
            <a:endParaRPr lang="nl-NL" dirty="0"/>
          </a:p>
        </p:txBody>
      </p:sp>
      <p:sp>
        <p:nvSpPr>
          <p:cNvPr id="13" name="Tijdelijke aanduiding voor dianummer 5">
            <a:extLst>
              <a:ext uri="{FF2B5EF4-FFF2-40B4-BE49-F238E27FC236}">
                <a16:creationId xmlns:a16="http://schemas.microsoft.com/office/drawing/2014/main" id="{AFE56023-4AE2-4C32-A116-765DC2DB545B}"/>
              </a:ext>
            </a:extLst>
          </p:cNvPr>
          <p:cNvSpPr>
            <a:spLocks noGrp="1"/>
          </p:cNvSpPr>
          <p:nvPr>
            <p:ph type="sldNum" sz="quarter" idx="4"/>
          </p:nvPr>
        </p:nvSpPr>
        <p:spPr>
          <a:xfrm>
            <a:off x="11518900" y="6381748"/>
            <a:ext cx="557784" cy="365125"/>
          </a:xfrm>
          <a:prstGeom prst="rect">
            <a:avLst/>
          </a:prstGeom>
        </p:spPr>
        <p:txBody>
          <a:bodyPr/>
          <a:lstStyle>
            <a:lvl1pPr algn="ctr">
              <a:lnSpc>
                <a:spcPct val="150000"/>
              </a:lnSpc>
              <a:defRPr sz="1250"/>
            </a:lvl1pPr>
          </a:lstStyle>
          <a:p>
            <a:fld id="{55A188FA-AAFE-4713-8BE1-64CAD04AEEC4}" type="slidenum">
              <a:rPr lang="nl-NL" smtClean="0"/>
              <a:pPr/>
              <a:t>‹nr.›</a:t>
            </a:fld>
            <a:endParaRPr lang="nl-NL" dirty="0"/>
          </a:p>
        </p:txBody>
      </p:sp>
    </p:spTree>
    <p:extLst>
      <p:ext uri="{BB962C8B-B14F-4D97-AF65-F5344CB8AC3E}">
        <p14:creationId xmlns:p14="http://schemas.microsoft.com/office/powerpoint/2010/main" val="991393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ee kolommen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9CB4"/>
                </a:solidFill>
              </a:defRPr>
            </a:lvl1pPr>
          </a:lstStyle>
          <a:p>
            <a:r>
              <a:rPr lang="nl-NL"/>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Tree>
    <p:extLst>
      <p:ext uri="{BB962C8B-B14F-4D97-AF65-F5344CB8AC3E}">
        <p14:creationId xmlns:p14="http://schemas.microsoft.com/office/powerpoint/2010/main" val="22107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Een kolom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9CB4"/>
                </a:solidFill>
              </a:defRPr>
            </a:lvl1pPr>
          </a:lstStyle>
          <a:p>
            <a:r>
              <a:rPr lang="nl-NL"/>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Tree>
    <p:extLst>
      <p:ext uri="{BB962C8B-B14F-4D97-AF65-F5344CB8AC3E}">
        <p14:creationId xmlns:p14="http://schemas.microsoft.com/office/powerpoint/2010/main" val="298274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kst en beeld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009CB4"/>
                </a:solidFill>
              </a:defRPr>
            </a:lvl1pPr>
          </a:lstStyle>
          <a:p>
            <a:r>
              <a:rPr lang="nl-NL"/>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endParaRPr lang="nl-NL"/>
          </a:p>
        </p:txBody>
      </p:sp>
    </p:spTree>
    <p:extLst>
      <p:ext uri="{BB962C8B-B14F-4D97-AF65-F5344CB8AC3E}">
        <p14:creationId xmlns:p14="http://schemas.microsoft.com/office/powerpoint/2010/main" val="409513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taand kleurvlak - onderzoek">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endParaRPr lang="nl-NL"/>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a:t>Hier de titel</a:t>
            </a:r>
          </a:p>
        </p:txBody>
      </p:sp>
    </p:spTree>
    <p:extLst>
      <p:ext uri="{BB962C8B-B14F-4D97-AF65-F5344CB8AC3E}">
        <p14:creationId xmlns:p14="http://schemas.microsoft.com/office/powerpoint/2010/main" val="3194542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iggend kleurvlak - onderzoek">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endParaRPr lang="nl-NL"/>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endParaRPr lang="nl-NL"/>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Hier een puntenlijst</a:t>
            </a:r>
          </a:p>
        </p:txBody>
      </p:sp>
    </p:spTree>
    <p:extLst>
      <p:ext uri="{BB962C8B-B14F-4D97-AF65-F5344CB8AC3E}">
        <p14:creationId xmlns:p14="http://schemas.microsoft.com/office/powerpoint/2010/main" val="2456276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elpagina - onderwijs">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endParaRPr lang="nl-NL"/>
          </a:p>
        </p:txBody>
      </p:sp>
    </p:spTree>
    <p:extLst>
      <p:ext uri="{BB962C8B-B14F-4D97-AF65-F5344CB8AC3E}">
        <p14:creationId xmlns:p14="http://schemas.microsoft.com/office/powerpoint/2010/main" val="311425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ee kolommen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6AB650"/>
                </a:solidFill>
              </a:defRPr>
            </a:lvl1pPr>
          </a:lstStyle>
          <a:p>
            <a:r>
              <a:rPr lang="nl-NL"/>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Tree>
    <p:extLst>
      <p:ext uri="{BB962C8B-B14F-4D97-AF65-F5344CB8AC3E}">
        <p14:creationId xmlns:p14="http://schemas.microsoft.com/office/powerpoint/2010/main" val="223665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Een kolom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6AB650"/>
                </a:solidFill>
              </a:defRPr>
            </a:lvl1pPr>
          </a:lstStyle>
          <a:p>
            <a:r>
              <a:rPr lang="nl-NL"/>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Tree>
    <p:extLst>
      <p:ext uri="{BB962C8B-B14F-4D97-AF65-F5344CB8AC3E}">
        <p14:creationId xmlns:p14="http://schemas.microsoft.com/office/powerpoint/2010/main" val="244265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kst en beeld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6AB650"/>
                </a:solidFill>
              </a:defRPr>
            </a:lvl1pPr>
          </a:lstStyle>
          <a:p>
            <a:r>
              <a:rPr lang="nl-NL"/>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endParaRPr lang="nl-NL"/>
          </a:p>
        </p:txBody>
      </p:sp>
    </p:spTree>
    <p:extLst>
      <p:ext uri="{BB962C8B-B14F-4D97-AF65-F5344CB8AC3E}">
        <p14:creationId xmlns:p14="http://schemas.microsoft.com/office/powerpoint/2010/main" val="358136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taand kleurvlak - onderwijs">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endParaRPr lang="nl-NL"/>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a:t>Hier de titel</a:t>
            </a:r>
          </a:p>
        </p:txBody>
      </p:sp>
    </p:spTree>
    <p:extLst>
      <p:ext uri="{BB962C8B-B14F-4D97-AF65-F5344CB8AC3E}">
        <p14:creationId xmlns:p14="http://schemas.microsoft.com/office/powerpoint/2010/main" val="107334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58" name="Tijdelijke aanduiding voor afbeelding 57">
            <a:extLst>
              <a:ext uri="{FF2B5EF4-FFF2-40B4-BE49-F238E27FC236}">
                <a16:creationId xmlns:a16="http://schemas.microsoft.com/office/drawing/2014/main" id="{4F584E51-758C-4BD4-9DFB-B5E1885C616E}"/>
              </a:ext>
            </a:extLst>
          </p:cNvPr>
          <p:cNvSpPr>
            <a:spLocks noGrp="1"/>
          </p:cNvSpPr>
          <p:nvPr>
            <p:ph type="pic" sz="quarter" idx="10"/>
          </p:nvPr>
        </p:nvSpPr>
        <p:spPr>
          <a:xfrm>
            <a:off x="0" y="603738"/>
            <a:ext cx="12192000" cy="6254262"/>
          </a:xfrm>
          <a:custGeom>
            <a:avLst/>
            <a:gdLst>
              <a:gd name="connsiteX0" fmla="*/ 0 w 12192000"/>
              <a:gd name="connsiteY0" fmla="*/ 0 h 6254262"/>
              <a:gd name="connsiteX1" fmla="*/ 4320381 w 12192000"/>
              <a:gd name="connsiteY1" fmla="*/ 0 h 6254262"/>
              <a:gd name="connsiteX2" fmla="*/ 4320381 w 12192000"/>
              <a:gd name="connsiteY2" fmla="*/ 45325 h 6254262"/>
              <a:gd name="connsiteX3" fmla="*/ 4662977 w 12192000"/>
              <a:gd name="connsiteY3" fmla="*/ 388450 h 6254262"/>
              <a:gd name="connsiteX4" fmla="*/ 7535373 w 12192000"/>
              <a:gd name="connsiteY4" fmla="*/ 388450 h 6254262"/>
              <a:gd name="connsiteX5" fmla="*/ 7877969 w 12192000"/>
              <a:gd name="connsiteY5" fmla="*/ 45325 h 6254262"/>
              <a:gd name="connsiteX6" fmla="*/ 7877969 w 12192000"/>
              <a:gd name="connsiteY6" fmla="*/ 0 h 6254262"/>
              <a:gd name="connsiteX7" fmla="*/ 12192000 w 12192000"/>
              <a:gd name="connsiteY7" fmla="*/ 0 h 6254262"/>
              <a:gd name="connsiteX8" fmla="*/ 12192000 w 12192000"/>
              <a:gd name="connsiteY8" fmla="*/ 6254262 h 6254262"/>
              <a:gd name="connsiteX9" fmla="*/ 0 w 12192000"/>
              <a:gd name="connsiteY9" fmla="*/ 6254262 h 625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254262">
                <a:moveTo>
                  <a:pt x="0" y="0"/>
                </a:moveTo>
                <a:lnTo>
                  <a:pt x="4320381" y="0"/>
                </a:lnTo>
                <a:lnTo>
                  <a:pt x="4320381" y="45325"/>
                </a:lnTo>
                <a:cubicBezTo>
                  <a:pt x="4320381" y="234797"/>
                  <a:pt x="4473713" y="388450"/>
                  <a:pt x="4662977" y="388450"/>
                </a:cubicBezTo>
                <a:lnTo>
                  <a:pt x="7535373" y="388450"/>
                </a:lnTo>
                <a:cubicBezTo>
                  <a:pt x="7724637" y="388450"/>
                  <a:pt x="7877969" y="234797"/>
                  <a:pt x="7877969" y="45325"/>
                </a:cubicBezTo>
                <a:lnTo>
                  <a:pt x="7877969" y="0"/>
                </a:lnTo>
                <a:lnTo>
                  <a:pt x="12192000" y="0"/>
                </a:lnTo>
                <a:lnTo>
                  <a:pt x="12192000" y="6254262"/>
                </a:lnTo>
                <a:lnTo>
                  <a:pt x="0" y="6254262"/>
                </a:lnTo>
                <a:close/>
              </a:path>
            </a:pathLst>
          </a:custGeom>
          <a:blipFill>
            <a:blip r:embed="rId2"/>
            <a:stretch>
              <a:fillRect/>
            </a:stretch>
          </a:blipFill>
        </p:spPr>
        <p:txBody>
          <a:bodyPr wrap="square">
            <a:noAutofit/>
          </a:bodyPr>
          <a:lstStyle>
            <a:lvl1pPr marL="0" indent="0">
              <a:buNone/>
              <a:defRPr>
                <a:noFill/>
              </a:defRPr>
            </a:lvl1pPr>
          </a:lstStyle>
          <a:p>
            <a:r>
              <a:rPr lang="nl-NL"/>
              <a:t>Klik op het pictogram als u een afbeelding wilt toevoegen</a:t>
            </a:r>
            <a:endParaRPr lang="nl-NL" dirty="0"/>
          </a:p>
        </p:txBody>
      </p:sp>
      <p:grpSp>
        <p:nvGrpSpPr>
          <p:cNvPr id="3" name="Group 4">
            <a:extLst>
              <a:ext uri="{FF2B5EF4-FFF2-40B4-BE49-F238E27FC236}">
                <a16:creationId xmlns:a16="http://schemas.microsoft.com/office/drawing/2014/main" id="{57D810CC-D12D-42C3-B7D9-35C135FD387E}"/>
              </a:ext>
            </a:extLst>
          </p:cNvPr>
          <p:cNvGrpSpPr>
            <a:grpSpLocks noChangeAspect="1"/>
          </p:cNvGrpSpPr>
          <p:nvPr userDrawn="1"/>
        </p:nvGrpSpPr>
        <p:grpSpPr bwMode="auto">
          <a:xfrm>
            <a:off x="4313238" y="0"/>
            <a:ext cx="3562350" cy="992188"/>
            <a:chOff x="2717" y="0"/>
            <a:chExt cx="2244" cy="625"/>
          </a:xfrm>
        </p:grpSpPr>
        <p:sp>
          <p:nvSpPr>
            <p:cNvPr id="4" name="AutoShape 3">
              <a:extLst>
                <a:ext uri="{FF2B5EF4-FFF2-40B4-BE49-F238E27FC236}">
                  <a16:creationId xmlns:a16="http://schemas.microsoft.com/office/drawing/2014/main" id="{2737CA9E-E612-4AA1-9570-829E345C9ABE}"/>
                </a:ext>
              </a:extLst>
            </p:cNvPr>
            <p:cNvSpPr>
              <a:spLocks noChangeAspect="1" noChangeArrowheads="1" noTextEdit="1"/>
            </p:cNvSpPr>
            <p:nvPr userDrawn="1"/>
          </p:nvSpPr>
          <p:spPr bwMode="auto">
            <a:xfrm>
              <a:off x="2717" y="0"/>
              <a:ext cx="2244" cy="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6" name="Freeform 5">
              <a:extLst>
                <a:ext uri="{FF2B5EF4-FFF2-40B4-BE49-F238E27FC236}">
                  <a16:creationId xmlns:a16="http://schemas.microsoft.com/office/drawing/2014/main" id="{ACDD742B-8E4A-4257-B04A-3C54C15AF28C}"/>
                </a:ext>
              </a:extLst>
            </p:cNvPr>
            <p:cNvSpPr>
              <a:spLocks/>
            </p:cNvSpPr>
            <p:nvPr userDrawn="1"/>
          </p:nvSpPr>
          <p:spPr bwMode="auto">
            <a:xfrm>
              <a:off x="2717" y="4"/>
              <a:ext cx="2241" cy="617"/>
            </a:xfrm>
            <a:custGeom>
              <a:avLst/>
              <a:gdLst>
                <a:gd name="T0" fmla="*/ 0 w 9343"/>
                <a:gd name="T1" fmla="*/ 0 h 3048"/>
                <a:gd name="T2" fmla="*/ 0 w 9343"/>
                <a:gd name="T3" fmla="*/ 2148 h 3048"/>
                <a:gd name="T4" fmla="*/ 900 w 9343"/>
                <a:gd name="T5" fmla="*/ 3048 h 3048"/>
                <a:gd name="T6" fmla="*/ 8443 w 9343"/>
                <a:gd name="T7" fmla="*/ 3048 h 3048"/>
                <a:gd name="T8" fmla="*/ 9343 w 9343"/>
                <a:gd name="T9" fmla="*/ 2148 h 3048"/>
                <a:gd name="T10" fmla="*/ 9343 w 9343"/>
                <a:gd name="T11" fmla="*/ 0 h 3048"/>
                <a:gd name="T12" fmla="*/ 0 w 9343"/>
                <a:gd name="T13" fmla="*/ 0 h 3048"/>
                <a:gd name="connsiteX0" fmla="*/ 0 w 10000"/>
                <a:gd name="connsiteY0" fmla="*/ 1414 h 10000"/>
                <a:gd name="connsiteX1" fmla="*/ 0 w 10000"/>
                <a:gd name="connsiteY1" fmla="*/ 7047 h 10000"/>
                <a:gd name="connsiteX2" fmla="*/ 963 w 10000"/>
                <a:gd name="connsiteY2" fmla="*/ 10000 h 10000"/>
                <a:gd name="connsiteX3" fmla="*/ 9037 w 10000"/>
                <a:gd name="connsiteY3" fmla="*/ 10000 h 10000"/>
                <a:gd name="connsiteX4" fmla="*/ 10000 w 10000"/>
                <a:gd name="connsiteY4" fmla="*/ 7047 h 10000"/>
                <a:gd name="connsiteX5" fmla="*/ 10000 w 10000"/>
                <a:gd name="connsiteY5" fmla="*/ 0 h 10000"/>
                <a:gd name="connsiteX6" fmla="*/ 0 w 10000"/>
                <a:gd name="connsiteY6" fmla="*/ 1414 h 10000"/>
                <a:gd name="connsiteX0" fmla="*/ 0 w 10000"/>
                <a:gd name="connsiteY0" fmla="*/ 0 h 8586"/>
                <a:gd name="connsiteX1" fmla="*/ 0 w 10000"/>
                <a:gd name="connsiteY1" fmla="*/ 5633 h 8586"/>
                <a:gd name="connsiteX2" fmla="*/ 963 w 10000"/>
                <a:gd name="connsiteY2" fmla="*/ 8586 h 8586"/>
                <a:gd name="connsiteX3" fmla="*/ 9037 w 10000"/>
                <a:gd name="connsiteY3" fmla="*/ 8586 h 8586"/>
                <a:gd name="connsiteX4" fmla="*/ 10000 w 10000"/>
                <a:gd name="connsiteY4" fmla="*/ 5633 h 8586"/>
                <a:gd name="connsiteX5" fmla="*/ 10000 w 10000"/>
                <a:gd name="connsiteY5" fmla="*/ 158 h 8586"/>
                <a:gd name="connsiteX6" fmla="*/ 0 w 10000"/>
                <a:gd name="connsiteY6" fmla="*/ 0 h 8586"/>
                <a:gd name="connsiteX0" fmla="*/ 0 w 10000"/>
                <a:gd name="connsiteY0" fmla="*/ 0 h 9817"/>
                <a:gd name="connsiteX1" fmla="*/ 0 w 10000"/>
                <a:gd name="connsiteY1" fmla="*/ 6378 h 9817"/>
                <a:gd name="connsiteX2" fmla="*/ 963 w 10000"/>
                <a:gd name="connsiteY2" fmla="*/ 9817 h 9817"/>
                <a:gd name="connsiteX3" fmla="*/ 9037 w 10000"/>
                <a:gd name="connsiteY3" fmla="*/ 9817 h 9817"/>
                <a:gd name="connsiteX4" fmla="*/ 10000 w 10000"/>
                <a:gd name="connsiteY4" fmla="*/ 6378 h 9817"/>
                <a:gd name="connsiteX5" fmla="*/ 10000 w 10000"/>
                <a:gd name="connsiteY5" fmla="*/ 1 h 9817"/>
                <a:gd name="connsiteX6" fmla="*/ 0 w 10000"/>
                <a:gd name="connsiteY6" fmla="*/ 0 h 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817">
                  <a:moveTo>
                    <a:pt x="0" y="0"/>
                  </a:moveTo>
                  <a:lnTo>
                    <a:pt x="0" y="6378"/>
                  </a:lnTo>
                  <a:cubicBezTo>
                    <a:pt x="0" y="8277"/>
                    <a:pt x="431" y="9817"/>
                    <a:pt x="963" y="9817"/>
                  </a:cubicBezTo>
                  <a:lnTo>
                    <a:pt x="9037" y="9817"/>
                  </a:lnTo>
                  <a:cubicBezTo>
                    <a:pt x="9569" y="9817"/>
                    <a:pt x="10000" y="8277"/>
                    <a:pt x="10000" y="6378"/>
                  </a:cubicBezTo>
                  <a:lnTo>
                    <a:pt x="10000" y="1"/>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7" name="Freeform 6">
              <a:extLst>
                <a:ext uri="{FF2B5EF4-FFF2-40B4-BE49-F238E27FC236}">
                  <a16:creationId xmlns:a16="http://schemas.microsoft.com/office/drawing/2014/main" id="{5BA86875-3115-4A25-9198-5BAE91ED9410}"/>
                </a:ext>
              </a:extLst>
            </p:cNvPr>
            <p:cNvSpPr>
              <a:spLocks noEditPoints="1"/>
            </p:cNvSpPr>
            <p:nvPr userDrawn="1"/>
          </p:nvSpPr>
          <p:spPr bwMode="auto">
            <a:xfrm>
              <a:off x="3272" y="250"/>
              <a:ext cx="101" cy="132"/>
            </a:xfrm>
            <a:custGeom>
              <a:avLst/>
              <a:gdLst>
                <a:gd name="T0" fmla="*/ 352 w 423"/>
                <a:gd name="T1" fmla="*/ 278 h 547"/>
                <a:gd name="T2" fmla="*/ 70 w 423"/>
                <a:gd name="T3" fmla="*/ 278 h 547"/>
                <a:gd name="T4" fmla="*/ 70 w 423"/>
                <a:gd name="T5" fmla="*/ 207 h 547"/>
                <a:gd name="T6" fmla="*/ 211 w 423"/>
                <a:gd name="T7" fmla="*/ 71 h 547"/>
                <a:gd name="T8" fmla="*/ 352 w 423"/>
                <a:gd name="T9" fmla="*/ 207 h 547"/>
                <a:gd name="T10" fmla="*/ 352 w 423"/>
                <a:gd name="T11" fmla="*/ 278 h 547"/>
                <a:gd name="T12" fmla="*/ 211 w 423"/>
                <a:gd name="T13" fmla="*/ 0 h 547"/>
                <a:gd name="T14" fmla="*/ 0 w 423"/>
                <a:gd name="T15" fmla="*/ 207 h 547"/>
                <a:gd name="T16" fmla="*/ 0 w 423"/>
                <a:gd name="T17" fmla="*/ 525 h 547"/>
                <a:gd name="T18" fmla="*/ 22 w 423"/>
                <a:gd name="T19" fmla="*/ 547 h 547"/>
                <a:gd name="T20" fmla="*/ 48 w 423"/>
                <a:gd name="T21" fmla="*/ 547 h 547"/>
                <a:gd name="T22" fmla="*/ 70 w 423"/>
                <a:gd name="T23" fmla="*/ 525 h 547"/>
                <a:gd name="T24" fmla="*/ 70 w 423"/>
                <a:gd name="T25" fmla="*/ 355 h 547"/>
                <a:gd name="T26" fmla="*/ 352 w 423"/>
                <a:gd name="T27" fmla="*/ 355 h 547"/>
                <a:gd name="T28" fmla="*/ 352 w 423"/>
                <a:gd name="T29" fmla="*/ 525 h 547"/>
                <a:gd name="T30" fmla="*/ 374 w 423"/>
                <a:gd name="T31" fmla="*/ 547 h 547"/>
                <a:gd name="T32" fmla="*/ 401 w 423"/>
                <a:gd name="T33" fmla="*/ 547 h 547"/>
                <a:gd name="T34" fmla="*/ 423 w 423"/>
                <a:gd name="T35" fmla="*/ 525 h 547"/>
                <a:gd name="T36" fmla="*/ 423 w 423"/>
                <a:gd name="T37" fmla="*/ 207 h 547"/>
                <a:gd name="T38" fmla="*/ 211 w 423"/>
                <a:gd name="T39" fmla="*/ 0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3" h="547">
                  <a:moveTo>
                    <a:pt x="352" y="278"/>
                  </a:moveTo>
                  <a:lnTo>
                    <a:pt x="70" y="278"/>
                  </a:lnTo>
                  <a:lnTo>
                    <a:pt x="70" y="207"/>
                  </a:lnTo>
                  <a:cubicBezTo>
                    <a:pt x="70" y="126"/>
                    <a:pt x="127" y="71"/>
                    <a:pt x="211" y="71"/>
                  </a:cubicBezTo>
                  <a:cubicBezTo>
                    <a:pt x="297" y="71"/>
                    <a:pt x="352" y="124"/>
                    <a:pt x="352" y="207"/>
                  </a:cubicBezTo>
                  <a:lnTo>
                    <a:pt x="352" y="278"/>
                  </a:lnTo>
                  <a:close/>
                  <a:moveTo>
                    <a:pt x="211" y="0"/>
                  </a:moveTo>
                  <a:cubicBezTo>
                    <a:pt x="89" y="0"/>
                    <a:pt x="0" y="87"/>
                    <a:pt x="0" y="207"/>
                  </a:cubicBezTo>
                  <a:lnTo>
                    <a:pt x="0" y="525"/>
                  </a:lnTo>
                  <a:cubicBezTo>
                    <a:pt x="0" y="537"/>
                    <a:pt x="10" y="547"/>
                    <a:pt x="22" y="547"/>
                  </a:cubicBezTo>
                  <a:lnTo>
                    <a:pt x="48" y="547"/>
                  </a:lnTo>
                  <a:cubicBezTo>
                    <a:pt x="60" y="547"/>
                    <a:pt x="70" y="537"/>
                    <a:pt x="70" y="525"/>
                  </a:cubicBezTo>
                  <a:lnTo>
                    <a:pt x="70" y="355"/>
                  </a:lnTo>
                  <a:lnTo>
                    <a:pt x="352" y="355"/>
                  </a:lnTo>
                  <a:lnTo>
                    <a:pt x="352" y="525"/>
                  </a:lnTo>
                  <a:cubicBezTo>
                    <a:pt x="352" y="537"/>
                    <a:pt x="362" y="547"/>
                    <a:pt x="374" y="547"/>
                  </a:cubicBezTo>
                  <a:lnTo>
                    <a:pt x="401" y="547"/>
                  </a:lnTo>
                  <a:cubicBezTo>
                    <a:pt x="413" y="547"/>
                    <a:pt x="423" y="537"/>
                    <a:pt x="423" y="525"/>
                  </a:cubicBezTo>
                  <a:lnTo>
                    <a:pt x="423" y="207"/>
                  </a:lnTo>
                  <a:cubicBezTo>
                    <a:pt x="423" y="85"/>
                    <a:pt x="336" y="0"/>
                    <a:pt x="211" y="0"/>
                  </a:cubicBezTo>
                  <a:close/>
                </a:path>
              </a:pathLst>
            </a:custGeom>
            <a:solidFill>
              <a:srgbClr val="003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0" name="Freeform 7">
              <a:extLst>
                <a:ext uri="{FF2B5EF4-FFF2-40B4-BE49-F238E27FC236}">
                  <a16:creationId xmlns:a16="http://schemas.microsoft.com/office/drawing/2014/main" id="{F287FBA4-5998-49A5-B5AC-CC8011930B60}"/>
                </a:ext>
              </a:extLst>
            </p:cNvPr>
            <p:cNvSpPr>
              <a:spLocks/>
            </p:cNvSpPr>
            <p:nvPr userDrawn="1"/>
          </p:nvSpPr>
          <p:spPr bwMode="auto">
            <a:xfrm>
              <a:off x="3393" y="281"/>
              <a:ext cx="138" cy="101"/>
            </a:xfrm>
            <a:custGeom>
              <a:avLst/>
              <a:gdLst>
                <a:gd name="T0" fmla="*/ 413 w 575"/>
                <a:gd name="T1" fmla="*/ 0 h 420"/>
                <a:gd name="T2" fmla="*/ 287 w 575"/>
                <a:gd name="T3" fmla="*/ 59 h 420"/>
                <a:gd name="T4" fmla="*/ 161 w 575"/>
                <a:gd name="T5" fmla="*/ 0 h 420"/>
                <a:gd name="T6" fmla="*/ 0 w 575"/>
                <a:gd name="T7" fmla="*/ 161 h 420"/>
                <a:gd name="T8" fmla="*/ 0 w 575"/>
                <a:gd name="T9" fmla="*/ 398 h 420"/>
                <a:gd name="T10" fmla="*/ 22 w 575"/>
                <a:gd name="T11" fmla="*/ 420 h 420"/>
                <a:gd name="T12" fmla="*/ 49 w 575"/>
                <a:gd name="T13" fmla="*/ 420 h 420"/>
                <a:gd name="T14" fmla="*/ 71 w 575"/>
                <a:gd name="T15" fmla="*/ 398 h 420"/>
                <a:gd name="T16" fmla="*/ 71 w 575"/>
                <a:gd name="T17" fmla="*/ 161 h 420"/>
                <a:gd name="T18" fmla="*/ 161 w 575"/>
                <a:gd name="T19" fmla="*/ 71 h 420"/>
                <a:gd name="T20" fmla="*/ 252 w 575"/>
                <a:gd name="T21" fmla="*/ 161 h 420"/>
                <a:gd name="T22" fmla="*/ 252 w 575"/>
                <a:gd name="T23" fmla="*/ 398 h 420"/>
                <a:gd name="T24" fmla="*/ 274 w 575"/>
                <a:gd name="T25" fmla="*/ 420 h 420"/>
                <a:gd name="T26" fmla="*/ 301 w 575"/>
                <a:gd name="T27" fmla="*/ 420 h 420"/>
                <a:gd name="T28" fmla="*/ 323 w 575"/>
                <a:gd name="T29" fmla="*/ 398 h 420"/>
                <a:gd name="T30" fmla="*/ 323 w 575"/>
                <a:gd name="T31" fmla="*/ 161 h 420"/>
                <a:gd name="T32" fmla="*/ 413 w 575"/>
                <a:gd name="T33" fmla="*/ 71 h 420"/>
                <a:gd name="T34" fmla="*/ 504 w 575"/>
                <a:gd name="T35" fmla="*/ 161 h 420"/>
                <a:gd name="T36" fmla="*/ 504 w 575"/>
                <a:gd name="T37" fmla="*/ 398 h 420"/>
                <a:gd name="T38" fmla="*/ 526 w 575"/>
                <a:gd name="T39" fmla="*/ 420 h 420"/>
                <a:gd name="T40" fmla="*/ 553 w 575"/>
                <a:gd name="T41" fmla="*/ 420 h 420"/>
                <a:gd name="T42" fmla="*/ 575 w 575"/>
                <a:gd name="T43" fmla="*/ 398 h 420"/>
                <a:gd name="T44" fmla="*/ 575 w 575"/>
                <a:gd name="T45" fmla="*/ 161 h 420"/>
                <a:gd name="T46" fmla="*/ 413 w 575"/>
                <a:gd name="T47" fmla="*/ 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5" h="420">
                  <a:moveTo>
                    <a:pt x="413" y="0"/>
                  </a:moveTo>
                  <a:cubicBezTo>
                    <a:pt x="361" y="0"/>
                    <a:pt x="316" y="22"/>
                    <a:pt x="287" y="59"/>
                  </a:cubicBezTo>
                  <a:cubicBezTo>
                    <a:pt x="258" y="22"/>
                    <a:pt x="213" y="0"/>
                    <a:pt x="161" y="0"/>
                  </a:cubicBezTo>
                  <a:cubicBezTo>
                    <a:pt x="69" y="0"/>
                    <a:pt x="0" y="69"/>
                    <a:pt x="0" y="161"/>
                  </a:cubicBezTo>
                  <a:lnTo>
                    <a:pt x="0" y="398"/>
                  </a:lnTo>
                  <a:cubicBezTo>
                    <a:pt x="0" y="410"/>
                    <a:pt x="10" y="420"/>
                    <a:pt x="22" y="420"/>
                  </a:cubicBezTo>
                  <a:lnTo>
                    <a:pt x="49" y="420"/>
                  </a:lnTo>
                  <a:cubicBezTo>
                    <a:pt x="61" y="420"/>
                    <a:pt x="71" y="410"/>
                    <a:pt x="71" y="398"/>
                  </a:cubicBezTo>
                  <a:lnTo>
                    <a:pt x="71" y="161"/>
                  </a:lnTo>
                  <a:cubicBezTo>
                    <a:pt x="71" y="108"/>
                    <a:pt x="108" y="71"/>
                    <a:pt x="161" y="71"/>
                  </a:cubicBezTo>
                  <a:cubicBezTo>
                    <a:pt x="215" y="71"/>
                    <a:pt x="252" y="108"/>
                    <a:pt x="252" y="161"/>
                  </a:cubicBezTo>
                  <a:lnTo>
                    <a:pt x="252" y="398"/>
                  </a:lnTo>
                  <a:cubicBezTo>
                    <a:pt x="252" y="410"/>
                    <a:pt x="262" y="420"/>
                    <a:pt x="274" y="420"/>
                  </a:cubicBezTo>
                  <a:lnTo>
                    <a:pt x="301" y="420"/>
                  </a:lnTo>
                  <a:cubicBezTo>
                    <a:pt x="313" y="420"/>
                    <a:pt x="323" y="410"/>
                    <a:pt x="323" y="398"/>
                  </a:cubicBezTo>
                  <a:lnTo>
                    <a:pt x="323" y="161"/>
                  </a:lnTo>
                  <a:cubicBezTo>
                    <a:pt x="323" y="108"/>
                    <a:pt x="360" y="71"/>
                    <a:pt x="413" y="71"/>
                  </a:cubicBezTo>
                  <a:cubicBezTo>
                    <a:pt x="467" y="71"/>
                    <a:pt x="504" y="108"/>
                    <a:pt x="504" y="161"/>
                  </a:cubicBezTo>
                  <a:lnTo>
                    <a:pt x="504" y="398"/>
                  </a:lnTo>
                  <a:cubicBezTo>
                    <a:pt x="504" y="410"/>
                    <a:pt x="514" y="420"/>
                    <a:pt x="526" y="420"/>
                  </a:cubicBezTo>
                  <a:lnTo>
                    <a:pt x="553" y="420"/>
                  </a:lnTo>
                  <a:cubicBezTo>
                    <a:pt x="565" y="420"/>
                    <a:pt x="575" y="410"/>
                    <a:pt x="575" y="398"/>
                  </a:cubicBezTo>
                  <a:lnTo>
                    <a:pt x="575" y="161"/>
                  </a:lnTo>
                  <a:cubicBezTo>
                    <a:pt x="575" y="68"/>
                    <a:pt x="507" y="0"/>
                    <a:pt x="413" y="0"/>
                  </a:cubicBezTo>
                  <a:close/>
                </a:path>
              </a:pathLst>
            </a:custGeom>
            <a:solidFill>
              <a:srgbClr val="003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1" name="Freeform 8">
              <a:extLst>
                <a:ext uri="{FF2B5EF4-FFF2-40B4-BE49-F238E27FC236}">
                  <a16:creationId xmlns:a16="http://schemas.microsoft.com/office/drawing/2014/main" id="{DFDDB77F-3797-43DA-9397-1C8044A4A568}"/>
                </a:ext>
              </a:extLst>
            </p:cNvPr>
            <p:cNvSpPr>
              <a:spLocks/>
            </p:cNvSpPr>
            <p:nvPr userDrawn="1"/>
          </p:nvSpPr>
          <p:spPr bwMode="auto">
            <a:xfrm>
              <a:off x="3547" y="281"/>
              <a:ext cx="87" cy="102"/>
            </a:xfrm>
            <a:custGeom>
              <a:avLst/>
              <a:gdLst>
                <a:gd name="T0" fmla="*/ 192 w 362"/>
                <a:gd name="T1" fmla="*/ 167 h 428"/>
                <a:gd name="T2" fmla="*/ 91 w 362"/>
                <a:gd name="T3" fmla="*/ 121 h 428"/>
                <a:gd name="T4" fmla="*/ 102 w 362"/>
                <a:gd name="T5" fmla="*/ 94 h 428"/>
                <a:gd name="T6" fmla="*/ 181 w 362"/>
                <a:gd name="T7" fmla="*/ 69 h 428"/>
                <a:gd name="T8" fmla="*/ 283 w 362"/>
                <a:gd name="T9" fmla="*/ 131 h 428"/>
                <a:gd name="T10" fmla="*/ 304 w 362"/>
                <a:gd name="T11" fmla="*/ 146 h 428"/>
                <a:gd name="T12" fmla="*/ 331 w 362"/>
                <a:gd name="T13" fmla="*/ 146 h 428"/>
                <a:gd name="T14" fmla="*/ 348 w 362"/>
                <a:gd name="T15" fmla="*/ 138 h 428"/>
                <a:gd name="T16" fmla="*/ 352 w 362"/>
                <a:gd name="T17" fmla="*/ 119 h 428"/>
                <a:gd name="T18" fmla="*/ 181 w 362"/>
                <a:gd name="T19" fmla="*/ 0 h 428"/>
                <a:gd name="T20" fmla="*/ 20 w 362"/>
                <a:gd name="T21" fmla="*/ 122 h 428"/>
                <a:gd name="T22" fmla="*/ 182 w 362"/>
                <a:gd name="T23" fmla="*/ 236 h 428"/>
                <a:gd name="T24" fmla="*/ 290 w 362"/>
                <a:gd name="T25" fmla="*/ 296 h 428"/>
                <a:gd name="T26" fmla="*/ 279 w 362"/>
                <a:gd name="T27" fmla="*/ 330 h 428"/>
                <a:gd name="T28" fmla="*/ 192 w 362"/>
                <a:gd name="T29" fmla="*/ 360 h 428"/>
                <a:gd name="T30" fmla="*/ 70 w 362"/>
                <a:gd name="T31" fmla="*/ 286 h 428"/>
                <a:gd name="T32" fmla="*/ 49 w 362"/>
                <a:gd name="T33" fmla="*/ 269 h 428"/>
                <a:gd name="T34" fmla="*/ 23 w 362"/>
                <a:gd name="T35" fmla="*/ 269 h 428"/>
                <a:gd name="T36" fmla="*/ 6 w 362"/>
                <a:gd name="T37" fmla="*/ 277 h 428"/>
                <a:gd name="T38" fmla="*/ 1 w 362"/>
                <a:gd name="T39" fmla="*/ 295 h 428"/>
                <a:gd name="T40" fmla="*/ 193 w 362"/>
                <a:gd name="T41" fmla="*/ 428 h 428"/>
                <a:gd name="T42" fmla="*/ 330 w 362"/>
                <a:gd name="T43" fmla="*/ 379 h 428"/>
                <a:gd name="T44" fmla="*/ 361 w 362"/>
                <a:gd name="T45" fmla="*/ 293 h 428"/>
                <a:gd name="T46" fmla="*/ 361 w 362"/>
                <a:gd name="T47" fmla="*/ 293 h 428"/>
                <a:gd name="T48" fmla="*/ 192 w 362"/>
                <a:gd name="T49" fmla="*/ 167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2" h="428">
                  <a:moveTo>
                    <a:pt x="192" y="167"/>
                  </a:moveTo>
                  <a:cubicBezTo>
                    <a:pt x="107" y="155"/>
                    <a:pt x="91" y="142"/>
                    <a:pt x="91" y="121"/>
                  </a:cubicBezTo>
                  <a:cubicBezTo>
                    <a:pt x="91" y="111"/>
                    <a:pt x="95" y="102"/>
                    <a:pt x="102" y="94"/>
                  </a:cubicBezTo>
                  <a:cubicBezTo>
                    <a:pt x="118" y="78"/>
                    <a:pt x="148" y="69"/>
                    <a:pt x="181" y="69"/>
                  </a:cubicBezTo>
                  <a:cubicBezTo>
                    <a:pt x="219" y="69"/>
                    <a:pt x="267" y="80"/>
                    <a:pt x="283" y="131"/>
                  </a:cubicBezTo>
                  <a:cubicBezTo>
                    <a:pt x="286" y="140"/>
                    <a:pt x="294" y="146"/>
                    <a:pt x="304" y="146"/>
                  </a:cubicBezTo>
                  <a:lnTo>
                    <a:pt x="331" y="146"/>
                  </a:lnTo>
                  <a:cubicBezTo>
                    <a:pt x="338" y="146"/>
                    <a:pt x="344" y="143"/>
                    <a:pt x="348" y="138"/>
                  </a:cubicBezTo>
                  <a:cubicBezTo>
                    <a:pt x="352" y="133"/>
                    <a:pt x="354" y="126"/>
                    <a:pt x="352" y="119"/>
                  </a:cubicBezTo>
                  <a:cubicBezTo>
                    <a:pt x="334" y="44"/>
                    <a:pt x="272" y="0"/>
                    <a:pt x="181" y="0"/>
                  </a:cubicBezTo>
                  <a:cubicBezTo>
                    <a:pt x="75" y="0"/>
                    <a:pt x="20" y="61"/>
                    <a:pt x="20" y="122"/>
                  </a:cubicBezTo>
                  <a:cubicBezTo>
                    <a:pt x="22" y="213"/>
                    <a:pt x="117" y="226"/>
                    <a:pt x="182" y="236"/>
                  </a:cubicBezTo>
                  <a:cubicBezTo>
                    <a:pt x="281" y="250"/>
                    <a:pt x="290" y="274"/>
                    <a:pt x="290" y="296"/>
                  </a:cubicBezTo>
                  <a:cubicBezTo>
                    <a:pt x="291" y="309"/>
                    <a:pt x="287" y="321"/>
                    <a:pt x="279" y="330"/>
                  </a:cubicBezTo>
                  <a:cubicBezTo>
                    <a:pt x="261" y="348"/>
                    <a:pt x="228" y="360"/>
                    <a:pt x="192" y="360"/>
                  </a:cubicBezTo>
                  <a:cubicBezTo>
                    <a:pt x="153" y="360"/>
                    <a:pt x="84" y="350"/>
                    <a:pt x="70" y="286"/>
                  </a:cubicBezTo>
                  <a:cubicBezTo>
                    <a:pt x="68" y="276"/>
                    <a:pt x="59" y="269"/>
                    <a:pt x="49" y="269"/>
                  </a:cubicBezTo>
                  <a:lnTo>
                    <a:pt x="23" y="269"/>
                  </a:lnTo>
                  <a:cubicBezTo>
                    <a:pt x="16" y="269"/>
                    <a:pt x="10" y="272"/>
                    <a:pt x="6" y="277"/>
                  </a:cubicBezTo>
                  <a:cubicBezTo>
                    <a:pt x="2" y="282"/>
                    <a:pt x="0" y="288"/>
                    <a:pt x="1" y="295"/>
                  </a:cubicBezTo>
                  <a:cubicBezTo>
                    <a:pt x="15" y="378"/>
                    <a:pt x="86" y="428"/>
                    <a:pt x="193" y="428"/>
                  </a:cubicBezTo>
                  <a:cubicBezTo>
                    <a:pt x="250" y="428"/>
                    <a:pt x="299" y="411"/>
                    <a:pt x="330" y="379"/>
                  </a:cubicBezTo>
                  <a:cubicBezTo>
                    <a:pt x="351" y="357"/>
                    <a:pt x="362" y="326"/>
                    <a:pt x="361" y="293"/>
                  </a:cubicBezTo>
                  <a:cubicBezTo>
                    <a:pt x="361" y="293"/>
                    <a:pt x="361" y="293"/>
                    <a:pt x="361" y="293"/>
                  </a:cubicBezTo>
                  <a:cubicBezTo>
                    <a:pt x="356" y="191"/>
                    <a:pt x="246" y="175"/>
                    <a:pt x="192" y="167"/>
                  </a:cubicBezTo>
                  <a:close/>
                </a:path>
              </a:pathLst>
            </a:custGeom>
            <a:solidFill>
              <a:srgbClr val="003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 name="Freeform 9">
              <a:extLst>
                <a:ext uri="{FF2B5EF4-FFF2-40B4-BE49-F238E27FC236}">
                  <a16:creationId xmlns:a16="http://schemas.microsoft.com/office/drawing/2014/main" id="{6FA9B607-DF78-4B49-8082-91AEB8B8B42D}"/>
                </a:ext>
              </a:extLst>
            </p:cNvPr>
            <p:cNvSpPr>
              <a:spLocks/>
            </p:cNvSpPr>
            <p:nvPr userDrawn="1"/>
          </p:nvSpPr>
          <p:spPr bwMode="auto">
            <a:xfrm>
              <a:off x="3641" y="264"/>
              <a:ext cx="53" cy="118"/>
            </a:xfrm>
            <a:custGeom>
              <a:avLst/>
              <a:gdLst>
                <a:gd name="T0" fmla="*/ 197 w 219"/>
                <a:gd name="T1" fmla="*/ 148 h 489"/>
                <a:gd name="T2" fmla="*/ 219 w 219"/>
                <a:gd name="T3" fmla="*/ 127 h 489"/>
                <a:gd name="T4" fmla="*/ 219 w 219"/>
                <a:gd name="T5" fmla="*/ 100 h 489"/>
                <a:gd name="T6" fmla="*/ 197 w 219"/>
                <a:gd name="T7" fmla="*/ 78 h 489"/>
                <a:gd name="T8" fmla="*/ 120 w 219"/>
                <a:gd name="T9" fmla="*/ 78 h 489"/>
                <a:gd name="T10" fmla="*/ 120 w 219"/>
                <a:gd name="T11" fmla="*/ 22 h 489"/>
                <a:gd name="T12" fmla="*/ 98 w 219"/>
                <a:gd name="T13" fmla="*/ 0 h 489"/>
                <a:gd name="T14" fmla="*/ 72 w 219"/>
                <a:gd name="T15" fmla="*/ 0 h 489"/>
                <a:gd name="T16" fmla="*/ 50 w 219"/>
                <a:gd name="T17" fmla="*/ 22 h 489"/>
                <a:gd name="T18" fmla="*/ 50 w 219"/>
                <a:gd name="T19" fmla="*/ 78 h 489"/>
                <a:gd name="T20" fmla="*/ 22 w 219"/>
                <a:gd name="T21" fmla="*/ 78 h 489"/>
                <a:gd name="T22" fmla="*/ 0 w 219"/>
                <a:gd name="T23" fmla="*/ 100 h 489"/>
                <a:gd name="T24" fmla="*/ 0 w 219"/>
                <a:gd name="T25" fmla="*/ 127 h 489"/>
                <a:gd name="T26" fmla="*/ 22 w 219"/>
                <a:gd name="T27" fmla="*/ 148 h 489"/>
                <a:gd name="T28" fmla="*/ 50 w 219"/>
                <a:gd name="T29" fmla="*/ 148 h 489"/>
                <a:gd name="T30" fmla="*/ 50 w 219"/>
                <a:gd name="T31" fmla="*/ 340 h 489"/>
                <a:gd name="T32" fmla="*/ 94 w 219"/>
                <a:gd name="T33" fmla="*/ 457 h 489"/>
                <a:gd name="T34" fmla="*/ 183 w 219"/>
                <a:gd name="T35" fmla="*/ 489 h 489"/>
                <a:gd name="T36" fmla="*/ 199 w 219"/>
                <a:gd name="T37" fmla="*/ 489 h 489"/>
                <a:gd name="T38" fmla="*/ 219 w 219"/>
                <a:gd name="T39" fmla="*/ 467 h 489"/>
                <a:gd name="T40" fmla="*/ 219 w 219"/>
                <a:gd name="T41" fmla="*/ 443 h 489"/>
                <a:gd name="T42" fmla="*/ 212 w 219"/>
                <a:gd name="T43" fmla="*/ 427 h 489"/>
                <a:gd name="T44" fmla="*/ 196 w 219"/>
                <a:gd name="T45" fmla="*/ 421 h 489"/>
                <a:gd name="T46" fmla="*/ 141 w 219"/>
                <a:gd name="T47" fmla="*/ 404 h 489"/>
                <a:gd name="T48" fmla="*/ 120 w 219"/>
                <a:gd name="T49" fmla="*/ 340 h 489"/>
                <a:gd name="T50" fmla="*/ 120 w 219"/>
                <a:gd name="T51" fmla="*/ 148 h 489"/>
                <a:gd name="T52" fmla="*/ 197 w 219"/>
                <a:gd name="T53" fmla="*/ 148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9" h="489">
                  <a:moveTo>
                    <a:pt x="197" y="148"/>
                  </a:moveTo>
                  <a:cubicBezTo>
                    <a:pt x="209" y="148"/>
                    <a:pt x="219" y="139"/>
                    <a:pt x="219" y="127"/>
                  </a:cubicBezTo>
                  <a:lnTo>
                    <a:pt x="219" y="100"/>
                  </a:lnTo>
                  <a:cubicBezTo>
                    <a:pt x="219" y="88"/>
                    <a:pt x="209" y="78"/>
                    <a:pt x="197" y="78"/>
                  </a:cubicBezTo>
                  <a:lnTo>
                    <a:pt x="120" y="78"/>
                  </a:lnTo>
                  <a:lnTo>
                    <a:pt x="120" y="22"/>
                  </a:lnTo>
                  <a:cubicBezTo>
                    <a:pt x="120" y="10"/>
                    <a:pt x="110" y="0"/>
                    <a:pt x="98" y="0"/>
                  </a:cubicBezTo>
                  <a:lnTo>
                    <a:pt x="72" y="0"/>
                  </a:lnTo>
                  <a:cubicBezTo>
                    <a:pt x="59" y="0"/>
                    <a:pt x="50" y="10"/>
                    <a:pt x="50" y="22"/>
                  </a:cubicBezTo>
                  <a:lnTo>
                    <a:pt x="50" y="78"/>
                  </a:lnTo>
                  <a:lnTo>
                    <a:pt x="22" y="78"/>
                  </a:lnTo>
                  <a:cubicBezTo>
                    <a:pt x="10" y="78"/>
                    <a:pt x="0" y="88"/>
                    <a:pt x="0" y="100"/>
                  </a:cubicBezTo>
                  <a:lnTo>
                    <a:pt x="0" y="127"/>
                  </a:lnTo>
                  <a:cubicBezTo>
                    <a:pt x="0" y="139"/>
                    <a:pt x="10" y="148"/>
                    <a:pt x="22" y="148"/>
                  </a:cubicBezTo>
                  <a:lnTo>
                    <a:pt x="50" y="148"/>
                  </a:lnTo>
                  <a:lnTo>
                    <a:pt x="50" y="340"/>
                  </a:lnTo>
                  <a:cubicBezTo>
                    <a:pt x="50" y="390"/>
                    <a:pt x="65" y="431"/>
                    <a:pt x="94" y="457"/>
                  </a:cubicBezTo>
                  <a:cubicBezTo>
                    <a:pt x="117" y="478"/>
                    <a:pt x="148" y="489"/>
                    <a:pt x="183" y="489"/>
                  </a:cubicBezTo>
                  <a:cubicBezTo>
                    <a:pt x="188" y="489"/>
                    <a:pt x="193" y="489"/>
                    <a:pt x="199" y="489"/>
                  </a:cubicBezTo>
                  <a:cubicBezTo>
                    <a:pt x="210" y="488"/>
                    <a:pt x="219" y="478"/>
                    <a:pt x="219" y="467"/>
                  </a:cubicBezTo>
                  <a:lnTo>
                    <a:pt x="219" y="443"/>
                  </a:lnTo>
                  <a:cubicBezTo>
                    <a:pt x="219" y="437"/>
                    <a:pt x="216" y="431"/>
                    <a:pt x="212" y="427"/>
                  </a:cubicBezTo>
                  <a:cubicBezTo>
                    <a:pt x="208" y="423"/>
                    <a:pt x="202" y="421"/>
                    <a:pt x="196" y="421"/>
                  </a:cubicBezTo>
                  <a:cubicBezTo>
                    <a:pt x="171" y="422"/>
                    <a:pt x="153" y="416"/>
                    <a:pt x="141" y="404"/>
                  </a:cubicBezTo>
                  <a:cubicBezTo>
                    <a:pt x="123" y="388"/>
                    <a:pt x="120" y="360"/>
                    <a:pt x="120" y="340"/>
                  </a:cubicBezTo>
                  <a:lnTo>
                    <a:pt x="120" y="148"/>
                  </a:lnTo>
                  <a:lnTo>
                    <a:pt x="197" y="148"/>
                  </a:lnTo>
                  <a:close/>
                </a:path>
              </a:pathLst>
            </a:custGeom>
            <a:solidFill>
              <a:srgbClr val="003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3" name="Freeform 10">
              <a:extLst>
                <a:ext uri="{FF2B5EF4-FFF2-40B4-BE49-F238E27FC236}">
                  <a16:creationId xmlns:a16="http://schemas.microsoft.com/office/drawing/2014/main" id="{5F144E95-8116-4C03-9EC1-47F1552174D7}"/>
                </a:ext>
              </a:extLst>
            </p:cNvPr>
            <p:cNvSpPr>
              <a:spLocks/>
            </p:cNvSpPr>
            <p:nvPr userDrawn="1"/>
          </p:nvSpPr>
          <p:spPr bwMode="auto">
            <a:xfrm>
              <a:off x="3814" y="280"/>
              <a:ext cx="53" cy="102"/>
            </a:xfrm>
            <a:custGeom>
              <a:avLst/>
              <a:gdLst>
                <a:gd name="T0" fmla="*/ 201 w 220"/>
                <a:gd name="T1" fmla="*/ 6 h 424"/>
                <a:gd name="T2" fmla="*/ 71 w 220"/>
                <a:gd name="T3" fmla="*/ 37 h 424"/>
                <a:gd name="T4" fmla="*/ 71 w 220"/>
                <a:gd name="T5" fmla="*/ 35 h 424"/>
                <a:gd name="T6" fmla="*/ 49 w 220"/>
                <a:gd name="T7" fmla="*/ 13 h 424"/>
                <a:gd name="T8" fmla="*/ 22 w 220"/>
                <a:gd name="T9" fmla="*/ 13 h 424"/>
                <a:gd name="T10" fmla="*/ 0 w 220"/>
                <a:gd name="T11" fmla="*/ 35 h 424"/>
                <a:gd name="T12" fmla="*/ 0 w 220"/>
                <a:gd name="T13" fmla="*/ 402 h 424"/>
                <a:gd name="T14" fmla="*/ 22 w 220"/>
                <a:gd name="T15" fmla="*/ 424 h 424"/>
                <a:gd name="T16" fmla="*/ 49 w 220"/>
                <a:gd name="T17" fmla="*/ 424 h 424"/>
                <a:gd name="T18" fmla="*/ 71 w 220"/>
                <a:gd name="T19" fmla="*/ 402 h 424"/>
                <a:gd name="T20" fmla="*/ 71 w 220"/>
                <a:gd name="T21" fmla="*/ 180 h 424"/>
                <a:gd name="T22" fmla="*/ 105 w 220"/>
                <a:gd name="T23" fmla="*/ 99 h 424"/>
                <a:gd name="T24" fmla="*/ 196 w 220"/>
                <a:gd name="T25" fmla="*/ 73 h 424"/>
                <a:gd name="T26" fmla="*/ 213 w 220"/>
                <a:gd name="T27" fmla="*/ 68 h 424"/>
                <a:gd name="T28" fmla="*/ 220 w 220"/>
                <a:gd name="T29" fmla="*/ 52 h 424"/>
                <a:gd name="T30" fmla="*/ 220 w 220"/>
                <a:gd name="T31" fmla="*/ 27 h 424"/>
                <a:gd name="T32" fmla="*/ 201 w 220"/>
                <a:gd name="T33" fmla="*/ 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0" h="424">
                  <a:moveTo>
                    <a:pt x="201" y="6"/>
                  </a:moveTo>
                  <a:cubicBezTo>
                    <a:pt x="152" y="0"/>
                    <a:pt x="107" y="11"/>
                    <a:pt x="71" y="37"/>
                  </a:cubicBezTo>
                  <a:lnTo>
                    <a:pt x="71" y="35"/>
                  </a:lnTo>
                  <a:cubicBezTo>
                    <a:pt x="71" y="23"/>
                    <a:pt x="61" y="13"/>
                    <a:pt x="49" y="13"/>
                  </a:cubicBezTo>
                  <a:lnTo>
                    <a:pt x="22" y="13"/>
                  </a:lnTo>
                  <a:cubicBezTo>
                    <a:pt x="10" y="13"/>
                    <a:pt x="0" y="23"/>
                    <a:pt x="0" y="35"/>
                  </a:cubicBezTo>
                  <a:lnTo>
                    <a:pt x="0" y="402"/>
                  </a:lnTo>
                  <a:cubicBezTo>
                    <a:pt x="0" y="414"/>
                    <a:pt x="10" y="424"/>
                    <a:pt x="22" y="424"/>
                  </a:cubicBezTo>
                  <a:lnTo>
                    <a:pt x="49" y="424"/>
                  </a:lnTo>
                  <a:cubicBezTo>
                    <a:pt x="61" y="424"/>
                    <a:pt x="71" y="414"/>
                    <a:pt x="71" y="402"/>
                  </a:cubicBezTo>
                  <a:lnTo>
                    <a:pt x="71" y="180"/>
                  </a:lnTo>
                  <a:cubicBezTo>
                    <a:pt x="71" y="148"/>
                    <a:pt x="83" y="118"/>
                    <a:pt x="105" y="99"/>
                  </a:cubicBezTo>
                  <a:cubicBezTo>
                    <a:pt x="125" y="79"/>
                    <a:pt x="158" y="70"/>
                    <a:pt x="196" y="73"/>
                  </a:cubicBezTo>
                  <a:cubicBezTo>
                    <a:pt x="202" y="74"/>
                    <a:pt x="208" y="72"/>
                    <a:pt x="213" y="68"/>
                  </a:cubicBezTo>
                  <a:cubicBezTo>
                    <a:pt x="217" y="64"/>
                    <a:pt x="220" y="58"/>
                    <a:pt x="220" y="52"/>
                  </a:cubicBezTo>
                  <a:lnTo>
                    <a:pt x="220" y="27"/>
                  </a:lnTo>
                  <a:cubicBezTo>
                    <a:pt x="220" y="16"/>
                    <a:pt x="212" y="7"/>
                    <a:pt x="201" y="6"/>
                  </a:cubicBezTo>
                  <a:close/>
                </a:path>
              </a:pathLst>
            </a:custGeom>
            <a:solidFill>
              <a:srgbClr val="003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4" name="Freeform 11">
              <a:extLst>
                <a:ext uri="{FF2B5EF4-FFF2-40B4-BE49-F238E27FC236}">
                  <a16:creationId xmlns:a16="http://schemas.microsoft.com/office/drawing/2014/main" id="{4F5FB01F-6873-42C9-91DB-3652564416DC}"/>
                </a:ext>
              </a:extLst>
            </p:cNvPr>
            <p:cNvSpPr>
              <a:spLocks/>
            </p:cNvSpPr>
            <p:nvPr userDrawn="1"/>
          </p:nvSpPr>
          <p:spPr bwMode="auto">
            <a:xfrm>
              <a:off x="4096" y="281"/>
              <a:ext cx="138" cy="101"/>
            </a:xfrm>
            <a:custGeom>
              <a:avLst/>
              <a:gdLst>
                <a:gd name="T0" fmla="*/ 414 w 575"/>
                <a:gd name="T1" fmla="*/ 0 h 420"/>
                <a:gd name="T2" fmla="*/ 288 w 575"/>
                <a:gd name="T3" fmla="*/ 59 h 420"/>
                <a:gd name="T4" fmla="*/ 162 w 575"/>
                <a:gd name="T5" fmla="*/ 0 h 420"/>
                <a:gd name="T6" fmla="*/ 0 w 575"/>
                <a:gd name="T7" fmla="*/ 161 h 420"/>
                <a:gd name="T8" fmla="*/ 0 w 575"/>
                <a:gd name="T9" fmla="*/ 398 h 420"/>
                <a:gd name="T10" fmla="*/ 22 w 575"/>
                <a:gd name="T11" fmla="*/ 420 h 420"/>
                <a:gd name="T12" fmla="*/ 49 w 575"/>
                <a:gd name="T13" fmla="*/ 420 h 420"/>
                <a:gd name="T14" fmla="*/ 71 w 575"/>
                <a:gd name="T15" fmla="*/ 398 h 420"/>
                <a:gd name="T16" fmla="*/ 71 w 575"/>
                <a:gd name="T17" fmla="*/ 161 h 420"/>
                <a:gd name="T18" fmla="*/ 162 w 575"/>
                <a:gd name="T19" fmla="*/ 71 h 420"/>
                <a:gd name="T20" fmla="*/ 253 w 575"/>
                <a:gd name="T21" fmla="*/ 161 h 420"/>
                <a:gd name="T22" fmla="*/ 253 w 575"/>
                <a:gd name="T23" fmla="*/ 398 h 420"/>
                <a:gd name="T24" fmla="*/ 275 w 575"/>
                <a:gd name="T25" fmla="*/ 420 h 420"/>
                <a:gd name="T26" fmla="*/ 301 w 575"/>
                <a:gd name="T27" fmla="*/ 420 h 420"/>
                <a:gd name="T28" fmla="*/ 323 w 575"/>
                <a:gd name="T29" fmla="*/ 398 h 420"/>
                <a:gd name="T30" fmla="*/ 323 w 575"/>
                <a:gd name="T31" fmla="*/ 161 h 420"/>
                <a:gd name="T32" fmla="*/ 414 w 575"/>
                <a:gd name="T33" fmla="*/ 71 h 420"/>
                <a:gd name="T34" fmla="*/ 505 w 575"/>
                <a:gd name="T35" fmla="*/ 161 h 420"/>
                <a:gd name="T36" fmla="*/ 505 w 575"/>
                <a:gd name="T37" fmla="*/ 398 h 420"/>
                <a:gd name="T38" fmla="*/ 527 w 575"/>
                <a:gd name="T39" fmla="*/ 420 h 420"/>
                <a:gd name="T40" fmla="*/ 553 w 575"/>
                <a:gd name="T41" fmla="*/ 420 h 420"/>
                <a:gd name="T42" fmla="*/ 575 w 575"/>
                <a:gd name="T43" fmla="*/ 398 h 420"/>
                <a:gd name="T44" fmla="*/ 575 w 575"/>
                <a:gd name="T45" fmla="*/ 161 h 420"/>
                <a:gd name="T46" fmla="*/ 414 w 575"/>
                <a:gd name="T47" fmla="*/ 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5" h="420">
                  <a:moveTo>
                    <a:pt x="414" y="0"/>
                  </a:moveTo>
                  <a:cubicBezTo>
                    <a:pt x="361" y="0"/>
                    <a:pt x="317" y="22"/>
                    <a:pt x="288" y="59"/>
                  </a:cubicBezTo>
                  <a:cubicBezTo>
                    <a:pt x="259" y="22"/>
                    <a:pt x="213" y="0"/>
                    <a:pt x="162" y="0"/>
                  </a:cubicBezTo>
                  <a:cubicBezTo>
                    <a:pt x="69" y="0"/>
                    <a:pt x="0" y="69"/>
                    <a:pt x="0" y="161"/>
                  </a:cubicBezTo>
                  <a:lnTo>
                    <a:pt x="0" y="398"/>
                  </a:lnTo>
                  <a:cubicBezTo>
                    <a:pt x="0" y="410"/>
                    <a:pt x="10" y="420"/>
                    <a:pt x="22" y="420"/>
                  </a:cubicBezTo>
                  <a:lnTo>
                    <a:pt x="49" y="420"/>
                  </a:lnTo>
                  <a:cubicBezTo>
                    <a:pt x="61" y="420"/>
                    <a:pt x="71" y="410"/>
                    <a:pt x="71" y="398"/>
                  </a:cubicBezTo>
                  <a:lnTo>
                    <a:pt x="71" y="161"/>
                  </a:lnTo>
                  <a:cubicBezTo>
                    <a:pt x="71" y="108"/>
                    <a:pt x="108" y="71"/>
                    <a:pt x="162" y="71"/>
                  </a:cubicBezTo>
                  <a:cubicBezTo>
                    <a:pt x="215" y="71"/>
                    <a:pt x="253" y="108"/>
                    <a:pt x="253" y="161"/>
                  </a:cubicBezTo>
                  <a:lnTo>
                    <a:pt x="253" y="398"/>
                  </a:lnTo>
                  <a:cubicBezTo>
                    <a:pt x="253" y="410"/>
                    <a:pt x="263" y="420"/>
                    <a:pt x="275" y="420"/>
                  </a:cubicBezTo>
                  <a:lnTo>
                    <a:pt x="301" y="420"/>
                  </a:lnTo>
                  <a:cubicBezTo>
                    <a:pt x="313" y="420"/>
                    <a:pt x="323" y="410"/>
                    <a:pt x="323" y="398"/>
                  </a:cubicBezTo>
                  <a:lnTo>
                    <a:pt x="323" y="161"/>
                  </a:lnTo>
                  <a:cubicBezTo>
                    <a:pt x="323" y="108"/>
                    <a:pt x="360" y="71"/>
                    <a:pt x="414" y="71"/>
                  </a:cubicBezTo>
                  <a:cubicBezTo>
                    <a:pt x="467" y="71"/>
                    <a:pt x="505" y="108"/>
                    <a:pt x="505" y="161"/>
                  </a:cubicBezTo>
                  <a:lnTo>
                    <a:pt x="505" y="398"/>
                  </a:lnTo>
                  <a:cubicBezTo>
                    <a:pt x="505" y="410"/>
                    <a:pt x="515" y="420"/>
                    <a:pt x="527" y="420"/>
                  </a:cubicBezTo>
                  <a:lnTo>
                    <a:pt x="553" y="420"/>
                  </a:lnTo>
                  <a:cubicBezTo>
                    <a:pt x="565" y="420"/>
                    <a:pt x="575" y="410"/>
                    <a:pt x="575" y="398"/>
                  </a:cubicBezTo>
                  <a:lnTo>
                    <a:pt x="575" y="161"/>
                  </a:lnTo>
                  <a:cubicBezTo>
                    <a:pt x="575" y="68"/>
                    <a:pt x="507" y="0"/>
                    <a:pt x="414" y="0"/>
                  </a:cubicBezTo>
                  <a:close/>
                </a:path>
              </a:pathLst>
            </a:custGeom>
            <a:solidFill>
              <a:srgbClr val="003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5" name="Freeform 12">
              <a:extLst>
                <a:ext uri="{FF2B5EF4-FFF2-40B4-BE49-F238E27FC236}">
                  <a16:creationId xmlns:a16="http://schemas.microsoft.com/office/drawing/2014/main" id="{A9EF2BA8-5570-49DB-BC10-9B08902D8D7A}"/>
                </a:ext>
              </a:extLst>
            </p:cNvPr>
            <p:cNvSpPr>
              <a:spLocks/>
            </p:cNvSpPr>
            <p:nvPr userDrawn="1"/>
          </p:nvSpPr>
          <p:spPr bwMode="auto">
            <a:xfrm>
              <a:off x="4298" y="252"/>
              <a:ext cx="102" cy="132"/>
            </a:xfrm>
            <a:custGeom>
              <a:avLst/>
              <a:gdLst>
                <a:gd name="T0" fmla="*/ 401 w 423"/>
                <a:gd name="T1" fmla="*/ 0 h 547"/>
                <a:gd name="T2" fmla="*/ 374 w 423"/>
                <a:gd name="T3" fmla="*/ 0 h 547"/>
                <a:gd name="T4" fmla="*/ 352 w 423"/>
                <a:gd name="T5" fmla="*/ 22 h 547"/>
                <a:gd name="T6" fmla="*/ 352 w 423"/>
                <a:gd name="T7" fmla="*/ 339 h 547"/>
                <a:gd name="T8" fmla="*/ 211 w 423"/>
                <a:gd name="T9" fmla="*/ 476 h 547"/>
                <a:gd name="T10" fmla="*/ 70 w 423"/>
                <a:gd name="T11" fmla="*/ 339 h 547"/>
                <a:gd name="T12" fmla="*/ 70 w 423"/>
                <a:gd name="T13" fmla="*/ 22 h 547"/>
                <a:gd name="T14" fmla="*/ 48 w 423"/>
                <a:gd name="T15" fmla="*/ 0 h 547"/>
                <a:gd name="T16" fmla="*/ 22 w 423"/>
                <a:gd name="T17" fmla="*/ 0 h 547"/>
                <a:gd name="T18" fmla="*/ 0 w 423"/>
                <a:gd name="T19" fmla="*/ 22 h 547"/>
                <a:gd name="T20" fmla="*/ 0 w 423"/>
                <a:gd name="T21" fmla="*/ 339 h 547"/>
                <a:gd name="T22" fmla="*/ 211 w 423"/>
                <a:gd name="T23" fmla="*/ 547 h 547"/>
                <a:gd name="T24" fmla="*/ 423 w 423"/>
                <a:gd name="T25" fmla="*/ 339 h 547"/>
                <a:gd name="T26" fmla="*/ 423 w 423"/>
                <a:gd name="T27" fmla="*/ 22 h 547"/>
                <a:gd name="T28" fmla="*/ 401 w 423"/>
                <a:gd name="T29" fmla="*/ 0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3" h="547">
                  <a:moveTo>
                    <a:pt x="401" y="0"/>
                  </a:moveTo>
                  <a:lnTo>
                    <a:pt x="374" y="0"/>
                  </a:lnTo>
                  <a:cubicBezTo>
                    <a:pt x="362" y="0"/>
                    <a:pt x="352" y="10"/>
                    <a:pt x="352" y="22"/>
                  </a:cubicBezTo>
                  <a:lnTo>
                    <a:pt x="352" y="339"/>
                  </a:lnTo>
                  <a:cubicBezTo>
                    <a:pt x="352" y="422"/>
                    <a:pt x="297" y="476"/>
                    <a:pt x="211" y="476"/>
                  </a:cubicBezTo>
                  <a:cubicBezTo>
                    <a:pt x="127" y="476"/>
                    <a:pt x="70" y="421"/>
                    <a:pt x="70" y="339"/>
                  </a:cubicBezTo>
                  <a:lnTo>
                    <a:pt x="70" y="22"/>
                  </a:lnTo>
                  <a:cubicBezTo>
                    <a:pt x="70" y="10"/>
                    <a:pt x="60" y="0"/>
                    <a:pt x="48" y="0"/>
                  </a:cubicBezTo>
                  <a:lnTo>
                    <a:pt x="22" y="0"/>
                  </a:lnTo>
                  <a:cubicBezTo>
                    <a:pt x="10" y="0"/>
                    <a:pt x="0" y="10"/>
                    <a:pt x="0" y="22"/>
                  </a:cubicBezTo>
                  <a:lnTo>
                    <a:pt x="0" y="339"/>
                  </a:lnTo>
                  <a:cubicBezTo>
                    <a:pt x="0" y="460"/>
                    <a:pt x="89" y="547"/>
                    <a:pt x="211" y="547"/>
                  </a:cubicBezTo>
                  <a:cubicBezTo>
                    <a:pt x="336" y="547"/>
                    <a:pt x="423" y="462"/>
                    <a:pt x="423" y="339"/>
                  </a:cubicBezTo>
                  <a:lnTo>
                    <a:pt x="423" y="22"/>
                  </a:lnTo>
                  <a:cubicBezTo>
                    <a:pt x="423" y="10"/>
                    <a:pt x="413" y="0"/>
                    <a:pt x="401" y="0"/>
                  </a:cubicBezTo>
                  <a:close/>
                </a:path>
              </a:pathLst>
            </a:custGeom>
            <a:solidFill>
              <a:srgbClr val="003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6" name="Freeform 13">
              <a:extLst>
                <a:ext uri="{FF2B5EF4-FFF2-40B4-BE49-F238E27FC236}">
                  <a16:creationId xmlns:a16="http://schemas.microsoft.com/office/drawing/2014/main" id="{77C1B731-107F-4346-B014-AA24EF6B95E7}"/>
                </a:ext>
              </a:extLst>
            </p:cNvPr>
            <p:cNvSpPr>
              <a:spLocks/>
            </p:cNvSpPr>
            <p:nvPr userDrawn="1"/>
          </p:nvSpPr>
          <p:spPr bwMode="auto">
            <a:xfrm>
              <a:off x="4421" y="249"/>
              <a:ext cx="157" cy="133"/>
            </a:xfrm>
            <a:custGeom>
              <a:avLst/>
              <a:gdLst>
                <a:gd name="T0" fmla="*/ 476 w 657"/>
                <a:gd name="T1" fmla="*/ 0 h 551"/>
                <a:gd name="T2" fmla="*/ 329 w 657"/>
                <a:gd name="T3" fmla="*/ 76 h 551"/>
                <a:gd name="T4" fmla="*/ 182 w 657"/>
                <a:gd name="T5" fmla="*/ 0 h 551"/>
                <a:gd name="T6" fmla="*/ 0 w 657"/>
                <a:gd name="T7" fmla="*/ 182 h 551"/>
                <a:gd name="T8" fmla="*/ 0 w 657"/>
                <a:gd name="T9" fmla="*/ 529 h 551"/>
                <a:gd name="T10" fmla="*/ 22 w 657"/>
                <a:gd name="T11" fmla="*/ 551 h 551"/>
                <a:gd name="T12" fmla="*/ 48 w 657"/>
                <a:gd name="T13" fmla="*/ 551 h 551"/>
                <a:gd name="T14" fmla="*/ 70 w 657"/>
                <a:gd name="T15" fmla="*/ 529 h 551"/>
                <a:gd name="T16" fmla="*/ 70 w 657"/>
                <a:gd name="T17" fmla="*/ 182 h 551"/>
                <a:gd name="T18" fmla="*/ 182 w 657"/>
                <a:gd name="T19" fmla="*/ 70 h 551"/>
                <a:gd name="T20" fmla="*/ 293 w 657"/>
                <a:gd name="T21" fmla="*/ 182 h 551"/>
                <a:gd name="T22" fmla="*/ 293 w 657"/>
                <a:gd name="T23" fmla="*/ 529 h 551"/>
                <a:gd name="T24" fmla="*/ 315 w 657"/>
                <a:gd name="T25" fmla="*/ 551 h 551"/>
                <a:gd name="T26" fmla="*/ 342 w 657"/>
                <a:gd name="T27" fmla="*/ 551 h 551"/>
                <a:gd name="T28" fmla="*/ 364 w 657"/>
                <a:gd name="T29" fmla="*/ 529 h 551"/>
                <a:gd name="T30" fmla="*/ 364 w 657"/>
                <a:gd name="T31" fmla="*/ 182 h 551"/>
                <a:gd name="T32" fmla="*/ 476 w 657"/>
                <a:gd name="T33" fmla="*/ 70 h 551"/>
                <a:gd name="T34" fmla="*/ 587 w 657"/>
                <a:gd name="T35" fmla="*/ 182 h 551"/>
                <a:gd name="T36" fmla="*/ 587 w 657"/>
                <a:gd name="T37" fmla="*/ 529 h 551"/>
                <a:gd name="T38" fmla="*/ 609 w 657"/>
                <a:gd name="T39" fmla="*/ 551 h 551"/>
                <a:gd name="T40" fmla="*/ 635 w 657"/>
                <a:gd name="T41" fmla="*/ 551 h 551"/>
                <a:gd name="T42" fmla="*/ 657 w 657"/>
                <a:gd name="T43" fmla="*/ 529 h 551"/>
                <a:gd name="T44" fmla="*/ 657 w 657"/>
                <a:gd name="T45" fmla="*/ 182 h 551"/>
                <a:gd name="T46" fmla="*/ 476 w 657"/>
                <a:gd name="T47" fmla="*/ 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7" h="551">
                  <a:moveTo>
                    <a:pt x="476" y="0"/>
                  </a:moveTo>
                  <a:cubicBezTo>
                    <a:pt x="416" y="0"/>
                    <a:pt x="362" y="29"/>
                    <a:pt x="329" y="76"/>
                  </a:cubicBezTo>
                  <a:cubicBezTo>
                    <a:pt x="295" y="29"/>
                    <a:pt x="241" y="0"/>
                    <a:pt x="182" y="0"/>
                  </a:cubicBezTo>
                  <a:cubicBezTo>
                    <a:pt x="82" y="0"/>
                    <a:pt x="0" y="82"/>
                    <a:pt x="0" y="182"/>
                  </a:cubicBezTo>
                  <a:lnTo>
                    <a:pt x="0" y="529"/>
                  </a:lnTo>
                  <a:cubicBezTo>
                    <a:pt x="0" y="541"/>
                    <a:pt x="10" y="551"/>
                    <a:pt x="22" y="551"/>
                  </a:cubicBezTo>
                  <a:lnTo>
                    <a:pt x="48" y="551"/>
                  </a:lnTo>
                  <a:cubicBezTo>
                    <a:pt x="61" y="551"/>
                    <a:pt x="70" y="541"/>
                    <a:pt x="70" y="529"/>
                  </a:cubicBezTo>
                  <a:lnTo>
                    <a:pt x="70" y="182"/>
                  </a:lnTo>
                  <a:cubicBezTo>
                    <a:pt x="70" y="120"/>
                    <a:pt x="121" y="70"/>
                    <a:pt x="182" y="70"/>
                  </a:cubicBezTo>
                  <a:cubicBezTo>
                    <a:pt x="244" y="70"/>
                    <a:pt x="293" y="120"/>
                    <a:pt x="293" y="182"/>
                  </a:cubicBezTo>
                  <a:lnTo>
                    <a:pt x="293" y="529"/>
                  </a:lnTo>
                  <a:cubicBezTo>
                    <a:pt x="293" y="541"/>
                    <a:pt x="303" y="551"/>
                    <a:pt x="315" y="551"/>
                  </a:cubicBezTo>
                  <a:lnTo>
                    <a:pt x="342" y="551"/>
                  </a:lnTo>
                  <a:cubicBezTo>
                    <a:pt x="354" y="551"/>
                    <a:pt x="364" y="541"/>
                    <a:pt x="364" y="529"/>
                  </a:cubicBezTo>
                  <a:lnTo>
                    <a:pt x="364" y="182"/>
                  </a:lnTo>
                  <a:cubicBezTo>
                    <a:pt x="364" y="119"/>
                    <a:pt x="413" y="70"/>
                    <a:pt x="476" y="70"/>
                  </a:cubicBezTo>
                  <a:cubicBezTo>
                    <a:pt x="537" y="70"/>
                    <a:pt x="587" y="120"/>
                    <a:pt x="587" y="182"/>
                  </a:cubicBezTo>
                  <a:lnTo>
                    <a:pt x="587" y="529"/>
                  </a:lnTo>
                  <a:cubicBezTo>
                    <a:pt x="587" y="541"/>
                    <a:pt x="597" y="551"/>
                    <a:pt x="609" y="551"/>
                  </a:cubicBezTo>
                  <a:lnTo>
                    <a:pt x="635" y="551"/>
                  </a:lnTo>
                  <a:cubicBezTo>
                    <a:pt x="647" y="551"/>
                    <a:pt x="657" y="541"/>
                    <a:pt x="657" y="529"/>
                  </a:cubicBezTo>
                  <a:lnTo>
                    <a:pt x="657" y="182"/>
                  </a:lnTo>
                  <a:cubicBezTo>
                    <a:pt x="657" y="82"/>
                    <a:pt x="576" y="0"/>
                    <a:pt x="476" y="0"/>
                  </a:cubicBezTo>
                  <a:close/>
                </a:path>
              </a:pathLst>
            </a:custGeom>
            <a:solidFill>
              <a:srgbClr val="003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7" name="Freeform 14">
              <a:extLst>
                <a:ext uri="{FF2B5EF4-FFF2-40B4-BE49-F238E27FC236}">
                  <a16:creationId xmlns:a16="http://schemas.microsoft.com/office/drawing/2014/main" id="{242C75DC-0341-4B8F-B627-3B2F8B1610AC}"/>
                </a:ext>
              </a:extLst>
            </p:cNvPr>
            <p:cNvSpPr>
              <a:spLocks noEditPoints="1"/>
            </p:cNvSpPr>
            <p:nvPr userDrawn="1"/>
          </p:nvSpPr>
          <p:spPr bwMode="auto">
            <a:xfrm>
              <a:off x="3980" y="281"/>
              <a:ext cx="101" cy="102"/>
            </a:xfrm>
            <a:custGeom>
              <a:avLst/>
              <a:gdLst>
                <a:gd name="T0" fmla="*/ 329 w 423"/>
                <a:gd name="T1" fmla="*/ 285 h 425"/>
                <a:gd name="T2" fmla="*/ 281 w 423"/>
                <a:gd name="T3" fmla="*/ 336 h 425"/>
                <a:gd name="T4" fmla="*/ 212 w 423"/>
                <a:gd name="T5" fmla="*/ 355 h 425"/>
                <a:gd name="T6" fmla="*/ 143 w 423"/>
                <a:gd name="T7" fmla="*/ 336 h 425"/>
                <a:gd name="T8" fmla="*/ 94 w 423"/>
                <a:gd name="T9" fmla="*/ 285 h 425"/>
                <a:gd name="T10" fmla="*/ 76 w 423"/>
                <a:gd name="T11" fmla="*/ 213 h 425"/>
                <a:gd name="T12" fmla="*/ 94 w 423"/>
                <a:gd name="T13" fmla="*/ 140 h 425"/>
                <a:gd name="T14" fmla="*/ 143 w 423"/>
                <a:gd name="T15" fmla="*/ 88 h 425"/>
                <a:gd name="T16" fmla="*/ 212 w 423"/>
                <a:gd name="T17" fmla="*/ 70 h 425"/>
                <a:gd name="T18" fmla="*/ 281 w 423"/>
                <a:gd name="T19" fmla="*/ 88 h 425"/>
                <a:gd name="T20" fmla="*/ 329 w 423"/>
                <a:gd name="T21" fmla="*/ 139 h 425"/>
                <a:gd name="T22" fmla="*/ 347 w 423"/>
                <a:gd name="T23" fmla="*/ 213 h 425"/>
                <a:gd name="T24" fmla="*/ 329 w 423"/>
                <a:gd name="T25" fmla="*/ 285 h 425"/>
                <a:gd name="T26" fmla="*/ 395 w 423"/>
                <a:gd name="T27" fmla="*/ 104 h 425"/>
                <a:gd name="T28" fmla="*/ 319 w 423"/>
                <a:gd name="T29" fmla="*/ 28 h 425"/>
                <a:gd name="T30" fmla="*/ 212 w 423"/>
                <a:gd name="T31" fmla="*/ 0 h 425"/>
                <a:gd name="T32" fmla="*/ 104 w 423"/>
                <a:gd name="T33" fmla="*/ 28 h 425"/>
                <a:gd name="T34" fmla="*/ 28 w 423"/>
                <a:gd name="T35" fmla="*/ 104 h 425"/>
                <a:gd name="T36" fmla="*/ 0 w 423"/>
                <a:gd name="T37" fmla="*/ 213 h 425"/>
                <a:gd name="T38" fmla="*/ 26 w 423"/>
                <a:gd name="T39" fmla="*/ 321 h 425"/>
                <a:gd name="T40" fmla="*/ 97 w 423"/>
                <a:gd name="T41" fmla="*/ 397 h 425"/>
                <a:gd name="T42" fmla="*/ 197 w 423"/>
                <a:gd name="T43" fmla="*/ 425 h 425"/>
                <a:gd name="T44" fmla="*/ 201 w 423"/>
                <a:gd name="T45" fmla="*/ 425 h 425"/>
                <a:gd name="T46" fmla="*/ 205 w 423"/>
                <a:gd name="T47" fmla="*/ 425 h 425"/>
                <a:gd name="T48" fmla="*/ 274 w 423"/>
                <a:gd name="T49" fmla="*/ 412 h 425"/>
                <a:gd name="T50" fmla="*/ 282 w 423"/>
                <a:gd name="T51" fmla="*/ 410 h 425"/>
                <a:gd name="T52" fmla="*/ 299 w 423"/>
                <a:gd name="T53" fmla="*/ 401 h 425"/>
                <a:gd name="T54" fmla="*/ 303 w 423"/>
                <a:gd name="T55" fmla="*/ 399 h 425"/>
                <a:gd name="T56" fmla="*/ 303 w 423"/>
                <a:gd name="T57" fmla="*/ 399 h 425"/>
                <a:gd name="T58" fmla="*/ 350 w 423"/>
                <a:gd name="T59" fmla="*/ 362 h 425"/>
                <a:gd name="T60" fmla="*/ 350 w 423"/>
                <a:gd name="T61" fmla="*/ 398 h 425"/>
                <a:gd name="T62" fmla="*/ 372 w 423"/>
                <a:gd name="T63" fmla="*/ 421 h 425"/>
                <a:gd name="T64" fmla="*/ 400 w 423"/>
                <a:gd name="T65" fmla="*/ 421 h 425"/>
                <a:gd name="T66" fmla="*/ 423 w 423"/>
                <a:gd name="T67" fmla="*/ 398 h 425"/>
                <a:gd name="T68" fmla="*/ 423 w 423"/>
                <a:gd name="T69" fmla="*/ 385 h 425"/>
                <a:gd name="T70" fmla="*/ 423 w 423"/>
                <a:gd name="T71" fmla="*/ 239 h 425"/>
                <a:gd name="T72" fmla="*/ 423 w 423"/>
                <a:gd name="T73" fmla="*/ 213 h 425"/>
                <a:gd name="T74" fmla="*/ 395 w 423"/>
                <a:gd name="T75" fmla="*/ 104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3" h="425">
                  <a:moveTo>
                    <a:pt x="329" y="285"/>
                  </a:moveTo>
                  <a:cubicBezTo>
                    <a:pt x="318" y="307"/>
                    <a:pt x="301" y="324"/>
                    <a:pt x="281" y="336"/>
                  </a:cubicBezTo>
                  <a:cubicBezTo>
                    <a:pt x="261" y="349"/>
                    <a:pt x="237" y="355"/>
                    <a:pt x="212" y="355"/>
                  </a:cubicBezTo>
                  <a:cubicBezTo>
                    <a:pt x="187" y="355"/>
                    <a:pt x="164" y="349"/>
                    <a:pt x="143" y="336"/>
                  </a:cubicBezTo>
                  <a:cubicBezTo>
                    <a:pt x="123" y="324"/>
                    <a:pt x="106" y="307"/>
                    <a:pt x="94" y="285"/>
                  </a:cubicBezTo>
                  <a:cubicBezTo>
                    <a:pt x="83" y="264"/>
                    <a:pt x="76" y="239"/>
                    <a:pt x="76" y="213"/>
                  </a:cubicBezTo>
                  <a:cubicBezTo>
                    <a:pt x="76" y="186"/>
                    <a:pt x="83" y="161"/>
                    <a:pt x="94" y="140"/>
                  </a:cubicBezTo>
                  <a:cubicBezTo>
                    <a:pt x="106" y="118"/>
                    <a:pt x="123" y="101"/>
                    <a:pt x="143" y="88"/>
                  </a:cubicBezTo>
                  <a:cubicBezTo>
                    <a:pt x="164" y="76"/>
                    <a:pt x="187" y="70"/>
                    <a:pt x="212" y="70"/>
                  </a:cubicBezTo>
                  <a:cubicBezTo>
                    <a:pt x="237" y="70"/>
                    <a:pt x="260" y="76"/>
                    <a:pt x="281" y="88"/>
                  </a:cubicBezTo>
                  <a:cubicBezTo>
                    <a:pt x="301" y="101"/>
                    <a:pt x="318" y="118"/>
                    <a:pt x="329" y="139"/>
                  </a:cubicBezTo>
                  <a:cubicBezTo>
                    <a:pt x="341" y="161"/>
                    <a:pt x="347" y="186"/>
                    <a:pt x="347" y="213"/>
                  </a:cubicBezTo>
                  <a:cubicBezTo>
                    <a:pt x="347" y="239"/>
                    <a:pt x="341" y="264"/>
                    <a:pt x="329" y="285"/>
                  </a:cubicBezTo>
                  <a:close/>
                  <a:moveTo>
                    <a:pt x="395" y="104"/>
                  </a:moveTo>
                  <a:cubicBezTo>
                    <a:pt x="376" y="72"/>
                    <a:pt x="351" y="46"/>
                    <a:pt x="319" y="28"/>
                  </a:cubicBezTo>
                  <a:cubicBezTo>
                    <a:pt x="287" y="9"/>
                    <a:pt x="251" y="0"/>
                    <a:pt x="212" y="0"/>
                  </a:cubicBezTo>
                  <a:cubicBezTo>
                    <a:pt x="173" y="0"/>
                    <a:pt x="137" y="9"/>
                    <a:pt x="104" y="28"/>
                  </a:cubicBezTo>
                  <a:cubicBezTo>
                    <a:pt x="72" y="46"/>
                    <a:pt x="46" y="72"/>
                    <a:pt x="28" y="104"/>
                  </a:cubicBezTo>
                  <a:cubicBezTo>
                    <a:pt x="10" y="137"/>
                    <a:pt x="0" y="173"/>
                    <a:pt x="0" y="213"/>
                  </a:cubicBezTo>
                  <a:cubicBezTo>
                    <a:pt x="0" y="252"/>
                    <a:pt x="9" y="289"/>
                    <a:pt x="26" y="321"/>
                  </a:cubicBezTo>
                  <a:cubicBezTo>
                    <a:pt x="43" y="353"/>
                    <a:pt x="67" y="379"/>
                    <a:pt x="97" y="397"/>
                  </a:cubicBezTo>
                  <a:cubicBezTo>
                    <a:pt x="126" y="415"/>
                    <a:pt x="160" y="425"/>
                    <a:pt x="197" y="425"/>
                  </a:cubicBezTo>
                  <a:cubicBezTo>
                    <a:pt x="198" y="425"/>
                    <a:pt x="200" y="425"/>
                    <a:pt x="201" y="425"/>
                  </a:cubicBezTo>
                  <a:cubicBezTo>
                    <a:pt x="202" y="425"/>
                    <a:pt x="203" y="425"/>
                    <a:pt x="205" y="425"/>
                  </a:cubicBezTo>
                  <a:cubicBezTo>
                    <a:pt x="229" y="425"/>
                    <a:pt x="253" y="420"/>
                    <a:pt x="274" y="412"/>
                  </a:cubicBezTo>
                  <a:cubicBezTo>
                    <a:pt x="277" y="411"/>
                    <a:pt x="280" y="411"/>
                    <a:pt x="282" y="410"/>
                  </a:cubicBezTo>
                  <a:cubicBezTo>
                    <a:pt x="287" y="407"/>
                    <a:pt x="293" y="404"/>
                    <a:pt x="299" y="401"/>
                  </a:cubicBezTo>
                  <a:cubicBezTo>
                    <a:pt x="300" y="401"/>
                    <a:pt x="302" y="400"/>
                    <a:pt x="303" y="399"/>
                  </a:cubicBezTo>
                  <a:cubicBezTo>
                    <a:pt x="303" y="399"/>
                    <a:pt x="303" y="399"/>
                    <a:pt x="303" y="399"/>
                  </a:cubicBezTo>
                  <a:cubicBezTo>
                    <a:pt x="321" y="389"/>
                    <a:pt x="336" y="376"/>
                    <a:pt x="350" y="362"/>
                  </a:cubicBezTo>
                  <a:lnTo>
                    <a:pt x="350" y="398"/>
                  </a:lnTo>
                  <a:cubicBezTo>
                    <a:pt x="350" y="411"/>
                    <a:pt x="360" y="421"/>
                    <a:pt x="372" y="421"/>
                  </a:cubicBezTo>
                  <a:lnTo>
                    <a:pt x="400" y="421"/>
                  </a:lnTo>
                  <a:cubicBezTo>
                    <a:pt x="413" y="421"/>
                    <a:pt x="423" y="411"/>
                    <a:pt x="423" y="398"/>
                  </a:cubicBezTo>
                  <a:lnTo>
                    <a:pt x="423" y="385"/>
                  </a:lnTo>
                  <a:lnTo>
                    <a:pt x="423" y="239"/>
                  </a:lnTo>
                  <a:lnTo>
                    <a:pt x="423" y="213"/>
                  </a:lnTo>
                  <a:cubicBezTo>
                    <a:pt x="423" y="173"/>
                    <a:pt x="413" y="137"/>
                    <a:pt x="395" y="104"/>
                  </a:cubicBezTo>
                  <a:close/>
                </a:path>
              </a:pathLst>
            </a:custGeom>
            <a:solidFill>
              <a:srgbClr val="003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8" name="Freeform 15">
              <a:extLst>
                <a:ext uri="{FF2B5EF4-FFF2-40B4-BE49-F238E27FC236}">
                  <a16:creationId xmlns:a16="http://schemas.microsoft.com/office/drawing/2014/main" id="{5155E883-EA50-4D76-A3F6-0E349C6399BB}"/>
                </a:ext>
              </a:extLst>
            </p:cNvPr>
            <p:cNvSpPr>
              <a:spLocks noEditPoints="1"/>
            </p:cNvSpPr>
            <p:nvPr userDrawn="1"/>
          </p:nvSpPr>
          <p:spPr bwMode="auto">
            <a:xfrm>
              <a:off x="3869" y="243"/>
              <a:ext cx="99" cy="140"/>
            </a:xfrm>
            <a:custGeom>
              <a:avLst/>
              <a:gdLst>
                <a:gd name="T0" fmla="*/ 70 w 410"/>
                <a:gd name="T1" fmla="*/ 370 h 582"/>
                <a:gd name="T2" fmla="*/ 205 w 410"/>
                <a:gd name="T3" fmla="*/ 225 h 582"/>
                <a:gd name="T4" fmla="*/ 340 w 410"/>
                <a:gd name="T5" fmla="*/ 370 h 582"/>
                <a:gd name="T6" fmla="*/ 205 w 410"/>
                <a:gd name="T7" fmla="*/ 512 h 582"/>
                <a:gd name="T8" fmla="*/ 70 w 410"/>
                <a:gd name="T9" fmla="*/ 370 h 582"/>
                <a:gd name="T10" fmla="*/ 388 w 410"/>
                <a:gd name="T11" fmla="*/ 0 h 582"/>
                <a:gd name="T12" fmla="*/ 362 w 410"/>
                <a:gd name="T13" fmla="*/ 0 h 582"/>
                <a:gd name="T14" fmla="*/ 340 w 410"/>
                <a:gd name="T15" fmla="*/ 22 h 582"/>
                <a:gd name="T16" fmla="*/ 340 w 410"/>
                <a:gd name="T17" fmla="*/ 208 h 582"/>
                <a:gd name="T18" fmla="*/ 205 w 410"/>
                <a:gd name="T19" fmla="*/ 154 h 582"/>
                <a:gd name="T20" fmla="*/ 0 w 410"/>
                <a:gd name="T21" fmla="*/ 370 h 582"/>
                <a:gd name="T22" fmla="*/ 186 w 410"/>
                <a:gd name="T23" fmla="*/ 581 h 582"/>
                <a:gd name="T24" fmla="*/ 186 w 410"/>
                <a:gd name="T25" fmla="*/ 581 h 582"/>
                <a:gd name="T26" fmla="*/ 205 w 410"/>
                <a:gd name="T27" fmla="*/ 582 h 582"/>
                <a:gd name="T28" fmla="*/ 224 w 410"/>
                <a:gd name="T29" fmla="*/ 581 h 582"/>
                <a:gd name="T30" fmla="*/ 410 w 410"/>
                <a:gd name="T31" fmla="*/ 380 h 582"/>
                <a:gd name="T32" fmla="*/ 410 w 410"/>
                <a:gd name="T33" fmla="*/ 380 h 582"/>
                <a:gd name="T34" fmla="*/ 410 w 410"/>
                <a:gd name="T35" fmla="*/ 22 h 582"/>
                <a:gd name="T36" fmla="*/ 388 w 410"/>
                <a:gd name="T37"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0" h="582">
                  <a:moveTo>
                    <a:pt x="70" y="370"/>
                  </a:moveTo>
                  <a:cubicBezTo>
                    <a:pt x="70" y="290"/>
                    <a:pt x="131" y="225"/>
                    <a:pt x="205" y="225"/>
                  </a:cubicBezTo>
                  <a:cubicBezTo>
                    <a:pt x="279" y="225"/>
                    <a:pt x="340" y="290"/>
                    <a:pt x="340" y="370"/>
                  </a:cubicBezTo>
                  <a:cubicBezTo>
                    <a:pt x="340" y="448"/>
                    <a:pt x="279" y="512"/>
                    <a:pt x="205" y="512"/>
                  </a:cubicBezTo>
                  <a:cubicBezTo>
                    <a:pt x="131" y="512"/>
                    <a:pt x="70" y="448"/>
                    <a:pt x="70" y="370"/>
                  </a:cubicBezTo>
                  <a:close/>
                  <a:moveTo>
                    <a:pt x="388" y="0"/>
                  </a:moveTo>
                  <a:lnTo>
                    <a:pt x="362" y="0"/>
                  </a:lnTo>
                  <a:cubicBezTo>
                    <a:pt x="350" y="0"/>
                    <a:pt x="340" y="10"/>
                    <a:pt x="340" y="22"/>
                  </a:cubicBezTo>
                  <a:lnTo>
                    <a:pt x="340" y="208"/>
                  </a:lnTo>
                  <a:cubicBezTo>
                    <a:pt x="304" y="174"/>
                    <a:pt x="256" y="154"/>
                    <a:pt x="205" y="154"/>
                  </a:cubicBezTo>
                  <a:cubicBezTo>
                    <a:pt x="92" y="154"/>
                    <a:pt x="0" y="251"/>
                    <a:pt x="0" y="370"/>
                  </a:cubicBezTo>
                  <a:cubicBezTo>
                    <a:pt x="0" y="480"/>
                    <a:pt x="82" y="571"/>
                    <a:pt x="186" y="581"/>
                  </a:cubicBezTo>
                  <a:lnTo>
                    <a:pt x="186" y="581"/>
                  </a:lnTo>
                  <a:cubicBezTo>
                    <a:pt x="192" y="582"/>
                    <a:pt x="199" y="582"/>
                    <a:pt x="205" y="582"/>
                  </a:cubicBezTo>
                  <a:cubicBezTo>
                    <a:pt x="212" y="582"/>
                    <a:pt x="218" y="582"/>
                    <a:pt x="224" y="581"/>
                  </a:cubicBezTo>
                  <a:cubicBezTo>
                    <a:pt x="328" y="572"/>
                    <a:pt x="409" y="485"/>
                    <a:pt x="410" y="380"/>
                  </a:cubicBezTo>
                  <a:lnTo>
                    <a:pt x="410" y="380"/>
                  </a:lnTo>
                  <a:lnTo>
                    <a:pt x="410" y="22"/>
                  </a:lnTo>
                  <a:cubicBezTo>
                    <a:pt x="410" y="10"/>
                    <a:pt x="400" y="0"/>
                    <a:pt x="388" y="0"/>
                  </a:cubicBezTo>
                  <a:close/>
                </a:path>
              </a:pathLst>
            </a:custGeom>
            <a:solidFill>
              <a:srgbClr val="003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9" name="Freeform 16">
              <a:extLst>
                <a:ext uri="{FF2B5EF4-FFF2-40B4-BE49-F238E27FC236}">
                  <a16:creationId xmlns:a16="http://schemas.microsoft.com/office/drawing/2014/main" id="{40488A2E-26FD-4258-B5B7-1BA73ABD597D}"/>
                </a:ext>
              </a:extLst>
            </p:cNvPr>
            <p:cNvSpPr>
              <a:spLocks noEditPoints="1"/>
            </p:cNvSpPr>
            <p:nvPr userDrawn="1"/>
          </p:nvSpPr>
          <p:spPr bwMode="auto">
            <a:xfrm>
              <a:off x="3700" y="280"/>
              <a:ext cx="99" cy="103"/>
            </a:xfrm>
            <a:custGeom>
              <a:avLst/>
              <a:gdLst>
                <a:gd name="T0" fmla="*/ 205 w 411"/>
                <a:gd name="T1" fmla="*/ 71 h 428"/>
                <a:gd name="T2" fmla="*/ 332 w 411"/>
                <a:gd name="T3" fmla="*/ 166 h 428"/>
                <a:gd name="T4" fmla="*/ 79 w 411"/>
                <a:gd name="T5" fmla="*/ 166 h 428"/>
                <a:gd name="T6" fmla="*/ 205 w 411"/>
                <a:gd name="T7" fmla="*/ 71 h 428"/>
                <a:gd name="T8" fmla="*/ 335 w 411"/>
                <a:gd name="T9" fmla="*/ 315 h 428"/>
                <a:gd name="T10" fmla="*/ 308 w 411"/>
                <a:gd name="T11" fmla="*/ 318 h 428"/>
                <a:gd name="T12" fmla="*/ 210 w 411"/>
                <a:gd name="T13" fmla="*/ 358 h 428"/>
                <a:gd name="T14" fmla="*/ 72 w 411"/>
                <a:gd name="T15" fmla="*/ 236 h 428"/>
                <a:gd name="T16" fmla="*/ 388 w 411"/>
                <a:gd name="T17" fmla="*/ 236 h 428"/>
                <a:gd name="T18" fmla="*/ 410 w 411"/>
                <a:gd name="T19" fmla="*/ 214 h 428"/>
                <a:gd name="T20" fmla="*/ 347 w 411"/>
                <a:gd name="T21" fmla="*/ 60 h 428"/>
                <a:gd name="T22" fmla="*/ 205 w 411"/>
                <a:gd name="T23" fmla="*/ 0 h 428"/>
                <a:gd name="T24" fmla="*/ 0 w 411"/>
                <a:gd name="T25" fmla="*/ 215 h 428"/>
                <a:gd name="T26" fmla="*/ 210 w 411"/>
                <a:gd name="T27" fmla="*/ 428 h 428"/>
                <a:gd name="T28" fmla="*/ 362 w 411"/>
                <a:gd name="T29" fmla="*/ 362 h 428"/>
                <a:gd name="T30" fmla="*/ 358 w 411"/>
                <a:gd name="T31" fmla="*/ 332 h 428"/>
                <a:gd name="T32" fmla="*/ 335 w 411"/>
                <a:gd name="T33" fmla="*/ 315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1" h="428">
                  <a:moveTo>
                    <a:pt x="205" y="71"/>
                  </a:moveTo>
                  <a:cubicBezTo>
                    <a:pt x="263" y="71"/>
                    <a:pt x="313" y="109"/>
                    <a:pt x="332" y="166"/>
                  </a:cubicBezTo>
                  <a:lnTo>
                    <a:pt x="79" y="166"/>
                  </a:lnTo>
                  <a:cubicBezTo>
                    <a:pt x="98" y="109"/>
                    <a:pt x="148" y="71"/>
                    <a:pt x="205" y="71"/>
                  </a:cubicBezTo>
                  <a:close/>
                  <a:moveTo>
                    <a:pt x="335" y="315"/>
                  </a:moveTo>
                  <a:cubicBezTo>
                    <a:pt x="327" y="309"/>
                    <a:pt x="315" y="310"/>
                    <a:pt x="308" y="318"/>
                  </a:cubicBezTo>
                  <a:cubicBezTo>
                    <a:pt x="285" y="345"/>
                    <a:pt x="253" y="358"/>
                    <a:pt x="210" y="358"/>
                  </a:cubicBezTo>
                  <a:cubicBezTo>
                    <a:pt x="138" y="358"/>
                    <a:pt x="82" y="307"/>
                    <a:pt x="72" y="236"/>
                  </a:cubicBezTo>
                  <a:lnTo>
                    <a:pt x="388" y="236"/>
                  </a:lnTo>
                  <a:cubicBezTo>
                    <a:pt x="400" y="236"/>
                    <a:pt x="410" y="226"/>
                    <a:pt x="410" y="214"/>
                  </a:cubicBezTo>
                  <a:cubicBezTo>
                    <a:pt x="411" y="159"/>
                    <a:pt x="387" y="101"/>
                    <a:pt x="347" y="60"/>
                  </a:cubicBezTo>
                  <a:cubicBezTo>
                    <a:pt x="309" y="21"/>
                    <a:pt x="258" y="0"/>
                    <a:pt x="205" y="0"/>
                  </a:cubicBezTo>
                  <a:cubicBezTo>
                    <a:pt x="92" y="0"/>
                    <a:pt x="0" y="96"/>
                    <a:pt x="0" y="215"/>
                  </a:cubicBezTo>
                  <a:cubicBezTo>
                    <a:pt x="0" y="335"/>
                    <a:pt x="92" y="428"/>
                    <a:pt x="210" y="428"/>
                  </a:cubicBezTo>
                  <a:cubicBezTo>
                    <a:pt x="274" y="428"/>
                    <a:pt x="326" y="405"/>
                    <a:pt x="362" y="362"/>
                  </a:cubicBezTo>
                  <a:cubicBezTo>
                    <a:pt x="370" y="353"/>
                    <a:pt x="368" y="339"/>
                    <a:pt x="358" y="332"/>
                  </a:cubicBezTo>
                  <a:lnTo>
                    <a:pt x="335" y="315"/>
                  </a:lnTo>
                  <a:close/>
                </a:path>
              </a:pathLst>
            </a:custGeom>
            <a:solidFill>
              <a:srgbClr val="003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0" name="Freeform 17">
              <a:extLst>
                <a:ext uri="{FF2B5EF4-FFF2-40B4-BE49-F238E27FC236}">
                  <a16:creationId xmlns:a16="http://schemas.microsoft.com/office/drawing/2014/main" id="{DE7F32F1-2D68-449D-A801-48C2B5D631BB}"/>
                </a:ext>
              </a:extLst>
            </p:cNvPr>
            <p:cNvSpPr>
              <a:spLocks/>
            </p:cNvSpPr>
            <p:nvPr userDrawn="1"/>
          </p:nvSpPr>
          <p:spPr bwMode="auto">
            <a:xfrm>
              <a:off x="4596" y="249"/>
              <a:ext cx="120" cy="134"/>
            </a:xfrm>
            <a:custGeom>
              <a:avLst/>
              <a:gdLst>
                <a:gd name="T0" fmla="*/ 457 w 500"/>
                <a:gd name="T1" fmla="*/ 386 h 558"/>
                <a:gd name="T2" fmla="*/ 429 w 500"/>
                <a:gd name="T3" fmla="*/ 393 h 558"/>
                <a:gd name="T4" fmla="*/ 266 w 500"/>
                <a:gd name="T5" fmla="*/ 488 h 558"/>
                <a:gd name="T6" fmla="*/ 70 w 500"/>
                <a:gd name="T7" fmla="*/ 279 h 558"/>
                <a:gd name="T8" fmla="*/ 266 w 500"/>
                <a:gd name="T9" fmla="*/ 70 h 558"/>
                <a:gd name="T10" fmla="*/ 433 w 500"/>
                <a:gd name="T11" fmla="*/ 169 h 558"/>
                <a:gd name="T12" fmla="*/ 460 w 500"/>
                <a:gd name="T13" fmla="*/ 176 h 558"/>
                <a:gd name="T14" fmla="*/ 486 w 500"/>
                <a:gd name="T15" fmla="*/ 163 h 558"/>
                <a:gd name="T16" fmla="*/ 494 w 500"/>
                <a:gd name="T17" fmla="*/ 134 h 558"/>
                <a:gd name="T18" fmla="*/ 266 w 500"/>
                <a:gd name="T19" fmla="*/ 0 h 558"/>
                <a:gd name="T20" fmla="*/ 0 w 500"/>
                <a:gd name="T21" fmla="*/ 279 h 558"/>
                <a:gd name="T22" fmla="*/ 266 w 500"/>
                <a:gd name="T23" fmla="*/ 558 h 558"/>
                <a:gd name="T24" fmla="*/ 490 w 500"/>
                <a:gd name="T25" fmla="*/ 429 h 558"/>
                <a:gd name="T26" fmla="*/ 482 w 500"/>
                <a:gd name="T27" fmla="*/ 401 h 558"/>
                <a:gd name="T28" fmla="*/ 457 w 500"/>
                <a:gd name="T29" fmla="*/ 386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0" h="558">
                  <a:moveTo>
                    <a:pt x="457" y="386"/>
                  </a:moveTo>
                  <a:cubicBezTo>
                    <a:pt x="448" y="380"/>
                    <a:pt x="435" y="383"/>
                    <a:pt x="429" y="393"/>
                  </a:cubicBezTo>
                  <a:cubicBezTo>
                    <a:pt x="393" y="451"/>
                    <a:pt x="332" y="488"/>
                    <a:pt x="266" y="488"/>
                  </a:cubicBezTo>
                  <a:cubicBezTo>
                    <a:pt x="158" y="488"/>
                    <a:pt x="70" y="394"/>
                    <a:pt x="70" y="279"/>
                  </a:cubicBezTo>
                  <a:cubicBezTo>
                    <a:pt x="70" y="164"/>
                    <a:pt x="158" y="70"/>
                    <a:pt x="266" y="70"/>
                  </a:cubicBezTo>
                  <a:cubicBezTo>
                    <a:pt x="335" y="70"/>
                    <a:pt x="398" y="108"/>
                    <a:pt x="433" y="169"/>
                  </a:cubicBezTo>
                  <a:cubicBezTo>
                    <a:pt x="438" y="178"/>
                    <a:pt x="450" y="182"/>
                    <a:pt x="460" y="176"/>
                  </a:cubicBezTo>
                  <a:lnTo>
                    <a:pt x="486" y="163"/>
                  </a:lnTo>
                  <a:cubicBezTo>
                    <a:pt x="497" y="157"/>
                    <a:pt x="500" y="144"/>
                    <a:pt x="494" y="134"/>
                  </a:cubicBezTo>
                  <a:cubicBezTo>
                    <a:pt x="448" y="51"/>
                    <a:pt x="362" y="0"/>
                    <a:pt x="266" y="0"/>
                  </a:cubicBezTo>
                  <a:cubicBezTo>
                    <a:pt x="119" y="0"/>
                    <a:pt x="0" y="125"/>
                    <a:pt x="0" y="279"/>
                  </a:cubicBezTo>
                  <a:cubicBezTo>
                    <a:pt x="0" y="433"/>
                    <a:pt x="119" y="558"/>
                    <a:pt x="266" y="558"/>
                  </a:cubicBezTo>
                  <a:cubicBezTo>
                    <a:pt x="357" y="558"/>
                    <a:pt x="441" y="508"/>
                    <a:pt x="490" y="429"/>
                  </a:cubicBezTo>
                  <a:cubicBezTo>
                    <a:pt x="496" y="420"/>
                    <a:pt x="492" y="407"/>
                    <a:pt x="482" y="401"/>
                  </a:cubicBezTo>
                  <a:lnTo>
                    <a:pt x="457" y="386"/>
                  </a:lnTo>
                  <a:close/>
                </a:path>
              </a:pathLst>
            </a:custGeom>
            <a:solidFill>
              <a:srgbClr val="003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1" name="Freeform 18">
              <a:extLst>
                <a:ext uri="{FF2B5EF4-FFF2-40B4-BE49-F238E27FC236}">
                  <a16:creationId xmlns:a16="http://schemas.microsoft.com/office/drawing/2014/main" id="{9BFBE44E-504C-437B-8D00-143FD728AE9D}"/>
                </a:ext>
              </a:extLst>
            </p:cNvPr>
            <p:cNvSpPr>
              <a:spLocks/>
            </p:cNvSpPr>
            <p:nvPr userDrawn="1"/>
          </p:nvSpPr>
          <p:spPr bwMode="auto">
            <a:xfrm>
              <a:off x="3381" y="426"/>
              <a:ext cx="6" cy="9"/>
            </a:xfrm>
            <a:custGeom>
              <a:avLst/>
              <a:gdLst>
                <a:gd name="T0" fmla="*/ 19 w 26"/>
                <a:gd name="T1" fmla="*/ 0 h 35"/>
                <a:gd name="T2" fmla="*/ 7 w 26"/>
                <a:gd name="T3" fmla="*/ 0 h 35"/>
                <a:gd name="T4" fmla="*/ 0 w 26"/>
                <a:gd name="T5" fmla="*/ 7 h 35"/>
                <a:gd name="T6" fmla="*/ 0 w 26"/>
                <a:gd name="T7" fmla="*/ 27 h 35"/>
                <a:gd name="T8" fmla="*/ 7 w 26"/>
                <a:gd name="T9" fmla="*/ 35 h 35"/>
                <a:gd name="T10" fmla="*/ 19 w 26"/>
                <a:gd name="T11" fmla="*/ 35 h 35"/>
                <a:gd name="T12" fmla="*/ 26 w 26"/>
                <a:gd name="T13" fmla="*/ 27 h 35"/>
                <a:gd name="T14" fmla="*/ 26 w 26"/>
                <a:gd name="T15" fmla="*/ 7 h 35"/>
                <a:gd name="T16" fmla="*/ 19 w 26"/>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35">
                  <a:moveTo>
                    <a:pt x="19" y="0"/>
                  </a:moveTo>
                  <a:lnTo>
                    <a:pt x="7" y="0"/>
                  </a:lnTo>
                  <a:cubicBezTo>
                    <a:pt x="3" y="0"/>
                    <a:pt x="0" y="3"/>
                    <a:pt x="0" y="7"/>
                  </a:cubicBezTo>
                  <a:lnTo>
                    <a:pt x="0" y="27"/>
                  </a:lnTo>
                  <a:cubicBezTo>
                    <a:pt x="0" y="32"/>
                    <a:pt x="3" y="35"/>
                    <a:pt x="7" y="35"/>
                  </a:cubicBezTo>
                  <a:lnTo>
                    <a:pt x="19" y="35"/>
                  </a:lnTo>
                  <a:cubicBezTo>
                    <a:pt x="23" y="35"/>
                    <a:pt x="26" y="32"/>
                    <a:pt x="26" y="27"/>
                  </a:cubicBezTo>
                  <a:lnTo>
                    <a:pt x="26" y="7"/>
                  </a:lnTo>
                  <a:cubicBezTo>
                    <a:pt x="26" y="3"/>
                    <a:pt x="23" y="0"/>
                    <a:pt x="19" y="0"/>
                  </a:cubicBezTo>
                  <a:close/>
                </a:path>
              </a:pathLst>
            </a:custGeom>
            <a:solidFill>
              <a:srgbClr val="F078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2" name="Freeform 19">
              <a:extLst>
                <a:ext uri="{FF2B5EF4-FFF2-40B4-BE49-F238E27FC236}">
                  <a16:creationId xmlns:a16="http://schemas.microsoft.com/office/drawing/2014/main" id="{CD02A451-D298-4E40-A339-C3DBC3CD6DCF}"/>
                </a:ext>
              </a:extLst>
            </p:cNvPr>
            <p:cNvSpPr>
              <a:spLocks/>
            </p:cNvSpPr>
            <p:nvPr userDrawn="1"/>
          </p:nvSpPr>
          <p:spPr bwMode="auto">
            <a:xfrm>
              <a:off x="3568" y="426"/>
              <a:ext cx="6" cy="9"/>
            </a:xfrm>
            <a:custGeom>
              <a:avLst/>
              <a:gdLst>
                <a:gd name="T0" fmla="*/ 19 w 27"/>
                <a:gd name="T1" fmla="*/ 0 h 35"/>
                <a:gd name="T2" fmla="*/ 7 w 27"/>
                <a:gd name="T3" fmla="*/ 0 h 35"/>
                <a:gd name="T4" fmla="*/ 0 w 27"/>
                <a:gd name="T5" fmla="*/ 7 h 35"/>
                <a:gd name="T6" fmla="*/ 0 w 27"/>
                <a:gd name="T7" fmla="*/ 27 h 35"/>
                <a:gd name="T8" fmla="*/ 7 w 27"/>
                <a:gd name="T9" fmla="*/ 35 h 35"/>
                <a:gd name="T10" fmla="*/ 19 w 27"/>
                <a:gd name="T11" fmla="*/ 35 h 35"/>
                <a:gd name="T12" fmla="*/ 27 w 27"/>
                <a:gd name="T13" fmla="*/ 27 h 35"/>
                <a:gd name="T14" fmla="*/ 27 w 27"/>
                <a:gd name="T15" fmla="*/ 7 h 35"/>
                <a:gd name="T16" fmla="*/ 19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19" y="0"/>
                  </a:moveTo>
                  <a:lnTo>
                    <a:pt x="7" y="0"/>
                  </a:lnTo>
                  <a:cubicBezTo>
                    <a:pt x="3" y="0"/>
                    <a:pt x="0" y="3"/>
                    <a:pt x="0" y="7"/>
                  </a:cubicBezTo>
                  <a:lnTo>
                    <a:pt x="0" y="27"/>
                  </a:lnTo>
                  <a:cubicBezTo>
                    <a:pt x="0" y="32"/>
                    <a:pt x="3" y="35"/>
                    <a:pt x="7" y="35"/>
                  </a:cubicBezTo>
                  <a:lnTo>
                    <a:pt x="19" y="35"/>
                  </a:lnTo>
                  <a:cubicBezTo>
                    <a:pt x="23" y="35"/>
                    <a:pt x="27" y="32"/>
                    <a:pt x="27" y="27"/>
                  </a:cubicBezTo>
                  <a:lnTo>
                    <a:pt x="27" y="7"/>
                  </a:lnTo>
                  <a:cubicBezTo>
                    <a:pt x="27" y="3"/>
                    <a:pt x="23" y="0"/>
                    <a:pt x="19" y="0"/>
                  </a:cubicBezTo>
                  <a:close/>
                </a:path>
              </a:pathLst>
            </a:custGeom>
            <a:solidFill>
              <a:srgbClr val="F078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3" name="Freeform 20">
              <a:extLst>
                <a:ext uri="{FF2B5EF4-FFF2-40B4-BE49-F238E27FC236}">
                  <a16:creationId xmlns:a16="http://schemas.microsoft.com/office/drawing/2014/main" id="{24F350D7-1E6E-458A-A028-F297A980C9F7}"/>
                </a:ext>
              </a:extLst>
            </p:cNvPr>
            <p:cNvSpPr>
              <a:spLocks/>
            </p:cNvSpPr>
            <p:nvPr userDrawn="1"/>
          </p:nvSpPr>
          <p:spPr bwMode="auto">
            <a:xfrm>
              <a:off x="3665" y="426"/>
              <a:ext cx="6" cy="9"/>
            </a:xfrm>
            <a:custGeom>
              <a:avLst/>
              <a:gdLst>
                <a:gd name="T0" fmla="*/ 19 w 27"/>
                <a:gd name="T1" fmla="*/ 0 h 35"/>
                <a:gd name="T2" fmla="*/ 8 w 27"/>
                <a:gd name="T3" fmla="*/ 0 h 35"/>
                <a:gd name="T4" fmla="*/ 0 w 27"/>
                <a:gd name="T5" fmla="*/ 7 h 35"/>
                <a:gd name="T6" fmla="*/ 0 w 27"/>
                <a:gd name="T7" fmla="*/ 27 h 35"/>
                <a:gd name="T8" fmla="*/ 8 w 27"/>
                <a:gd name="T9" fmla="*/ 35 h 35"/>
                <a:gd name="T10" fmla="*/ 19 w 27"/>
                <a:gd name="T11" fmla="*/ 35 h 35"/>
                <a:gd name="T12" fmla="*/ 27 w 27"/>
                <a:gd name="T13" fmla="*/ 27 h 35"/>
                <a:gd name="T14" fmla="*/ 27 w 27"/>
                <a:gd name="T15" fmla="*/ 7 h 35"/>
                <a:gd name="T16" fmla="*/ 19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19" y="0"/>
                  </a:moveTo>
                  <a:lnTo>
                    <a:pt x="8" y="0"/>
                  </a:lnTo>
                  <a:cubicBezTo>
                    <a:pt x="3" y="0"/>
                    <a:pt x="0" y="3"/>
                    <a:pt x="0" y="7"/>
                  </a:cubicBezTo>
                  <a:lnTo>
                    <a:pt x="0" y="27"/>
                  </a:lnTo>
                  <a:cubicBezTo>
                    <a:pt x="0" y="32"/>
                    <a:pt x="3" y="35"/>
                    <a:pt x="8" y="35"/>
                  </a:cubicBezTo>
                  <a:lnTo>
                    <a:pt x="19" y="35"/>
                  </a:lnTo>
                  <a:cubicBezTo>
                    <a:pt x="24" y="35"/>
                    <a:pt x="27" y="32"/>
                    <a:pt x="27" y="27"/>
                  </a:cubicBezTo>
                  <a:lnTo>
                    <a:pt x="27" y="7"/>
                  </a:lnTo>
                  <a:cubicBezTo>
                    <a:pt x="27" y="3"/>
                    <a:pt x="24" y="0"/>
                    <a:pt x="19" y="0"/>
                  </a:cubicBezTo>
                  <a:close/>
                </a:path>
              </a:pathLst>
            </a:custGeom>
            <a:solidFill>
              <a:srgbClr val="F078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4" name="Freeform 21">
              <a:extLst>
                <a:ext uri="{FF2B5EF4-FFF2-40B4-BE49-F238E27FC236}">
                  <a16:creationId xmlns:a16="http://schemas.microsoft.com/office/drawing/2014/main" id="{D7649F56-7C4F-4D39-92DF-49302D0726E0}"/>
                </a:ext>
              </a:extLst>
            </p:cNvPr>
            <p:cNvSpPr>
              <a:spLocks/>
            </p:cNvSpPr>
            <p:nvPr userDrawn="1"/>
          </p:nvSpPr>
          <p:spPr bwMode="auto">
            <a:xfrm>
              <a:off x="3919" y="426"/>
              <a:ext cx="7" cy="9"/>
            </a:xfrm>
            <a:custGeom>
              <a:avLst/>
              <a:gdLst>
                <a:gd name="T0" fmla="*/ 20 w 27"/>
                <a:gd name="T1" fmla="*/ 0 h 35"/>
                <a:gd name="T2" fmla="*/ 8 w 27"/>
                <a:gd name="T3" fmla="*/ 0 h 35"/>
                <a:gd name="T4" fmla="*/ 0 w 27"/>
                <a:gd name="T5" fmla="*/ 7 h 35"/>
                <a:gd name="T6" fmla="*/ 0 w 27"/>
                <a:gd name="T7" fmla="*/ 27 h 35"/>
                <a:gd name="T8" fmla="*/ 8 w 27"/>
                <a:gd name="T9" fmla="*/ 35 h 35"/>
                <a:gd name="T10" fmla="*/ 20 w 27"/>
                <a:gd name="T11" fmla="*/ 35 h 35"/>
                <a:gd name="T12" fmla="*/ 27 w 27"/>
                <a:gd name="T13" fmla="*/ 27 h 35"/>
                <a:gd name="T14" fmla="*/ 27 w 27"/>
                <a:gd name="T15" fmla="*/ 7 h 35"/>
                <a:gd name="T16" fmla="*/ 20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20" y="0"/>
                  </a:moveTo>
                  <a:lnTo>
                    <a:pt x="8" y="0"/>
                  </a:lnTo>
                  <a:cubicBezTo>
                    <a:pt x="4" y="0"/>
                    <a:pt x="0" y="3"/>
                    <a:pt x="0" y="7"/>
                  </a:cubicBezTo>
                  <a:lnTo>
                    <a:pt x="0" y="27"/>
                  </a:lnTo>
                  <a:cubicBezTo>
                    <a:pt x="0" y="32"/>
                    <a:pt x="4" y="35"/>
                    <a:pt x="8" y="35"/>
                  </a:cubicBezTo>
                  <a:lnTo>
                    <a:pt x="20" y="35"/>
                  </a:lnTo>
                  <a:cubicBezTo>
                    <a:pt x="24" y="35"/>
                    <a:pt x="27" y="32"/>
                    <a:pt x="27" y="27"/>
                  </a:cubicBezTo>
                  <a:lnTo>
                    <a:pt x="27" y="7"/>
                  </a:lnTo>
                  <a:cubicBezTo>
                    <a:pt x="27" y="3"/>
                    <a:pt x="24" y="0"/>
                    <a:pt x="20" y="0"/>
                  </a:cubicBezTo>
                  <a:close/>
                </a:path>
              </a:pathLst>
            </a:custGeom>
            <a:solidFill>
              <a:srgbClr val="F078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5" name="Freeform 22">
              <a:extLst>
                <a:ext uri="{FF2B5EF4-FFF2-40B4-BE49-F238E27FC236}">
                  <a16:creationId xmlns:a16="http://schemas.microsoft.com/office/drawing/2014/main" id="{811693AB-D172-4A72-BCF7-37C259682C01}"/>
                </a:ext>
              </a:extLst>
            </p:cNvPr>
            <p:cNvSpPr>
              <a:spLocks/>
            </p:cNvSpPr>
            <p:nvPr userDrawn="1"/>
          </p:nvSpPr>
          <p:spPr bwMode="auto">
            <a:xfrm>
              <a:off x="3272" y="426"/>
              <a:ext cx="44" cy="59"/>
            </a:xfrm>
            <a:custGeom>
              <a:avLst/>
              <a:gdLst>
                <a:gd name="T0" fmla="*/ 179 w 186"/>
                <a:gd name="T1" fmla="*/ 0 h 243"/>
                <a:gd name="T2" fmla="*/ 167 w 186"/>
                <a:gd name="T3" fmla="*/ 0 h 243"/>
                <a:gd name="T4" fmla="*/ 160 w 186"/>
                <a:gd name="T5" fmla="*/ 7 h 243"/>
                <a:gd name="T6" fmla="*/ 160 w 186"/>
                <a:gd name="T7" fmla="*/ 151 h 243"/>
                <a:gd name="T8" fmla="*/ 93 w 186"/>
                <a:gd name="T9" fmla="*/ 216 h 243"/>
                <a:gd name="T10" fmla="*/ 27 w 186"/>
                <a:gd name="T11" fmla="*/ 151 h 243"/>
                <a:gd name="T12" fmla="*/ 27 w 186"/>
                <a:gd name="T13" fmla="*/ 7 h 243"/>
                <a:gd name="T14" fmla="*/ 19 w 186"/>
                <a:gd name="T15" fmla="*/ 0 h 243"/>
                <a:gd name="T16" fmla="*/ 7 w 186"/>
                <a:gd name="T17" fmla="*/ 0 h 243"/>
                <a:gd name="T18" fmla="*/ 0 w 186"/>
                <a:gd name="T19" fmla="*/ 7 h 243"/>
                <a:gd name="T20" fmla="*/ 0 w 186"/>
                <a:gd name="T21" fmla="*/ 151 h 243"/>
                <a:gd name="T22" fmla="*/ 93 w 186"/>
                <a:gd name="T23" fmla="*/ 243 h 243"/>
                <a:gd name="T24" fmla="*/ 186 w 186"/>
                <a:gd name="T25" fmla="*/ 151 h 243"/>
                <a:gd name="T26" fmla="*/ 186 w 186"/>
                <a:gd name="T27" fmla="*/ 7 h 243"/>
                <a:gd name="T28" fmla="*/ 179 w 186"/>
                <a:gd name="T29"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6" h="243">
                  <a:moveTo>
                    <a:pt x="179" y="0"/>
                  </a:moveTo>
                  <a:lnTo>
                    <a:pt x="167" y="0"/>
                  </a:lnTo>
                  <a:cubicBezTo>
                    <a:pt x="163" y="0"/>
                    <a:pt x="160" y="3"/>
                    <a:pt x="160" y="7"/>
                  </a:cubicBezTo>
                  <a:lnTo>
                    <a:pt x="160" y="151"/>
                  </a:lnTo>
                  <a:cubicBezTo>
                    <a:pt x="160" y="190"/>
                    <a:pt x="133" y="216"/>
                    <a:pt x="93" y="216"/>
                  </a:cubicBezTo>
                  <a:cubicBezTo>
                    <a:pt x="53" y="216"/>
                    <a:pt x="27" y="190"/>
                    <a:pt x="27" y="151"/>
                  </a:cubicBezTo>
                  <a:lnTo>
                    <a:pt x="27" y="7"/>
                  </a:lnTo>
                  <a:cubicBezTo>
                    <a:pt x="27" y="3"/>
                    <a:pt x="23" y="0"/>
                    <a:pt x="19" y="0"/>
                  </a:cubicBezTo>
                  <a:lnTo>
                    <a:pt x="7" y="0"/>
                  </a:lnTo>
                  <a:cubicBezTo>
                    <a:pt x="3" y="0"/>
                    <a:pt x="0" y="3"/>
                    <a:pt x="0" y="7"/>
                  </a:cubicBezTo>
                  <a:lnTo>
                    <a:pt x="0" y="151"/>
                  </a:lnTo>
                  <a:cubicBezTo>
                    <a:pt x="0" y="204"/>
                    <a:pt x="39" y="243"/>
                    <a:pt x="93" y="243"/>
                  </a:cubicBezTo>
                  <a:cubicBezTo>
                    <a:pt x="148" y="243"/>
                    <a:pt x="186" y="205"/>
                    <a:pt x="186" y="151"/>
                  </a:cubicBezTo>
                  <a:lnTo>
                    <a:pt x="186" y="7"/>
                  </a:lnTo>
                  <a:cubicBezTo>
                    <a:pt x="186" y="3"/>
                    <a:pt x="183" y="0"/>
                    <a:pt x="179" y="0"/>
                  </a:cubicBezTo>
                  <a:close/>
                </a:path>
              </a:pathLst>
            </a:custGeom>
            <a:solidFill>
              <a:srgbClr val="F078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6" name="Freeform 23">
              <a:extLst>
                <a:ext uri="{FF2B5EF4-FFF2-40B4-BE49-F238E27FC236}">
                  <a16:creationId xmlns:a16="http://schemas.microsoft.com/office/drawing/2014/main" id="{F12DCF94-347E-4348-BD42-C77D387D6C97}"/>
                </a:ext>
              </a:extLst>
            </p:cNvPr>
            <p:cNvSpPr>
              <a:spLocks/>
            </p:cNvSpPr>
            <p:nvPr userDrawn="1"/>
          </p:nvSpPr>
          <p:spPr bwMode="auto">
            <a:xfrm>
              <a:off x="3330" y="439"/>
              <a:ext cx="37" cy="45"/>
            </a:xfrm>
            <a:custGeom>
              <a:avLst/>
              <a:gdLst>
                <a:gd name="T0" fmla="*/ 80 w 155"/>
                <a:gd name="T1" fmla="*/ 0 h 185"/>
                <a:gd name="T2" fmla="*/ 27 w 155"/>
                <a:gd name="T3" fmla="*/ 20 h 185"/>
                <a:gd name="T4" fmla="*/ 27 w 155"/>
                <a:gd name="T5" fmla="*/ 12 h 185"/>
                <a:gd name="T6" fmla="*/ 20 w 155"/>
                <a:gd name="T7" fmla="*/ 5 h 185"/>
                <a:gd name="T8" fmla="*/ 8 w 155"/>
                <a:gd name="T9" fmla="*/ 5 h 185"/>
                <a:gd name="T10" fmla="*/ 0 w 155"/>
                <a:gd name="T11" fmla="*/ 12 h 185"/>
                <a:gd name="T12" fmla="*/ 0 w 155"/>
                <a:gd name="T13" fmla="*/ 178 h 185"/>
                <a:gd name="T14" fmla="*/ 8 w 155"/>
                <a:gd name="T15" fmla="*/ 185 h 185"/>
                <a:gd name="T16" fmla="*/ 20 w 155"/>
                <a:gd name="T17" fmla="*/ 185 h 185"/>
                <a:gd name="T18" fmla="*/ 27 w 155"/>
                <a:gd name="T19" fmla="*/ 178 h 185"/>
                <a:gd name="T20" fmla="*/ 27 w 155"/>
                <a:gd name="T21" fmla="*/ 78 h 185"/>
                <a:gd name="T22" fmla="*/ 79 w 155"/>
                <a:gd name="T23" fmla="*/ 27 h 185"/>
                <a:gd name="T24" fmla="*/ 128 w 155"/>
                <a:gd name="T25" fmla="*/ 78 h 185"/>
                <a:gd name="T26" fmla="*/ 128 w 155"/>
                <a:gd name="T27" fmla="*/ 178 h 185"/>
                <a:gd name="T28" fmla="*/ 136 w 155"/>
                <a:gd name="T29" fmla="*/ 185 h 185"/>
                <a:gd name="T30" fmla="*/ 147 w 155"/>
                <a:gd name="T31" fmla="*/ 185 h 185"/>
                <a:gd name="T32" fmla="*/ 155 w 155"/>
                <a:gd name="T33" fmla="*/ 178 h 185"/>
                <a:gd name="T34" fmla="*/ 155 w 155"/>
                <a:gd name="T35" fmla="*/ 78 h 185"/>
                <a:gd name="T36" fmla="*/ 80 w 155"/>
                <a:gd name="T37"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5" h="185">
                  <a:moveTo>
                    <a:pt x="80" y="0"/>
                  </a:moveTo>
                  <a:cubicBezTo>
                    <a:pt x="59" y="0"/>
                    <a:pt x="41" y="7"/>
                    <a:pt x="27" y="20"/>
                  </a:cubicBezTo>
                  <a:lnTo>
                    <a:pt x="27" y="12"/>
                  </a:lnTo>
                  <a:cubicBezTo>
                    <a:pt x="27" y="8"/>
                    <a:pt x="24" y="5"/>
                    <a:pt x="20" y="5"/>
                  </a:cubicBezTo>
                  <a:lnTo>
                    <a:pt x="8" y="5"/>
                  </a:lnTo>
                  <a:cubicBezTo>
                    <a:pt x="4" y="5"/>
                    <a:pt x="0" y="8"/>
                    <a:pt x="0" y="12"/>
                  </a:cubicBezTo>
                  <a:lnTo>
                    <a:pt x="0" y="178"/>
                  </a:lnTo>
                  <a:cubicBezTo>
                    <a:pt x="0" y="182"/>
                    <a:pt x="4" y="185"/>
                    <a:pt x="8" y="185"/>
                  </a:cubicBezTo>
                  <a:lnTo>
                    <a:pt x="20" y="185"/>
                  </a:lnTo>
                  <a:cubicBezTo>
                    <a:pt x="24" y="185"/>
                    <a:pt x="27" y="182"/>
                    <a:pt x="27" y="178"/>
                  </a:cubicBezTo>
                  <a:lnTo>
                    <a:pt x="27" y="78"/>
                  </a:lnTo>
                  <a:cubicBezTo>
                    <a:pt x="27" y="49"/>
                    <a:pt x="50" y="27"/>
                    <a:pt x="79" y="27"/>
                  </a:cubicBezTo>
                  <a:cubicBezTo>
                    <a:pt x="111" y="27"/>
                    <a:pt x="128" y="45"/>
                    <a:pt x="128" y="78"/>
                  </a:cubicBezTo>
                  <a:lnTo>
                    <a:pt x="128" y="178"/>
                  </a:lnTo>
                  <a:cubicBezTo>
                    <a:pt x="128" y="182"/>
                    <a:pt x="131" y="185"/>
                    <a:pt x="136" y="185"/>
                  </a:cubicBezTo>
                  <a:lnTo>
                    <a:pt x="147" y="185"/>
                  </a:lnTo>
                  <a:cubicBezTo>
                    <a:pt x="152" y="185"/>
                    <a:pt x="155" y="182"/>
                    <a:pt x="155" y="178"/>
                  </a:cubicBezTo>
                  <a:lnTo>
                    <a:pt x="155" y="78"/>
                  </a:lnTo>
                  <a:cubicBezTo>
                    <a:pt x="155" y="30"/>
                    <a:pt x="126" y="0"/>
                    <a:pt x="80" y="0"/>
                  </a:cubicBezTo>
                  <a:close/>
                </a:path>
              </a:pathLst>
            </a:custGeom>
            <a:solidFill>
              <a:srgbClr val="F078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7" name="Freeform 24">
              <a:extLst>
                <a:ext uri="{FF2B5EF4-FFF2-40B4-BE49-F238E27FC236}">
                  <a16:creationId xmlns:a16="http://schemas.microsoft.com/office/drawing/2014/main" id="{19F1A95D-935C-4837-B9D4-2AB1DB2B28F5}"/>
                </a:ext>
              </a:extLst>
            </p:cNvPr>
            <p:cNvSpPr>
              <a:spLocks/>
            </p:cNvSpPr>
            <p:nvPr userDrawn="1"/>
          </p:nvSpPr>
          <p:spPr bwMode="auto">
            <a:xfrm>
              <a:off x="3381" y="440"/>
              <a:ext cx="6" cy="44"/>
            </a:xfrm>
            <a:custGeom>
              <a:avLst/>
              <a:gdLst>
                <a:gd name="T0" fmla="*/ 19 w 26"/>
                <a:gd name="T1" fmla="*/ 0 h 180"/>
                <a:gd name="T2" fmla="*/ 7 w 26"/>
                <a:gd name="T3" fmla="*/ 0 h 180"/>
                <a:gd name="T4" fmla="*/ 0 w 26"/>
                <a:gd name="T5" fmla="*/ 7 h 180"/>
                <a:gd name="T6" fmla="*/ 0 w 26"/>
                <a:gd name="T7" fmla="*/ 173 h 180"/>
                <a:gd name="T8" fmla="*/ 7 w 26"/>
                <a:gd name="T9" fmla="*/ 180 h 180"/>
                <a:gd name="T10" fmla="*/ 19 w 26"/>
                <a:gd name="T11" fmla="*/ 180 h 180"/>
                <a:gd name="T12" fmla="*/ 26 w 26"/>
                <a:gd name="T13" fmla="*/ 173 h 180"/>
                <a:gd name="T14" fmla="*/ 26 w 26"/>
                <a:gd name="T15" fmla="*/ 7 h 180"/>
                <a:gd name="T16" fmla="*/ 19 w 26"/>
                <a:gd name="T17"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180">
                  <a:moveTo>
                    <a:pt x="19" y="0"/>
                  </a:moveTo>
                  <a:lnTo>
                    <a:pt x="7" y="0"/>
                  </a:lnTo>
                  <a:cubicBezTo>
                    <a:pt x="3" y="0"/>
                    <a:pt x="0" y="3"/>
                    <a:pt x="0" y="7"/>
                  </a:cubicBezTo>
                  <a:lnTo>
                    <a:pt x="0" y="173"/>
                  </a:lnTo>
                  <a:cubicBezTo>
                    <a:pt x="0" y="177"/>
                    <a:pt x="3" y="180"/>
                    <a:pt x="7" y="180"/>
                  </a:cubicBezTo>
                  <a:lnTo>
                    <a:pt x="19" y="180"/>
                  </a:lnTo>
                  <a:cubicBezTo>
                    <a:pt x="23" y="180"/>
                    <a:pt x="26" y="177"/>
                    <a:pt x="26" y="173"/>
                  </a:cubicBezTo>
                  <a:lnTo>
                    <a:pt x="26" y="7"/>
                  </a:lnTo>
                  <a:cubicBezTo>
                    <a:pt x="26" y="3"/>
                    <a:pt x="23" y="0"/>
                    <a:pt x="19" y="0"/>
                  </a:cubicBezTo>
                  <a:close/>
                </a:path>
              </a:pathLst>
            </a:custGeom>
            <a:solidFill>
              <a:srgbClr val="F078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8" name="Freeform 25">
              <a:extLst>
                <a:ext uri="{FF2B5EF4-FFF2-40B4-BE49-F238E27FC236}">
                  <a16:creationId xmlns:a16="http://schemas.microsoft.com/office/drawing/2014/main" id="{E08DC8D5-C4EB-44F5-998D-6BA00876D44A}"/>
                </a:ext>
              </a:extLst>
            </p:cNvPr>
            <p:cNvSpPr>
              <a:spLocks/>
            </p:cNvSpPr>
            <p:nvPr userDrawn="1"/>
          </p:nvSpPr>
          <p:spPr bwMode="auto">
            <a:xfrm>
              <a:off x="3396" y="440"/>
              <a:ext cx="38" cy="44"/>
            </a:xfrm>
            <a:custGeom>
              <a:avLst/>
              <a:gdLst>
                <a:gd name="T0" fmla="*/ 149 w 157"/>
                <a:gd name="T1" fmla="*/ 0 h 180"/>
                <a:gd name="T2" fmla="*/ 136 w 157"/>
                <a:gd name="T3" fmla="*/ 0 h 180"/>
                <a:gd name="T4" fmla="*/ 129 w 157"/>
                <a:gd name="T5" fmla="*/ 4 h 180"/>
                <a:gd name="T6" fmla="*/ 79 w 157"/>
                <a:gd name="T7" fmla="*/ 136 h 180"/>
                <a:gd name="T8" fmla="*/ 28 w 157"/>
                <a:gd name="T9" fmla="*/ 4 h 180"/>
                <a:gd name="T10" fmla="*/ 21 w 157"/>
                <a:gd name="T11" fmla="*/ 0 h 180"/>
                <a:gd name="T12" fmla="*/ 8 w 157"/>
                <a:gd name="T13" fmla="*/ 0 h 180"/>
                <a:gd name="T14" fmla="*/ 2 w 157"/>
                <a:gd name="T15" fmla="*/ 3 h 180"/>
                <a:gd name="T16" fmla="*/ 1 w 157"/>
                <a:gd name="T17" fmla="*/ 10 h 180"/>
                <a:gd name="T18" fmla="*/ 65 w 157"/>
                <a:gd name="T19" fmla="*/ 176 h 180"/>
                <a:gd name="T20" fmla="*/ 72 w 157"/>
                <a:gd name="T21" fmla="*/ 180 h 180"/>
                <a:gd name="T22" fmla="*/ 85 w 157"/>
                <a:gd name="T23" fmla="*/ 180 h 180"/>
                <a:gd name="T24" fmla="*/ 92 w 157"/>
                <a:gd name="T25" fmla="*/ 176 h 180"/>
                <a:gd name="T26" fmla="*/ 156 w 157"/>
                <a:gd name="T27" fmla="*/ 10 h 180"/>
                <a:gd name="T28" fmla="*/ 155 w 157"/>
                <a:gd name="T29" fmla="*/ 3 h 180"/>
                <a:gd name="T30" fmla="*/ 149 w 157"/>
                <a:gd name="T3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80">
                  <a:moveTo>
                    <a:pt x="149" y="0"/>
                  </a:moveTo>
                  <a:lnTo>
                    <a:pt x="136" y="0"/>
                  </a:lnTo>
                  <a:cubicBezTo>
                    <a:pt x="133" y="0"/>
                    <a:pt x="130" y="1"/>
                    <a:pt x="129" y="4"/>
                  </a:cubicBezTo>
                  <a:lnTo>
                    <a:pt x="79" y="136"/>
                  </a:lnTo>
                  <a:lnTo>
                    <a:pt x="28" y="4"/>
                  </a:lnTo>
                  <a:cubicBezTo>
                    <a:pt x="27" y="1"/>
                    <a:pt x="24" y="0"/>
                    <a:pt x="21" y="0"/>
                  </a:cubicBezTo>
                  <a:lnTo>
                    <a:pt x="8" y="0"/>
                  </a:lnTo>
                  <a:cubicBezTo>
                    <a:pt x="6" y="0"/>
                    <a:pt x="4" y="1"/>
                    <a:pt x="2" y="3"/>
                  </a:cubicBezTo>
                  <a:cubicBezTo>
                    <a:pt x="1" y="5"/>
                    <a:pt x="0" y="7"/>
                    <a:pt x="1" y="10"/>
                  </a:cubicBezTo>
                  <a:lnTo>
                    <a:pt x="65" y="176"/>
                  </a:lnTo>
                  <a:cubicBezTo>
                    <a:pt x="66" y="179"/>
                    <a:pt x="69" y="180"/>
                    <a:pt x="72" y="180"/>
                  </a:cubicBezTo>
                  <a:lnTo>
                    <a:pt x="85" y="180"/>
                  </a:lnTo>
                  <a:cubicBezTo>
                    <a:pt x="88" y="180"/>
                    <a:pt x="91" y="179"/>
                    <a:pt x="92" y="176"/>
                  </a:cubicBezTo>
                  <a:lnTo>
                    <a:pt x="156" y="10"/>
                  </a:lnTo>
                  <a:cubicBezTo>
                    <a:pt x="157" y="7"/>
                    <a:pt x="156" y="5"/>
                    <a:pt x="155" y="3"/>
                  </a:cubicBezTo>
                  <a:cubicBezTo>
                    <a:pt x="154" y="1"/>
                    <a:pt x="151" y="0"/>
                    <a:pt x="149" y="0"/>
                  </a:cubicBezTo>
                  <a:close/>
                </a:path>
              </a:pathLst>
            </a:custGeom>
            <a:solidFill>
              <a:srgbClr val="F078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9" name="Freeform 26">
              <a:extLst>
                <a:ext uri="{FF2B5EF4-FFF2-40B4-BE49-F238E27FC236}">
                  <a16:creationId xmlns:a16="http://schemas.microsoft.com/office/drawing/2014/main" id="{03092ED0-DC9A-4070-898A-20E92E7F506E}"/>
                </a:ext>
              </a:extLst>
            </p:cNvPr>
            <p:cNvSpPr>
              <a:spLocks noEditPoints="1"/>
            </p:cNvSpPr>
            <p:nvPr userDrawn="1"/>
          </p:nvSpPr>
          <p:spPr bwMode="auto">
            <a:xfrm>
              <a:off x="3438" y="439"/>
              <a:ext cx="44" cy="46"/>
            </a:xfrm>
            <a:custGeom>
              <a:avLst/>
              <a:gdLst>
                <a:gd name="T0" fmla="*/ 30 w 181"/>
                <a:gd name="T1" fmla="*/ 76 h 189"/>
                <a:gd name="T2" fmla="*/ 90 w 181"/>
                <a:gd name="T3" fmla="*/ 27 h 189"/>
                <a:gd name="T4" fmla="*/ 151 w 181"/>
                <a:gd name="T5" fmla="*/ 76 h 189"/>
                <a:gd name="T6" fmla="*/ 30 w 181"/>
                <a:gd name="T7" fmla="*/ 76 h 189"/>
                <a:gd name="T8" fmla="*/ 90 w 181"/>
                <a:gd name="T9" fmla="*/ 0 h 189"/>
                <a:gd name="T10" fmla="*/ 0 w 181"/>
                <a:gd name="T11" fmla="*/ 96 h 189"/>
                <a:gd name="T12" fmla="*/ 92 w 181"/>
                <a:gd name="T13" fmla="*/ 189 h 189"/>
                <a:gd name="T14" fmla="*/ 177 w 181"/>
                <a:gd name="T15" fmla="*/ 129 h 189"/>
                <a:gd name="T16" fmla="*/ 176 w 181"/>
                <a:gd name="T17" fmla="*/ 122 h 189"/>
                <a:gd name="T18" fmla="*/ 170 w 181"/>
                <a:gd name="T19" fmla="*/ 119 h 189"/>
                <a:gd name="T20" fmla="*/ 157 w 181"/>
                <a:gd name="T21" fmla="*/ 119 h 189"/>
                <a:gd name="T22" fmla="*/ 150 w 181"/>
                <a:gd name="T23" fmla="*/ 124 h 189"/>
                <a:gd name="T24" fmla="*/ 92 w 181"/>
                <a:gd name="T25" fmla="*/ 163 h 189"/>
                <a:gd name="T26" fmla="*/ 27 w 181"/>
                <a:gd name="T27" fmla="*/ 102 h 189"/>
                <a:gd name="T28" fmla="*/ 173 w 181"/>
                <a:gd name="T29" fmla="*/ 102 h 189"/>
                <a:gd name="T30" fmla="*/ 181 w 181"/>
                <a:gd name="T31" fmla="*/ 95 h 189"/>
                <a:gd name="T32" fmla="*/ 153 w 181"/>
                <a:gd name="T33" fmla="*/ 27 h 189"/>
                <a:gd name="T34" fmla="*/ 90 w 181"/>
                <a:gd name="T35"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1" h="189">
                  <a:moveTo>
                    <a:pt x="30" y="76"/>
                  </a:moveTo>
                  <a:cubicBezTo>
                    <a:pt x="38" y="47"/>
                    <a:pt x="62" y="27"/>
                    <a:pt x="90" y="27"/>
                  </a:cubicBezTo>
                  <a:cubicBezTo>
                    <a:pt x="119" y="27"/>
                    <a:pt x="143" y="47"/>
                    <a:pt x="151" y="76"/>
                  </a:cubicBezTo>
                  <a:lnTo>
                    <a:pt x="30" y="76"/>
                  </a:lnTo>
                  <a:close/>
                  <a:moveTo>
                    <a:pt x="90" y="0"/>
                  </a:moveTo>
                  <a:cubicBezTo>
                    <a:pt x="41" y="0"/>
                    <a:pt x="0" y="43"/>
                    <a:pt x="0" y="96"/>
                  </a:cubicBezTo>
                  <a:cubicBezTo>
                    <a:pt x="0" y="148"/>
                    <a:pt x="41" y="189"/>
                    <a:pt x="92" y="189"/>
                  </a:cubicBezTo>
                  <a:cubicBezTo>
                    <a:pt x="134" y="189"/>
                    <a:pt x="164" y="168"/>
                    <a:pt x="177" y="129"/>
                  </a:cubicBezTo>
                  <a:cubicBezTo>
                    <a:pt x="177" y="127"/>
                    <a:pt x="177" y="124"/>
                    <a:pt x="176" y="122"/>
                  </a:cubicBezTo>
                  <a:cubicBezTo>
                    <a:pt x="174" y="120"/>
                    <a:pt x="172" y="119"/>
                    <a:pt x="170" y="119"/>
                  </a:cubicBezTo>
                  <a:lnTo>
                    <a:pt x="157" y="119"/>
                  </a:lnTo>
                  <a:cubicBezTo>
                    <a:pt x="154" y="119"/>
                    <a:pt x="151" y="121"/>
                    <a:pt x="150" y="124"/>
                  </a:cubicBezTo>
                  <a:cubicBezTo>
                    <a:pt x="141" y="150"/>
                    <a:pt x="121" y="163"/>
                    <a:pt x="92" y="163"/>
                  </a:cubicBezTo>
                  <a:cubicBezTo>
                    <a:pt x="58" y="163"/>
                    <a:pt x="31" y="137"/>
                    <a:pt x="27" y="102"/>
                  </a:cubicBezTo>
                  <a:lnTo>
                    <a:pt x="173" y="102"/>
                  </a:lnTo>
                  <a:cubicBezTo>
                    <a:pt x="177" y="102"/>
                    <a:pt x="181" y="99"/>
                    <a:pt x="181" y="95"/>
                  </a:cubicBezTo>
                  <a:cubicBezTo>
                    <a:pt x="181" y="71"/>
                    <a:pt x="171" y="45"/>
                    <a:pt x="153" y="27"/>
                  </a:cubicBezTo>
                  <a:cubicBezTo>
                    <a:pt x="136" y="10"/>
                    <a:pt x="114" y="0"/>
                    <a:pt x="90" y="0"/>
                  </a:cubicBezTo>
                  <a:close/>
                </a:path>
              </a:pathLst>
            </a:custGeom>
            <a:solidFill>
              <a:srgbClr val="F078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0" name="Freeform 27">
              <a:extLst>
                <a:ext uri="{FF2B5EF4-FFF2-40B4-BE49-F238E27FC236}">
                  <a16:creationId xmlns:a16="http://schemas.microsoft.com/office/drawing/2014/main" id="{E1D79EBF-12B4-4F06-99FD-F13DC8C92239}"/>
                </a:ext>
              </a:extLst>
            </p:cNvPr>
            <p:cNvSpPr>
              <a:spLocks/>
            </p:cNvSpPr>
            <p:nvPr userDrawn="1"/>
          </p:nvSpPr>
          <p:spPr bwMode="auto">
            <a:xfrm>
              <a:off x="3492" y="439"/>
              <a:ext cx="22" cy="45"/>
            </a:xfrm>
            <a:custGeom>
              <a:avLst/>
              <a:gdLst>
                <a:gd name="T0" fmla="*/ 88 w 94"/>
                <a:gd name="T1" fmla="*/ 3 h 187"/>
                <a:gd name="T2" fmla="*/ 27 w 94"/>
                <a:gd name="T3" fmla="*/ 20 h 187"/>
                <a:gd name="T4" fmla="*/ 27 w 94"/>
                <a:gd name="T5" fmla="*/ 14 h 187"/>
                <a:gd name="T6" fmla="*/ 19 w 94"/>
                <a:gd name="T7" fmla="*/ 7 h 187"/>
                <a:gd name="T8" fmla="*/ 7 w 94"/>
                <a:gd name="T9" fmla="*/ 7 h 187"/>
                <a:gd name="T10" fmla="*/ 0 w 94"/>
                <a:gd name="T11" fmla="*/ 14 h 187"/>
                <a:gd name="T12" fmla="*/ 0 w 94"/>
                <a:gd name="T13" fmla="*/ 180 h 187"/>
                <a:gd name="T14" fmla="*/ 7 w 94"/>
                <a:gd name="T15" fmla="*/ 187 h 187"/>
                <a:gd name="T16" fmla="*/ 19 w 94"/>
                <a:gd name="T17" fmla="*/ 187 h 187"/>
                <a:gd name="T18" fmla="*/ 27 w 94"/>
                <a:gd name="T19" fmla="*/ 180 h 187"/>
                <a:gd name="T20" fmla="*/ 27 w 94"/>
                <a:gd name="T21" fmla="*/ 80 h 187"/>
                <a:gd name="T22" fmla="*/ 43 w 94"/>
                <a:gd name="T23" fmla="*/ 41 h 187"/>
                <a:gd name="T24" fmla="*/ 86 w 94"/>
                <a:gd name="T25" fmla="*/ 29 h 187"/>
                <a:gd name="T26" fmla="*/ 92 w 94"/>
                <a:gd name="T27" fmla="*/ 27 h 187"/>
                <a:gd name="T28" fmla="*/ 94 w 94"/>
                <a:gd name="T29" fmla="*/ 21 h 187"/>
                <a:gd name="T30" fmla="*/ 94 w 94"/>
                <a:gd name="T31" fmla="*/ 10 h 187"/>
                <a:gd name="T32" fmla="*/ 88 w 94"/>
                <a:gd name="T33" fmla="*/ 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187">
                  <a:moveTo>
                    <a:pt x="88" y="3"/>
                  </a:moveTo>
                  <a:cubicBezTo>
                    <a:pt x="64" y="0"/>
                    <a:pt x="43" y="6"/>
                    <a:pt x="27" y="20"/>
                  </a:cubicBezTo>
                  <a:lnTo>
                    <a:pt x="27" y="14"/>
                  </a:lnTo>
                  <a:cubicBezTo>
                    <a:pt x="27" y="10"/>
                    <a:pt x="23" y="7"/>
                    <a:pt x="19" y="7"/>
                  </a:cubicBezTo>
                  <a:lnTo>
                    <a:pt x="7" y="7"/>
                  </a:lnTo>
                  <a:cubicBezTo>
                    <a:pt x="3" y="7"/>
                    <a:pt x="0" y="10"/>
                    <a:pt x="0" y="14"/>
                  </a:cubicBezTo>
                  <a:lnTo>
                    <a:pt x="0" y="180"/>
                  </a:lnTo>
                  <a:cubicBezTo>
                    <a:pt x="0" y="184"/>
                    <a:pt x="3" y="187"/>
                    <a:pt x="7" y="187"/>
                  </a:cubicBezTo>
                  <a:lnTo>
                    <a:pt x="19" y="187"/>
                  </a:lnTo>
                  <a:cubicBezTo>
                    <a:pt x="23" y="187"/>
                    <a:pt x="27" y="184"/>
                    <a:pt x="27" y="180"/>
                  </a:cubicBezTo>
                  <a:lnTo>
                    <a:pt x="27" y="80"/>
                  </a:lnTo>
                  <a:cubicBezTo>
                    <a:pt x="27" y="64"/>
                    <a:pt x="33" y="50"/>
                    <a:pt x="43" y="41"/>
                  </a:cubicBezTo>
                  <a:cubicBezTo>
                    <a:pt x="53" y="31"/>
                    <a:pt x="68" y="27"/>
                    <a:pt x="86" y="29"/>
                  </a:cubicBezTo>
                  <a:cubicBezTo>
                    <a:pt x="88" y="29"/>
                    <a:pt x="90" y="28"/>
                    <a:pt x="92" y="27"/>
                  </a:cubicBezTo>
                  <a:cubicBezTo>
                    <a:pt x="93" y="25"/>
                    <a:pt x="94" y="23"/>
                    <a:pt x="94" y="21"/>
                  </a:cubicBezTo>
                  <a:lnTo>
                    <a:pt x="94" y="10"/>
                  </a:lnTo>
                  <a:cubicBezTo>
                    <a:pt x="94" y="7"/>
                    <a:pt x="91" y="3"/>
                    <a:pt x="88" y="3"/>
                  </a:cubicBezTo>
                  <a:close/>
                </a:path>
              </a:pathLst>
            </a:custGeom>
            <a:solidFill>
              <a:srgbClr val="F078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1" name="Freeform 28">
              <a:extLst>
                <a:ext uri="{FF2B5EF4-FFF2-40B4-BE49-F238E27FC236}">
                  <a16:creationId xmlns:a16="http://schemas.microsoft.com/office/drawing/2014/main" id="{CF62BAE6-AA1A-4B0D-8FDE-7B3E668E47E8}"/>
                </a:ext>
              </a:extLst>
            </p:cNvPr>
            <p:cNvSpPr>
              <a:spLocks/>
            </p:cNvSpPr>
            <p:nvPr userDrawn="1"/>
          </p:nvSpPr>
          <p:spPr bwMode="auto">
            <a:xfrm>
              <a:off x="3518" y="439"/>
              <a:ext cx="38" cy="46"/>
            </a:xfrm>
            <a:custGeom>
              <a:avLst/>
              <a:gdLst>
                <a:gd name="T0" fmla="*/ 84 w 159"/>
                <a:gd name="T1" fmla="*/ 76 h 189"/>
                <a:gd name="T2" fmla="*/ 36 w 159"/>
                <a:gd name="T3" fmla="*/ 53 h 189"/>
                <a:gd name="T4" fmla="*/ 42 w 159"/>
                <a:gd name="T5" fmla="*/ 39 h 189"/>
                <a:gd name="T6" fmla="*/ 80 w 159"/>
                <a:gd name="T7" fmla="*/ 26 h 189"/>
                <a:gd name="T8" fmla="*/ 128 w 159"/>
                <a:gd name="T9" fmla="*/ 56 h 189"/>
                <a:gd name="T10" fmla="*/ 135 w 159"/>
                <a:gd name="T11" fmla="*/ 62 h 189"/>
                <a:gd name="T12" fmla="*/ 147 w 159"/>
                <a:gd name="T13" fmla="*/ 62 h 189"/>
                <a:gd name="T14" fmla="*/ 153 w 159"/>
                <a:gd name="T15" fmla="*/ 59 h 189"/>
                <a:gd name="T16" fmla="*/ 155 w 159"/>
                <a:gd name="T17" fmla="*/ 53 h 189"/>
                <a:gd name="T18" fmla="*/ 79 w 159"/>
                <a:gd name="T19" fmla="*/ 0 h 189"/>
                <a:gd name="T20" fmla="*/ 9 w 159"/>
                <a:gd name="T21" fmla="*/ 53 h 189"/>
                <a:gd name="T22" fmla="*/ 80 w 159"/>
                <a:gd name="T23" fmla="*/ 102 h 189"/>
                <a:gd name="T24" fmla="*/ 132 w 159"/>
                <a:gd name="T25" fmla="*/ 132 h 189"/>
                <a:gd name="T26" fmla="*/ 126 w 159"/>
                <a:gd name="T27" fmla="*/ 149 h 189"/>
                <a:gd name="T28" fmla="*/ 85 w 159"/>
                <a:gd name="T29" fmla="*/ 163 h 189"/>
                <a:gd name="T30" fmla="*/ 27 w 159"/>
                <a:gd name="T31" fmla="*/ 128 h 189"/>
                <a:gd name="T32" fmla="*/ 20 w 159"/>
                <a:gd name="T33" fmla="*/ 122 h 189"/>
                <a:gd name="T34" fmla="*/ 8 w 159"/>
                <a:gd name="T35" fmla="*/ 122 h 189"/>
                <a:gd name="T36" fmla="*/ 2 w 159"/>
                <a:gd name="T37" fmla="*/ 125 h 189"/>
                <a:gd name="T38" fmla="*/ 0 w 159"/>
                <a:gd name="T39" fmla="*/ 131 h 189"/>
                <a:gd name="T40" fmla="*/ 85 w 159"/>
                <a:gd name="T41" fmla="*/ 189 h 189"/>
                <a:gd name="T42" fmla="*/ 145 w 159"/>
                <a:gd name="T43" fmla="*/ 168 h 189"/>
                <a:gd name="T44" fmla="*/ 159 w 159"/>
                <a:gd name="T45" fmla="*/ 131 h 189"/>
                <a:gd name="T46" fmla="*/ 159 w 159"/>
                <a:gd name="T47" fmla="*/ 131 h 189"/>
                <a:gd name="T48" fmla="*/ 84 w 159"/>
                <a:gd name="T49" fmla="*/ 76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9" h="189">
                  <a:moveTo>
                    <a:pt x="84" y="76"/>
                  </a:moveTo>
                  <a:cubicBezTo>
                    <a:pt x="44" y="70"/>
                    <a:pt x="36" y="64"/>
                    <a:pt x="36" y="53"/>
                  </a:cubicBezTo>
                  <a:cubicBezTo>
                    <a:pt x="36" y="48"/>
                    <a:pt x="38" y="43"/>
                    <a:pt x="42" y="39"/>
                  </a:cubicBezTo>
                  <a:cubicBezTo>
                    <a:pt x="50" y="31"/>
                    <a:pt x="64" y="26"/>
                    <a:pt x="80" y="26"/>
                  </a:cubicBezTo>
                  <a:cubicBezTo>
                    <a:pt x="98" y="26"/>
                    <a:pt x="121" y="32"/>
                    <a:pt x="128" y="56"/>
                  </a:cubicBezTo>
                  <a:cubicBezTo>
                    <a:pt x="129" y="59"/>
                    <a:pt x="132" y="62"/>
                    <a:pt x="135" y="62"/>
                  </a:cubicBezTo>
                  <a:lnTo>
                    <a:pt x="147" y="62"/>
                  </a:lnTo>
                  <a:cubicBezTo>
                    <a:pt x="150" y="62"/>
                    <a:pt x="152" y="61"/>
                    <a:pt x="153" y="59"/>
                  </a:cubicBezTo>
                  <a:cubicBezTo>
                    <a:pt x="155" y="57"/>
                    <a:pt x="155" y="55"/>
                    <a:pt x="155" y="53"/>
                  </a:cubicBezTo>
                  <a:cubicBezTo>
                    <a:pt x="147" y="19"/>
                    <a:pt x="119" y="0"/>
                    <a:pt x="79" y="0"/>
                  </a:cubicBezTo>
                  <a:cubicBezTo>
                    <a:pt x="33" y="0"/>
                    <a:pt x="9" y="27"/>
                    <a:pt x="9" y="53"/>
                  </a:cubicBezTo>
                  <a:cubicBezTo>
                    <a:pt x="10" y="92"/>
                    <a:pt x="50" y="98"/>
                    <a:pt x="80" y="102"/>
                  </a:cubicBezTo>
                  <a:cubicBezTo>
                    <a:pt x="122" y="108"/>
                    <a:pt x="131" y="118"/>
                    <a:pt x="132" y="132"/>
                  </a:cubicBezTo>
                  <a:cubicBezTo>
                    <a:pt x="132" y="138"/>
                    <a:pt x="130" y="144"/>
                    <a:pt x="126" y="149"/>
                  </a:cubicBezTo>
                  <a:cubicBezTo>
                    <a:pt x="117" y="158"/>
                    <a:pt x="102" y="163"/>
                    <a:pt x="85" y="163"/>
                  </a:cubicBezTo>
                  <a:cubicBezTo>
                    <a:pt x="66" y="163"/>
                    <a:pt x="33" y="159"/>
                    <a:pt x="27" y="128"/>
                  </a:cubicBezTo>
                  <a:cubicBezTo>
                    <a:pt x="26" y="125"/>
                    <a:pt x="23" y="122"/>
                    <a:pt x="20" y="122"/>
                  </a:cubicBezTo>
                  <a:lnTo>
                    <a:pt x="8" y="122"/>
                  </a:lnTo>
                  <a:cubicBezTo>
                    <a:pt x="6" y="122"/>
                    <a:pt x="4" y="123"/>
                    <a:pt x="2" y="125"/>
                  </a:cubicBezTo>
                  <a:cubicBezTo>
                    <a:pt x="1" y="127"/>
                    <a:pt x="0" y="129"/>
                    <a:pt x="0" y="131"/>
                  </a:cubicBezTo>
                  <a:cubicBezTo>
                    <a:pt x="6" y="167"/>
                    <a:pt x="38" y="189"/>
                    <a:pt x="85" y="189"/>
                  </a:cubicBezTo>
                  <a:cubicBezTo>
                    <a:pt x="110" y="189"/>
                    <a:pt x="131" y="182"/>
                    <a:pt x="145" y="168"/>
                  </a:cubicBezTo>
                  <a:cubicBezTo>
                    <a:pt x="154" y="158"/>
                    <a:pt x="159" y="145"/>
                    <a:pt x="159" y="131"/>
                  </a:cubicBezTo>
                  <a:lnTo>
                    <a:pt x="159" y="131"/>
                  </a:lnTo>
                  <a:cubicBezTo>
                    <a:pt x="157" y="87"/>
                    <a:pt x="110" y="80"/>
                    <a:pt x="84" y="76"/>
                  </a:cubicBezTo>
                  <a:close/>
                </a:path>
              </a:pathLst>
            </a:custGeom>
            <a:solidFill>
              <a:srgbClr val="F078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2" name="Freeform 29">
              <a:extLst>
                <a:ext uri="{FF2B5EF4-FFF2-40B4-BE49-F238E27FC236}">
                  <a16:creationId xmlns:a16="http://schemas.microsoft.com/office/drawing/2014/main" id="{ED84D54C-DDEC-44E4-926C-0658BCE45074}"/>
                </a:ext>
              </a:extLst>
            </p:cNvPr>
            <p:cNvSpPr>
              <a:spLocks/>
            </p:cNvSpPr>
            <p:nvPr userDrawn="1"/>
          </p:nvSpPr>
          <p:spPr bwMode="auto">
            <a:xfrm>
              <a:off x="3568" y="440"/>
              <a:ext cx="6" cy="44"/>
            </a:xfrm>
            <a:custGeom>
              <a:avLst/>
              <a:gdLst>
                <a:gd name="T0" fmla="*/ 19 w 26"/>
                <a:gd name="T1" fmla="*/ 0 h 180"/>
                <a:gd name="T2" fmla="*/ 7 w 26"/>
                <a:gd name="T3" fmla="*/ 0 h 180"/>
                <a:gd name="T4" fmla="*/ 0 w 26"/>
                <a:gd name="T5" fmla="*/ 7 h 180"/>
                <a:gd name="T6" fmla="*/ 0 w 26"/>
                <a:gd name="T7" fmla="*/ 173 h 180"/>
                <a:gd name="T8" fmla="*/ 7 w 26"/>
                <a:gd name="T9" fmla="*/ 180 h 180"/>
                <a:gd name="T10" fmla="*/ 19 w 26"/>
                <a:gd name="T11" fmla="*/ 180 h 180"/>
                <a:gd name="T12" fmla="*/ 26 w 26"/>
                <a:gd name="T13" fmla="*/ 173 h 180"/>
                <a:gd name="T14" fmla="*/ 26 w 26"/>
                <a:gd name="T15" fmla="*/ 7 h 180"/>
                <a:gd name="T16" fmla="*/ 19 w 26"/>
                <a:gd name="T17"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180">
                  <a:moveTo>
                    <a:pt x="19" y="0"/>
                  </a:moveTo>
                  <a:lnTo>
                    <a:pt x="7" y="0"/>
                  </a:lnTo>
                  <a:cubicBezTo>
                    <a:pt x="3" y="0"/>
                    <a:pt x="0" y="3"/>
                    <a:pt x="0" y="7"/>
                  </a:cubicBezTo>
                  <a:lnTo>
                    <a:pt x="0" y="173"/>
                  </a:lnTo>
                  <a:cubicBezTo>
                    <a:pt x="0" y="177"/>
                    <a:pt x="3" y="180"/>
                    <a:pt x="7" y="180"/>
                  </a:cubicBezTo>
                  <a:lnTo>
                    <a:pt x="19" y="180"/>
                  </a:lnTo>
                  <a:cubicBezTo>
                    <a:pt x="23" y="180"/>
                    <a:pt x="26" y="177"/>
                    <a:pt x="26" y="173"/>
                  </a:cubicBezTo>
                  <a:lnTo>
                    <a:pt x="26" y="7"/>
                  </a:lnTo>
                  <a:cubicBezTo>
                    <a:pt x="26" y="3"/>
                    <a:pt x="23" y="0"/>
                    <a:pt x="19" y="0"/>
                  </a:cubicBezTo>
                  <a:close/>
                </a:path>
              </a:pathLst>
            </a:custGeom>
            <a:solidFill>
              <a:srgbClr val="F078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3" name="Freeform 30">
              <a:extLst>
                <a:ext uri="{FF2B5EF4-FFF2-40B4-BE49-F238E27FC236}">
                  <a16:creationId xmlns:a16="http://schemas.microsoft.com/office/drawing/2014/main" id="{398DA956-901D-4828-B3C1-101BF9EC8A90}"/>
                </a:ext>
              </a:extLst>
            </p:cNvPr>
            <p:cNvSpPr>
              <a:spLocks/>
            </p:cNvSpPr>
            <p:nvPr userDrawn="1"/>
          </p:nvSpPr>
          <p:spPr bwMode="auto">
            <a:xfrm>
              <a:off x="3583" y="432"/>
              <a:ext cx="23" cy="52"/>
            </a:xfrm>
            <a:custGeom>
              <a:avLst/>
              <a:gdLst>
                <a:gd name="T0" fmla="*/ 87 w 94"/>
                <a:gd name="T1" fmla="*/ 36 h 217"/>
                <a:gd name="T2" fmla="*/ 49 w 94"/>
                <a:gd name="T3" fmla="*/ 36 h 217"/>
                <a:gd name="T4" fmla="*/ 49 w 94"/>
                <a:gd name="T5" fmla="*/ 7 h 217"/>
                <a:gd name="T6" fmla="*/ 42 w 94"/>
                <a:gd name="T7" fmla="*/ 0 h 217"/>
                <a:gd name="T8" fmla="*/ 30 w 94"/>
                <a:gd name="T9" fmla="*/ 0 h 217"/>
                <a:gd name="T10" fmla="*/ 23 w 94"/>
                <a:gd name="T11" fmla="*/ 7 h 217"/>
                <a:gd name="T12" fmla="*/ 23 w 94"/>
                <a:gd name="T13" fmla="*/ 36 h 217"/>
                <a:gd name="T14" fmla="*/ 7 w 94"/>
                <a:gd name="T15" fmla="*/ 36 h 217"/>
                <a:gd name="T16" fmla="*/ 0 w 94"/>
                <a:gd name="T17" fmla="*/ 43 h 217"/>
                <a:gd name="T18" fmla="*/ 0 w 94"/>
                <a:gd name="T19" fmla="*/ 55 h 217"/>
                <a:gd name="T20" fmla="*/ 7 w 94"/>
                <a:gd name="T21" fmla="*/ 62 h 217"/>
                <a:gd name="T22" fmla="*/ 23 w 94"/>
                <a:gd name="T23" fmla="*/ 62 h 217"/>
                <a:gd name="T24" fmla="*/ 23 w 94"/>
                <a:gd name="T25" fmla="*/ 152 h 217"/>
                <a:gd name="T26" fmla="*/ 42 w 94"/>
                <a:gd name="T27" fmla="*/ 203 h 217"/>
                <a:gd name="T28" fmla="*/ 80 w 94"/>
                <a:gd name="T29" fmla="*/ 217 h 217"/>
                <a:gd name="T30" fmla="*/ 87 w 94"/>
                <a:gd name="T31" fmla="*/ 216 h 217"/>
                <a:gd name="T32" fmla="*/ 94 w 94"/>
                <a:gd name="T33" fmla="*/ 209 h 217"/>
                <a:gd name="T34" fmla="*/ 94 w 94"/>
                <a:gd name="T35" fmla="*/ 198 h 217"/>
                <a:gd name="T36" fmla="*/ 92 w 94"/>
                <a:gd name="T37" fmla="*/ 193 h 217"/>
                <a:gd name="T38" fmla="*/ 87 w 94"/>
                <a:gd name="T39" fmla="*/ 191 h 217"/>
                <a:gd name="T40" fmla="*/ 60 w 94"/>
                <a:gd name="T41" fmla="*/ 183 h 217"/>
                <a:gd name="T42" fmla="*/ 49 w 94"/>
                <a:gd name="T43" fmla="*/ 152 h 217"/>
                <a:gd name="T44" fmla="*/ 49 w 94"/>
                <a:gd name="T45" fmla="*/ 62 h 217"/>
                <a:gd name="T46" fmla="*/ 87 w 94"/>
                <a:gd name="T47" fmla="*/ 62 h 217"/>
                <a:gd name="T48" fmla="*/ 94 w 94"/>
                <a:gd name="T49" fmla="*/ 55 h 217"/>
                <a:gd name="T50" fmla="*/ 94 w 94"/>
                <a:gd name="T51" fmla="*/ 43 h 217"/>
                <a:gd name="T52" fmla="*/ 87 w 94"/>
                <a:gd name="T53" fmla="*/ 3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4" h="217">
                  <a:moveTo>
                    <a:pt x="87" y="36"/>
                  </a:moveTo>
                  <a:lnTo>
                    <a:pt x="49" y="36"/>
                  </a:lnTo>
                  <a:lnTo>
                    <a:pt x="49" y="7"/>
                  </a:lnTo>
                  <a:cubicBezTo>
                    <a:pt x="49" y="3"/>
                    <a:pt x="46" y="0"/>
                    <a:pt x="42" y="0"/>
                  </a:cubicBezTo>
                  <a:lnTo>
                    <a:pt x="30" y="0"/>
                  </a:lnTo>
                  <a:cubicBezTo>
                    <a:pt x="26" y="0"/>
                    <a:pt x="23" y="3"/>
                    <a:pt x="23" y="7"/>
                  </a:cubicBezTo>
                  <a:lnTo>
                    <a:pt x="23" y="36"/>
                  </a:lnTo>
                  <a:lnTo>
                    <a:pt x="7" y="36"/>
                  </a:lnTo>
                  <a:cubicBezTo>
                    <a:pt x="3" y="36"/>
                    <a:pt x="0" y="39"/>
                    <a:pt x="0" y="43"/>
                  </a:cubicBezTo>
                  <a:lnTo>
                    <a:pt x="0" y="55"/>
                  </a:lnTo>
                  <a:cubicBezTo>
                    <a:pt x="0" y="59"/>
                    <a:pt x="3" y="62"/>
                    <a:pt x="7" y="62"/>
                  </a:cubicBezTo>
                  <a:lnTo>
                    <a:pt x="23" y="62"/>
                  </a:lnTo>
                  <a:lnTo>
                    <a:pt x="23" y="152"/>
                  </a:lnTo>
                  <a:cubicBezTo>
                    <a:pt x="23" y="174"/>
                    <a:pt x="29" y="191"/>
                    <a:pt x="42" y="203"/>
                  </a:cubicBezTo>
                  <a:cubicBezTo>
                    <a:pt x="52" y="212"/>
                    <a:pt x="65" y="217"/>
                    <a:pt x="80" y="217"/>
                  </a:cubicBezTo>
                  <a:cubicBezTo>
                    <a:pt x="83" y="217"/>
                    <a:pt x="85" y="217"/>
                    <a:pt x="87" y="216"/>
                  </a:cubicBezTo>
                  <a:cubicBezTo>
                    <a:pt x="91" y="216"/>
                    <a:pt x="94" y="213"/>
                    <a:pt x="94" y="209"/>
                  </a:cubicBezTo>
                  <a:lnTo>
                    <a:pt x="94" y="198"/>
                  </a:lnTo>
                  <a:cubicBezTo>
                    <a:pt x="94" y="196"/>
                    <a:pt x="93" y="194"/>
                    <a:pt x="92" y="193"/>
                  </a:cubicBezTo>
                  <a:cubicBezTo>
                    <a:pt x="90" y="191"/>
                    <a:pt x="89" y="191"/>
                    <a:pt x="87" y="191"/>
                  </a:cubicBezTo>
                  <a:cubicBezTo>
                    <a:pt x="75" y="191"/>
                    <a:pt x="66" y="189"/>
                    <a:pt x="60" y="183"/>
                  </a:cubicBezTo>
                  <a:cubicBezTo>
                    <a:pt x="53" y="176"/>
                    <a:pt x="49" y="166"/>
                    <a:pt x="49" y="152"/>
                  </a:cubicBezTo>
                  <a:lnTo>
                    <a:pt x="49" y="62"/>
                  </a:lnTo>
                  <a:lnTo>
                    <a:pt x="87" y="62"/>
                  </a:lnTo>
                  <a:cubicBezTo>
                    <a:pt x="91" y="62"/>
                    <a:pt x="94" y="59"/>
                    <a:pt x="94" y="55"/>
                  </a:cubicBezTo>
                  <a:lnTo>
                    <a:pt x="94" y="43"/>
                  </a:lnTo>
                  <a:cubicBezTo>
                    <a:pt x="94" y="39"/>
                    <a:pt x="91" y="36"/>
                    <a:pt x="87" y="36"/>
                  </a:cubicBezTo>
                  <a:close/>
                </a:path>
              </a:pathLst>
            </a:custGeom>
            <a:solidFill>
              <a:srgbClr val="F078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4" name="Freeform 31">
              <a:extLst>
                <a:ext uri="{FF2B5EF4-FFF2-40B4-BE49-F238E27FC236}">
                  <a16:creationId xmlns:a16="http://schemas.microsoft.com/office/drawing/2014/main" id="{55DDD84C-A031-4DB7-9EFB-C181ADD6AD62}"/>
                </a:ext>
              </a:extLst>
            </p:cNvPr>
            <p:cNvSpPr>
              <a:spLocks noEditPoints="1"/>
            </p:cNvSpPr>
            <p:nvPr userDrawn="1"/>
          </p:nvSpPr>
          <p:spPr bwMode="auto">
            <a:xfrm>
              <a:off x="3613" y="439"/>
              <a:ext cx="39" cy="45"/>
            </a:xfrm>
            <a:custGeom>
              <a:avLst/>
              <a:gdLst>
                <a:gd name="T0" fmla="*/ 67 w 164"/>
                <a:gd name="T1" fmla="*/ 162 h 188"/>
                <a:gd name="T2" fmla="*/ 27 w 164"/>
                <a:gd name="T3" fmla="*/ 134 h 188"/>
                <a:gd name="T4" fmla="*/ 80 w 164"/>
                <a:gd name="T5" fmla="*/ 103 h 188"/>
                <a:gd name="T6" fmla="*/ 132 w 164"/>
                <a:gd name="T7" fmla="*/ 93 h 188"/>
                <a:gd name="T8" fmla="*/ 132 w 164"/>
                <a:gd name="T9" fmla="*/ 118 h 188"/>
                <a:gd name="T10" fmla="*/ 67 w 164"/>
                <a:gd name="T11" fmla="*/ 162 h 188"/>
                <a:gd name="T12" fmla="*/ 158 w 164"/>
                <a:gd name="T13" fmla="*/ 151 h 188"/>
                <a:gd name="T14" fmla="*/ 158 w 164"/>
                <a:gd name="T15" fmla="*/ 57 h 188"/>
                <a:gd name="T16" fmla="*/ 85 w 164"/>
                <a:gd name="T17" fmla="*/ 0 h 188"/>
                <a:gd name="T18" fmla="*/ 9 w 164"/>
                <a:gd name="T19" fmla="*/ 53 h 188"/>
                <a:gd name="T20" fmla="*/ 10 w 164"/>
                <a:gd name="T21" fmla="*/ 59 h 188"/>
                <a:gd name="T22" fmla="*/ 16 w 164"/>
                <a:gd name="T23" fmla="*/ 62 h 188"/>
                <a:gd name="T24" fmla="*/ 28 w 164"/>
                <a:gd name="T25" fmla="*/ 62 h 188"/>
                <a:gd name="T26" fmla="*/ 35 w 164"/>
                <a:gd name="T27" fmla="*/ 57 h 188"/>
                <a:gd name="T28" fmla="*/ 85 w 164"/>
                <a:gd name="T29" fmla="*/ 27 h 188"/>
                <a:gd name="T30" fmla="*/ 132 w 164"/>
                <a:gd name="T31" fmla="*/ 57 h 188"/>
                <a:gd name="T32" fmla="*/ 77 w 164"/>
                <a:gd name="T33" fmla="*/ 78 h 188"/>
                <a:gd name="T34" fmla="*/ 0 w 164"/>
                <a:gd name="T35" fmla="*/ 135 h 188"/>
                <a:gd name="T36" fmla="*/ 67 w 164"/>
                <a:gd name="T37" fmla="*/ 188 h 188"/>
                <a:gd name="T38" fmla="*/ 133 w 164"/>
                <a:gd name="T39" fmla="*/ 168 h 188"/>
                <a:gd name="T40" fmla="*/ 137 w 164"/>
                <a:gd name="T41" fmla="*/ 181 h 188"/>
                <a:gd name="T42" fmla="*/ 144 w 164"/>
                <a:gd name="T43" fmla="*/ 185 h 188"/>
                <a:gd name="T44" fmla="*/ 156 w 164"/>
                <a:gd name="T45" fmla="*/ 185 h 188"/>
                <a:gd name="T46" fmla="*/ 162 w 164"/>
                <a:gd name="T47" fmla="*/ 182 h 188"/>
                <a:gd name="T48" fmla="*/ 163 w 164"/>
                <a:gd name="T49" fmla="*/ 175 h 188"/>
                <a:gd name="T50" fmla="*/ 158 w 164"/>
                <a:gd name="T51" fmla="*/ 151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4" h="188">
                  <a:moveTo>
                    <a:pt x="67" y="162"/>
                  </a:moveTo>
                  <a:cubicBezTo>
                    <a:pt x="67" y="162"/>
                    <a:pt x="27" y="161"/>
                    <a:pt x="27" y="134"/>
                  </a:cubicBezTo>
                  <a:cubicBezTo>
                    <a:pt x="27" y="122"/>
                    <a:pt x="31" y="108"/>
                    <a:pt x="80" y="103"/>
                  </a:cubicBezTo>
                  <a:cubicBezTo>
                    <a:pt x="97" y="102"/>
                    <a:pt x="117" y="100"/>
                    <a:pt x="132" y="93"/>
                  </a:cubicBezTo>
                  <a:lnTo>
                    <a:pt x="132" y="118"/>
                  </a:lnTo>
                  <a:cubicBezTo>
                    <a:pt x="132" y="148"/>
                    <a:pt x="99" y="162"/>
                    <a:pt x="67" y="162"/>
                  </a:cubicBezTo>
                  <a:close/>
                  <a:moveTo>
                    <a:pt x="158" y="151"/>
                  </a:moveTo>
                  <a:lnTo>
                    <a:pt x="158" y="57"/>
                  </a:lnTo>
                  <a:cubicBezTo>
                    <a:pt x="158" y="22"/>
                    <a:pt x="131" y="0"/>
                    <a:pt x="85" y="0"/>
                  </a:cubicBezTo>
                  <a:cubicBezTo>
                    <a:pt x="45" y="0"/>
                    <a:pt x="17" y="19"/>
                    <a:pt x="9" y="53"/>
                  </a:cubicBezTo>
                  <a:cubicBezTo>
                    <a:pt x="8" y="55"/>
                    <a:pt x="9" y="57"/>
                    <a:pt x="10" y="59"/>
                  </a:cubicBezTo>
                  <a:cubicBezTo>
                    <a:pt x="11" y="61"/>
                    <a:pt x="14" y="62"/>
                    <a:pt x="16" y="62"/>
                  </a:cubicBezTo>
                  <a:lnTo>
                    <a:pt x="28" y="62"/>
                  </a:lnTo>
                  <a:cubicBezTo>
                    <a:pt x="31" y="62"/>
                    <a:pt x="34" y="60"/>
                    <a:pt x="35" y="57"/>
                  </a:cubicBezTo>
                  <a:cubicBezTo>
                    <a:pt x="43" y="32"/>
                    <a:pt x="67" y="27"/>
                    <a:pt x="85" y="27"/>
                  </a:cubicBezTo>
                  <a:cubicBezTo>
                    <a:pt x="107" y="27"/>
                    <a:pt x="132" y="32"/>
                    <a:pt x="132" y="57"/>
                  </a:cubicBezTo>
                  <a:cubicBezTo>
                    <a:pt x="132" y="70"/>
                    <a:pt x="115" y="74"/>
                    <a:pt x="77" y="78"/>
                  </a:cubicBezTo>
                  <a:cubicBezTo>
                    <a:pt x="54" y="80"/>
                    <a:pt x="0" y="85"/>
                    <a:pt x="0" y="135"/>
                  </a:cubicBezTo>
                  <a:cubicBezTo>
                    <a:pt x="0" y="172"/>
                    <a:pt x="35" y="188"/>
                    <a:pt x="67" y="188"/>
                  </a:cubicBezTo>
                  <a:cubicBezTo>
                    <a:pt x="94" y="188"/>
                    <a:pt x="117" y="181"/>
                    <a:pt x="133" y="168"/>
                  </a:cubicBezTo>
                  <a:cubicBezTo>
                    <a:pt x="134" y="173"/>
                    <a:pt x="135" y="177"/>
                    <a:pt x="137" y="181"/>
                  </a:cubicBezTo>
                  <a:cubicBezTo>
                    <a:pt x="138" y="184"/>
                    <a:pt x="141" y="185"/>
                    <a:pt x="144" y="185"/>
                  </a:cubicBezTo>
                  <a:lnTo>
                    <a:pt x="156" y="185"/>
                  </a:lnTo>
                  <a:cubicBezTo>
                    <a:pt x="158" y="185"/>
                    <a:pt x="161" y="184"/>
                    <a:pt x="162" y="182"/>
                  </a:cubicBezTo>
                  <a:cubicBezTo>
                    <a:pt x="163" y="180"/>
                    <a:pt x="164" y="178"/>
                    <a:pt x="163" y="175"/>
                  </a:cubicBezTo>
                  <a:cubicBezTo>
                    <a:pt x="160" y="170"/>
                    <a:pt x="158" y="158"/>
                    <a:pt x="158" y="151"/>
                  </a:cubicBezTo>
                  <a:close/>
                </a:path>
              </a:pathLst>
            </a:custGeom>
            <a:solidFill>
              <a:srgbClr val="F078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5" name="Freeform 32">
              <a:extLst>
                <a:ext uri="{FF2B5EF4-FFF2-40B4-BE49-F238E27FC236}">
                  <a16:creationId xmlns:a16="http://schemas.microsoft.com/office/drawing/2014/main" id="{D86AFC46-0199-4824-979B-637A047B243D}"/>
                </a:ext>
              </a:extLst>
            </p:cNvPr>
            <p:cNvSpPr>
              <a:spLocks noEditPoints="1"/>
            </p:cNvSpPr>
            <p:nvPr userDrawn="1"/>
          </p:nvSpPr>
          <p:spPr bwMode="auto">
            <a:xfrm>
              <a:off x="4373" y="439"/>
              <a:ext cx="39" cy="45"/>
            </a:xfrm>
            <a:custGeom>
              <a:avLst/>
              <a:gdLst>
                <a:gd name="T0" fmla="*/ 68 w 164"/>
                <a:gd name="T1" fmla="*/ 162 h 188"/>
                <a:gd name="T2" fmla="*/ 28 w 164"/>
                <a:gd name="T3" fmla="*/ 134 h 188"/>
                <a:gd name="T4" fmla="*/ 80 w 164"/>
                <a:gd name="T5" fmla="*/ 103 h 188"/>
                <a:gd name="T6" fmla="*/ 132 w 164"/>
                <a:gd name="T7" fmla="*/ 93 h 188"/>
                <a:gd name="T8" fmla="*/ 132 w 164"/>
                <a:gd name="T9" fmla="*/ 118 h 188"/>
                <a:gd name="T10" fmla="*/ 68 w 164"/>
                <a:gd name="T11" fmla="*/ 162 h 188"/>
                <a:gd name="T12" fmla="*/ 159 w 164"/>
                <a:gd name="T13" fmla="*/ 151 h 188"/>
                <a:gd name="T14" fmla="*/ 159 w 164"/>
                <a:gd name="T15" fmla="*/ 57 h 188"/>
                <a:gd name="T16" fmla="*/ 86 w 164"/>
                <a:gd name="T17" fmla="*/ 0 h 188"/>
                <a:gd name="T18" fmla="*/ 9 w 164"/>
                <a:gd name="T19" fmla="*/ 53 h 188"/>
                <a:gd name="T20" fmla="*/ 11 w 164"/>
                <a:gd name="T21" fmla="*/ 59 h 188"/>
                <a:gd name="T22" fmla="*/ 17 w 164"/>
                <a:gd name="T23" fmla="*/ 62 h 188"/>
                <a:gd name="T24" fmla="*/ 29 w 164"/>
                <a:gd name="T25" fmla="*/ 62 h 188"/>
                <a:gd name="T26" fmla="*/ 36 w 164"/>
                <a:gd name="T27" fmla="*/ 57 h 188"/>
                <a:gd name="T28" fmla="*/ 86 w 164"/>
                <a:gd name="T29" fmla="*/ 27 h 188"/>
                <a:gd name="T30" fmla="*/ 132 w 164"/>
                <a:gd name="T31" fmla="*/ 57 h 188"/>
                <a:gd name="T32" fmla="*/ 78 w 164"/>
                <a:gd name="T33" fmla="*/ 78 h 188"/>
                <a:gd name="T34" fmla="*/ 0 w 164"/>
                <a:gd name="T35" fmla="*/ 135 h 188"/>
                <a:gd name="T36" fmla="*/ 68 w 164"/>
                <a:gd name="T37" fmla="*/ 188 h 188"/>
                <a:gd name="T38" fmla="*/ 134 w 164"/>
                <a:gd name="T39" fmla="*/ 168 h 188"/>
                <a:gd name="T40" fmla="*/ 138 w 164"/>
                <a:gd name="T41" fmla="*/ 181 h 188"/>
                <a:gd name="T42" fmla="*/ 144 w 164"/>
                <a:gd name="T43" fmla="*/ 185 h 188"/>
                <a:gd name="T44" fmla="*/ 157 w 164"/>
                <a:gd name="T45" fmla="*/ 185 h 188"/>
                <a:gd name="T46" fmla="*/ 163 w 164"/>
                <a:gd name="T47" fmla="*/ 182 h 188"/>
                <a:gd name="T48" fmla="*/ 163 w 164"/>
                <a:gd name="T49" fmla="*/ 175 h 188"/>
                <a:gd name="T50" fmla="*/ 159 w 164"/>
                <a:gd name="T51" fmla="*/ 151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4" h="188">
                  <a:moveTo>
                    <a:pt x="68" y="162"/>
                  </a:moveTo>
                  <a:cubicBezTo>
                    <a:pt x="68" y="162"/>
                    <a:pt x="28" y="161"/>
                    <a:pt x="28" y="134"/>
                  </a:cubicBezTo>
                  <a:cubicBezTo>
                    <a:pt x="28" y="122"/>
                    <a:pt x="32" y="108"/>
                    <a:pt x="80" y="103"/>
                  </a:cubicBezTo>
                  <a:cubicBezTo>
                    <a:pt x="98" y="102"/>
                    <a:pt x="118" y="100"/>
                    <a:pt x="132" y="93"/>
                  </a:cubicBezTo>
                  <a:lnTo>
                    <a:pt x="132" y="118"/>
                  </a:lnTo>
                  <a:cubicBezTo>
                    <a:pt x="132" y="148"/>
                    <a:pt x="100" y="162"/>
                    <a:pt x="68" y="162"/>
                  </a:cubicBezTo>
                  <a:close/>
                  <a:moveTo>
                    <a:pt x="159" y="151"/>
                  </a:moveTo>
                  <a:lnTo>
                    <a:pt x="159" y="57"/>
                  </a:lnTo>
                  <a:cubicBezTo>
                    <a:pt x="159" y="22"/>
                    <a:pt x="132" y="0"/>
                    <a:pt x="86" y="0"/>
                  </a:cubicBezTo>
                  <a:cubicBezTo>
                    <a:pt x="46" y="0"/>
                    <a:pt x="18" y="19"/>
                    <a:pt x="9" y="53"/>
                  </a:cubicBezTo>
                  <a:cubicBezTo>
                    <a:pt x="9" y="55"/>
                    <a:pt x="9" y="57"/>
                    <a:pt x="11" y="59"/>
                  </a:cubicBezTo>
                  <a:cubicBezTo>
                    <a:pt x="12" y="61"/>
                    <a:pt x="14" y="62"/>
                    <a:pt x="17" y="62"/>
                  </a:cubicBezTo>
                  <a:lnTo>
                    <a:pt x="29" y="62"/>
                  </a:lnTo>
                  <a:cubicBezTo>
                    <a:pt x="32" y="62"/>
                    <a:pt x="35" y="60"/>
                    <a:pt x="36" y="57"/>
                  </a:cubicBezTo>
                  <a:cubicBezTo>
                    <a:pt x="44" y="32"/>
                    <a:pt x="68" y="27"/>
                    <a:pt x="86" y="27"/>
                  </a:cubicBezTo>
                  <a:cubicBezTo>
                    <a:pt x="107" y="27"/>
                    <a:pt x="132" y="32"/>
                    <a:pt x="132" y="57"/>
                  </a:cubicBezTo>
                  <a:cubicBezTo>
                    <a:pt x="132" y="70"/>
                    <a:pt x="116" y="74"/>
                    <a:pt x="78" y="78"/>
                  </a:cubicBezTo>
                  <a:cubicBezTo>
                    <a:pt x="55" y="80"/>
                    <a:pt x="0" y="85"/>
                    <a:pt x="0" y="135"/>
                  </a:cubicBezTo>
                  <a:cubicBezTo>
                    <a:pt x="0" y="172"/>
                    <a:pt x="36" y="188"/>
                    <a:pt x="68" y="188"/>
                  </a:cubicBezTo>
                  <a:cubicBezTo>
                    <a:pt x="95" y="188"/>
                    <a:pt x="118" y="181"/>
                    <a:pt x="134" y="168"/>
                  </a:cubicBezTo>
                  <a:cubicBezTo>
                    <a:pt x="134" y="173"/>
                    <a:pt x="136" y="177"/>
                    <a:pt x="138" y="181"/>
                  </a:cubicBezTo>
                  <a:cubicBezTo>
                    <a:pt x="139" y="184"/>
                    <a:pt x="141" y="185"/>
                    <a:pt x="144" y="185"/>
                  </a:cubicBezTo>
                  <a:lnTo>
                    <a:pt x="157" y="185"/>
                  </a:lnTo>
                  <a:cubicBezTo>
                    <a:pt x="159" y="185"/>
                    <a:pt x="161" y="184"/>
                    <a:pt x="163" y="182"/>
                  </a:cubicBezTo>
                  <a:cubicBezTo>
                    <a:pt x="164" y="180"/>
                    <a:pt x="164" y="178"/>
                    <a:pt x="163" y="175"/>
                  </a:cubicBezTo>
                  <a:cubicBezTo>
                    <a:pt x="161" y="170"/>
                    <a:pt x="159" y="158"/>
                    <a:pt x="159" y="151"/>
                  </a:cubicBezTo>
                  <a:close/>
                </a:path>
              </a:pathLst>
            </a:custGeom>
            <a:solidFill>
              <a:srgbClr val="F078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6" name="Freeform 33">
              <a:extLst>
                <a:ext uri="{FF2B5EF4-FFF2-40B4-BE49-F238E27FC236}">
                  <a16:creationId xmlns:a16="http://schemas.microsoft.com/office/drawing/2014/main" id="{3D0EEFA8-0615-468B-8310-B2C4F31A3048}"/>
                </a:ext>
              </a:extLst>
            </p:cNvPr>
            <p:cNvSpPr>
              <a:spLocks/>
            </p:cNvSpPr>
            <p:nvPr userDrawn="1"/>
          </p:nvSpPr>
          <p:spPr bwMode="auto">
            <a:xfrm>
              <a:off x="3665" y="440"/>
              <a:ext cx="6" cy="44"/>
            </a:xfrm>
            <a:custGeom>
              <a:avLst/>
              <a:gdLst>
                <a:gd name="T0" fmla="*/ 19 w 27"/>
                <a:gd name="T1" fmla="*/ 0 h 180"/>
                <a:gd name="T2" fmla="*/ 8 w 27"/>
                <a:gd name="T3" fmla="*/ 0 h 180"/>
                <a:gd name="T4" fmla="*/ 0 w 27"/>
                <a:gd name="T5" fmla="*/ 7 h 180"/>
                <a:gd name="T6" fmla="*/ 0 w 27"/>
                <a:gd name="T7" fmla="*/ 173 h 180"/>
                <a:gd name="T8" fmla="*/ 8 w 27"/>
                <a:gd name="T9" fmla="*/ 180 h 180"/>
                <a:gd name="T10" fmla="*/ 19 w 27"/>
                <a:gd name="T11" fmla="*/ 180 h 180"/>
                <a:gd name="T12" fmla="*/ 27 w 27"/>
                <a:gd name="T13" fmla="*/ 173 h 180"/>
                <a:gd name="T14" fmla="*/ 27 w 27"/>
                <a:gd name="T15" fmla="*/ 7 h 180"/>
                <a:gd name="T16" fmla="*/ 19 w 27"/>
                <a:gd name="T17"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180">
                  <a:moveTo>
                    <a:pt x="19" y="0"/>
                  </a:moveTo>
                  <a:lnTo>
                    <a:pt x="8" y="0"/>
                  </a:lnTo>
                  <a:cubicBezTo>
                    <a:pt x="3" y="0"/>
                    <a:pt x="0" y="3"/>
                    <a:pt x="0" y="7"/>
                  </a:cubicBezTo>
                  <a:lnTo>
                    <a:pt x="0" y="173"/>
                  </a:lnTo>
                  <a:cubicBezTo>
                    <a:pt x="0" y="177"/>
                    <a:pt x="3" y="180"/>
                    <a:pt x="8" y="180"/>
                  </a:cubicBezTo>
                  <a:lnTo>
                    <a:pt x="19" y="180"/>
                  </a:lnTo>
                  <a:cubicBezTo>
                    <a:pt x="24" y="180"/>
                    <a:pt x="27" y="177"/>
                    <a:pt x="27" y="173"/>
                  </a:cubicBezTo>
                  <a:lnTo>
                    <a:pt x="27" y="7"/>
                  </a:lnTo>
                  <a:cubicBezTo>
                    <a:pt x="27" y="3"/>
                    <a:pt x="24" y="0"/>
                    <a:pt x="19" y="0"/>
                  </a:cubicBezTo>
                  <a:close/>
                </a:path>
              </a:pathLst>
            </a:custGeom>
            <a:solidFill>
              <a:srgbClr val="F078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7" name="Freeform 34">
              <a:extLst>
                <a:ext uri="{FF2B5EF4-FFF2-40B4-BE49-F238E27FC236}">
                  <a16:creationId xmlns:a16="http://schemas.microsoft.com/office/drawing/2014/main" id="{46E41F3C-AA12-417C-978D-8B846879748D}"/>
                </a:ext>
              </a:extLst>
            </p:cNvPr>
            <p:cNvSpPr>
              <a:spLocks/>
            </p:cNvSpPr>
            <p:nvPr userDrawn="1"/>
          </p:nvSpPr>
          <p:spPr bwMode="auto">
            <a:xfrm>
              <a:off x="3685" y="439"/>
              <a:ext cx="23" cy="45"/>
            </a:xfrm>
            <a:custGeom>
              <a:avLst/>
              <a:gdLst>
                <a:gd name="T0" fmla="*/ 88 w 94"/>
                <a:gd name="T1" fmla="*/ 3 h 187"/>
                <a:gd name="T2" fmla="*/ 27 w 94"/>
                <a:gd name="T3" fmla="*/ 20 h 187"/>
                <a:gd name="T4" fmla="*/ 27 w 94"/>
                <a:gd name="T5" fmla="*/ 14 h 187"/>
                <a:gd name="T6" fmla="*/ 20 w 94"/>
                <a:gd name="T7" fmla="*/ 7 h 187"/>
                <a:gd name="T8" fmla="*/ 7 w 94"/>
                <a:gd name="T9" fmla="*/ 7 h 187"/>
                <a:gd name="T10" fmla="*/ 0 w 94"/>
                <a:gd name="T11" fmla="*/ 14 h 187"/>
                <a:gd name="T12" fmla="*/ 0 w 94"/>
                <a:gd name="T13" fmla="*/ 180 h 187"/>
                <a:gd name="T14" fmla="*/ 7 w 94"/>
                <a:gd name="T15" fmla="*/ 187 h 187"/>
                <a:gd name="T16" fmla="*/ 20 w 94"/>
                <a:gd name="T17" fmla="*/ 187 h 187"/>
                <a:gd name="T18" fmla="*/ 27 w 94"/>
                <a:gd name="T19" fmla="*/ 180 h 187"/>
                <a:gd name="T20" fmla="*/ 27 w 94"/>
                <a:gd name="T21" fmla="*/ 80 h 187"/>
                <a:gd name="T22" fmla="*/ 43 w 94"/>
                <a:gd name="T23" fmla="*/ 41 h 187"/>
                <a:gd name="T24" fmla="*/ 86 w 94"/>
                <a:gd name="T25" fmla="*/ 29 h 187"/>
                <a:gd name="T26" fmla="*/ 92 w 94"/>
                <a:gd name="T27" fmla="*/ 27 h 187"/>
                <a:gd name="T28" fmla="*/ 94 w 94"/>
                <a:gd name="T29" fmla="*/ 21 h 187"/>
                <a:gd name="T30" fmla="*/ 94 w 94"/>
                <a:gd name="T31" fmla="*/ 10 h 187"/>
                <a:gd name="T32" fmla="*/ 88 w 94"/>
                <a:gd name="T33" fmla="*/ 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187">
                  <a:moveTo>
                    <a:pt x="88" y="3"/>
                  </a:moveTo>
                  <a:cubicBezTo>
                    <a:pt x="64" y="0"/>
                    <a:pt x="43" y="6"/>
                    <a:pt x="27" y="20"/>
                  </a:cubicBezTo>
                  <a:lnTo>
                    <a:pt x="27" y="14"/>
                  </a:lnTo>
                  <a:cubicBezTo>
                    <a:pt x="27" y="10"/>
                    <a:pt x="24" y="7"/>
                    <a:pt x="20" y="7"/>
                  </a:cubicBezTo>
                  <a:lnTo>
                    <a:pt x="7" y="7"/>
                  </a:lnTo>
                  <a:cubicBezTo>
                    <a:pt x="3" y="7"/>
                    <a:pt x="0" y="10"/>
                    <a:pt x="0" y="14"/>
                  </a:cubicBezTo>
                  <a:lnTo>
                    <a:pt x="0" y="180"/>
                  </a:lnTo>
                  <a:cubicBezTo>
                    <a:pt x="0" y="184"/>
                    <a:pt x="3" y="187"/>
                    <a:pt x="7" y="187"/>
                  </a:cubicBezTo>
                  <a:lnTo>
                    <a:pt x="20" y="187"/>
                  </a:lnTo>
                  <a:cubicBezTo>
                    <a:pt x="24" y="187"/>
                    <a:pt x="27" y="184"/>
                    <a:pt x="27" y="180"/>
                  </a:cubicBezTo>
                  <a:lnTo>
                    <a:pt x="27" y="80"/>
                  </a:lnTo>
                  <a:cubicBezTo>
                    <a:pt x="27" y="64"/>
                    <a:pt x="33" y="50"/>
                    <a:pt x="43" y="41"/>
                  </a:cubicBezTo>
                  <a:cubicBezTo>
                    <a:pt x="53" y="31"/>
                    <a:pt x="68" y="27"/>
                    <a:pt x="86" y="29"/>
                  </a:cubicBezTo>
                  <a:cubicBezTo>
                    <a:pt x="88" y="29"/>
                    <a:pt x="91" y="28"/>
                    <a:pt x="92" y="27"/>
                  </a:cubicBezTo>
                  <a:cubicBezTo>
                    <a:pt x="94" y="25"/>
                    <a:pt x="94" y="23"/>
                    <a:pt x="94" y="21"/>
                  </a:cubicBezTo>
                  <a:lnTo>
                    <a:pt x="94" y="10"/>
                  </a:lnTo>
                  <a:cubicBezTo>
                    <a:pt x="94" y="7"/>
                    <a:pt x="92" y="3"/>
                    <a:pt x="88" y="3"/>
                  </a:cubicBezTo>
                  <a:close/>
                </a:path>
              </a:pathLst>
            </a:custGeom>
            <a:solidFill>
              <a:srgbClr val="F078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8" name="Freeform 35">
              <a:extLst>
                <a:ext uri="{FF2B5EF4-FFF2-40B4-BE49-F238E27FC236}">
                  <a16:creationId xmlns:a16="http://schemas.microsoft.com/office/drawing/2014/main" id="{75674113-A324-4FB1-A94F-90C28A71D4E4}"/>
                </a:ext>
              </a:extLst>
            </p:cNvPr>
            <p:cNvSpPr>
              <a:spLocks/>
            </p:cNvSpPr>
            <p:nvPr userDrawn="1"/>
          </p:nvSpPr>
          <p:spPr bwMode="auto">
            <a:xfrm>
              <a:off x="3747" y="426"/>
              <a:ext cx="54" cy="58"/>
            </a:xfrm>
            <a:custGeom>
              <a:avLst/>
              <a:gdLst>
                <a:gd name="T0" fmla="*/ 217 w 224"/>
                <a:gd name="T1" fmla="*/ 0 h 238"/>
                <a:gd name="T2" fmla="*/ 204 w 224"/>
                <a:gd name="T3" fmla="*/ 0 h 238"/>
                <a:gd name="T4" fmla="*/ 197 w 224"/>
                <a:gd name="T5" fmla="*/ 4 h 238"/>
                <a:gd name="T6" fmla="*/ 112 w 224"/>
                <a:gd name="T7" fmla="*/ 198 h 238"/>
                <a:gd name="T8" fmla="*/ 27 w 224"/>
                <a:gd name="T9" fmla="*/ 4 h 238"/>
                <a:gd name="T10" fmla="*/ 20 w 224"/>
                <a:gd name="T11" fmla="*/ 0 h 238"/>
                <a:gd name="T12" fmla="*/ 8 w 224"/>
                <a:gd name="T13" fmla="*/ 0 h 238"/>
                <a:gd name="T14" fmla="*/ 0 w 224"/>
                <a:gd name="T15" fmla="*/ 7 h 238"/>
                <a:gd name="T16" fmla="*/ 0 w 224"/>
                <a:gd name="T17" fmla="*/ 231 h 238"/>
                <a:gd name="T18" fmla="*/ 8 w 224"/>
                <a:gd name="T19" fmla="*/ 238 h 238"/>
                <a:gd name="T20" fmla="*/ 19 w 224"/>
                <a:gd name="T21" fmla="*/ 238 h 238"/>
                <a:gd name="T22" fmla="*/ 27 w 224"/>
                <a:gd name="T23" fmla="*/ 231 h 238"/>
                <a:gd name="T24" fmla="*/ 27 w 224"/>
                <a:gd name="T25" fmla="*/ 70 h 238"/>
                <a:gd name="T26" fmla="*/ 99 w 224"/>
                <a:gd name="T27" fmla="*/ 234 h 238"/>
                <a:gd name="T28" fmla="*/ 106 w 224"/>
                <a:gd name="T29" fmla="*/ 238 h 238"/>
                <a:gd name="T30" fmla="*/ 119 w 224"/>
                <a:gd name="T31" fmla="*/ 238 h 238"/>
                <a:gd name="T32" fmla="*/ 126 w 224"/>
                <a:gd name="T33" fmla="*/ 234 h 238"/>
                <a:gd name="T34" fmla="*/ 197 w 224"/>
                <a:gd name="T35" fmla="*/ 70 h 238"/>
                <a:gd name="T36" fmla="*/ 197 w 224"/>
                <a:gd name="T37" fmla="*/ 231 h 238"/>
                <a:gd name="T38" fmla="*/ 205 w 224"/>
                <a:gd name="T39" fmla="*/ 238 h 238"/>
                <a:gd name="T40" fmla="*/ 217 w 224"/>
                <a:gd name="T41" fmla="*/ 238 h 238"/>
                <a:gd name="T42" fmla="*/ 224 w 224"/>
                <a:gd name="T43" fmla="*/ 231 h 238"/>
                <a:gd name="T44" fmla="*/ 224 w 224"/>
                <a:gd name="T45" fmla="*/ 7 h 238"/>
                <a:gd name="T46" fmla="*/ 217 w 224"/>
                <a:gd name="T4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4" h="238">
                  <a:moveTo>
                    <a:pt x="217" y="0"/>
                  </a:moveTo>
                  <a:lnTo>
                    <a:pt x="204" y="0"/>
                  </a:lnTo>
                  <a:cubicBezTo>
                    <a:pt x="201" y="0"/>
                    <a:pt x="198" y="2"/>
                    <a:pt x="197" y="4"/>
                  </a:cubicBezTo>
                  <a:lnTo>
                    <a:pt x="112" y="198"/>
                  </a:lnTo>
                  <a:lnTo>
                    <a:pt x="27" y="4"/>
                  </a:lnTo>
                  <a:cubicBezTo>
                    <a:pt x="26" y="2"/>
                    <a:pt x="23" y="0"/>
                    <a:pt x="20" y="0"/>
                  </a:cubicBezTo>
                  <a:lnTo>
                    <a:pt x="8" y="0"/>
                  </a:lnTo>
                  <a:cubicBezTo>
                    <a:pt x="3" y="0"/>
                    <a:pt x="0" y="3"/>
                    <a:pt x="0" y="7"/>
                  </a:cubicBezTo>
                  <a:lnTo>
                    <a:pt x="0" y="231"/>
                  </a:lnTo>
                  <a:cubicBezTo>
                    <a:pt x="0" y="235"/>
                    <a:pt x="3" y="238"/>
                    <a:pt x="8" y="238"/>
                  </a:cubicBezTo>
                  <a:lnTo>
                    <a:pt x="19" y="238"/>
                  </a:lnTo>
                  <a:cubicBezTo>
                    <a:pt x="24" y="238"/>
                    <a:pt x="27" y="235"/>
                    <a:pt x="27" y="231"/>
                  </a:cubicBezTo>
                  <a:lnTo>
                    <a:pt x="27" y="70"/>
                  </a:lnTo>
                  <a:lnTo>
                    <a:pt x="99" y="234"/>
                  </a:lnTo>
                  <a:cubicBezTo>
                    <a:pt x="100" y="237"/>
                    <a:pt x="103" y="238"/>
                    <a:pt x="106" y="238"/>
                  </a:cubicBezTo>
                  <a:lnTo>
                    <a:pt x="119" y="238"/>
                  </a:lnTo>
                  <a:cubicBezTo>
                    <a:pt x="122" y="238"/>
                    <a:pt x="124" y="237"/>
                    <a:pt x="126" y="234"/>
                  </a:cubicBezTo>
                  <a:lnTo>
                    <a:pt x="197" y="70"/>
                  </a:lnTo>
                  <a:lnTo>
                    <a:pt x="197" y="231"/>
                  </a:lnTo>
                  <a:cubicBezTo>
                    <a:pt x="197" y="235"/>
                    <a:pt x="201" y="238"/>
                    <a:pt x="205" y="238"/>
                  </a:cubicBezTo>
                  <a:lnTo>
                    <a:pt x="217" y="238"/>
                  </a:lnTo>
                  <a:cubicBezTo>
                    <a:pt x="221" y="238"/>
                    <a:pt x="224" y="235"/>
                    <a:pt x="224" y="231"/>
                  </a:cubicBezTo>
                  <a:lnTo>
                    <a:pt x="224" y="7"/>
                  </a:lnTo>
                  <a:cubicBezTo>
                    <a:pt x="224" y="3"/>
                    <a:pt x="221" y="0"/>
                    <a:pt x="217" y="0"/>
                  </a:cubicBezTo>
                  <a:close/>
                </a:path>
              </a:pathLst>
            </a:custGeom>
            <a:solidFill>
              <a:srgbClr val="F078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9" name="Freeform 36">
              <a:extLst>
                <a:ext uri="{FF2B5EF4-FFF2-40B4-BE49-F238E27FC236}">
                  <a16:creationId xmlns:a16="http://schemas.microsoft.com/office/drawing/2014/main" id="{113A2518-1F46-414F-A06A-C9ACD2C4174C}"/>
                </a:ext>
              </a:extLst>
            </p:cNvPr>
            <p:cNvSpPr>
              <a:spLocks noEditPoints="1"/>
            </p:cNvSpPr>
            <p:nvPr userDrawn="1"/>
          </p:nvSpPr>
          <p:spPr bwMode="auto">
            <a:xfrm>
              <a:off x="3812" y="439"/>
              <a:ext cx="43" cy="46"/>
            </a:xfrm>
            <a:custGeom>
              <a:avLst/>
              <a:gdLst>
                <a:gd name="T0" fmla="*/ 29 w 181"/>
                <a:gd name="T1" fmla="*/ 76 h 189"/>
                <a:gd name="T2" fmla="*/ 90 w 181"/>
                <a:gd name="T3" fmla="*/ 27 h 189"/>
                <a:gd name="T4" fmla="*/ 151 w 181"/>
                <a:gd name="T5" fmla="*/ 76 h 189"/>
                <a:gd name="T6" fmla="*/ 29 w 181"/>
                <a:gd name="T7" fmla="*/ 76 h 189"/>
                <a:gd name="T8" fmla="*/ 90 w 181"/>
                <a:gd name="T9" fmla="*/ 0 h 189"/>
                <a:gd name="T10" fmla="*/ 0 w 181"/>
                <a:gd name="T11" fmla="*/ 96 h 189"/>
                <a:gd name="T12" fmla="*/ 92 w 181"/>
                <a:gd name="T13" fmla="*/ 189 h 189"/>
                <a:gd name="T14" fmla="*/ 176 w 181"/>
                <a:gd name="T15" fmla="*/ 129 h 189"/>
                <a:gd name="T16" fmla="*/ 175 w 181"/>
                <a:gd name="T17" fmla="*/ 122 h 189"/>
                <a:gd name="T18" fmla="*/ 169 w 181"/>
                <a:gd name="T19" fmla="*/ 119 h 189"/>
                <a:gd name="T20" fmla="*/ 157 w 181"/>
                <a:gd name="T21" fmla="*/ 119 h 189"/>
                <a:gd name="T22" fmla="*/ 150 w 181"/>
                <a:gd name="T23" fmla="*/ 124 h 189"/>
                <a:gd name="T24" fmla="*/ 92 w 181"/>
                <a:gd name="T25" fmla="*/ 163 h 189"/>
                <a:gd name="T26" fmla="*/ 27 w 181"/>
                <a:gd name="T27" fmla="*/ 102 h 189"/>
                <a:gd name="T28" fmla="*/ 173 w 181"/>
                <a:gd name="T29" fmla="*/ 102 h 189"/>
                <a:gd name="T30" fmla="*/ 180 w 181"/>
                <a:gd name="T31" fmla="*/ 95 h 189"/>
                <a:gd name="T32" fmla="*/ 152 w 181"/>
                <a:gd name="T33" fmla="*/ 27 h 189"/>
                <a:gd name="T34" fmla="*/ 90 w 181"/>
                <a:gd name="T35"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1" h="189">
                  <a:moveTo>
                    <a:pt x="29" y="76"/>
                  </a:moveTo>
                  <a:cubicBezTo>
                    <a:pt x="37" y="47"/>
                    <a:pt x="61" y="27"/>
                    <a:pt x="90" y="27"/>
                  </a:cubicBezTo>
                  <a:cubicBezTo>
                    <a:pt x="118" y="27"/>
                    <a:pt x="143" y="47"/>
                    <a:pt x="151" y="76"/>
                  </a:cubicBezTo>
                  <a:lnTo>
                    <a:pt x="29" y="76"/>
                  </a:lnTo>
                  <a:close/>
                  <a:moveTo>
                    <a:pt x="90" y="0"/>
                  </a:moveTo>
                  <a:cubicBezTo>
                    <a:pt x="40" y="0"/>
                    <a:pt x="0" y="43"/>
                    <a:pt x="0" y="96"/>
                  </a:cubicBezTo>
                  <a:cubicBezTo>
                    <a:pt x="0" y="148"/>
                    <a:pt x="40" y="189"/>
                    <a:pt x="92" y="189"/>
                  </a:cubicBezTo>
                  <a:cubicBezTo>
                    <a:pt x="134" y="189"/>
                    <a:pt x="164" y="168"/>
                    <a:pt x="176" y="129"/>
                  </a:cubicBezTo>
                  <a:cubicBezTo>
                    <a:pt x="177" y="127"/>
                    <a:pt x="177" y="124"/>
                    <a:pt x="175" y="122"/>
                  </a:cubicBezTo>
                  <a:cubicBezTo>
                    <a:pt x="174" y="120"/>
                    <a:pt x="172" y="119"/>
                    <a:pt x="169" y="119"/>
                  </a:cubicBezTo>
                  <a:lnTo>
                    <a:pt x="157" y="119"/>
                  </a:lnTo>
                  <a:cubicBezTo>
                    <a:pt x="154" y="119"/>
                    <a:pt x="151" y="121"/>
                    <a:pt x="150" y="124"/>
                  </a:cubicBezTo>
                  <a:cubicBezTo>
                    <a:pt x="140" y="150"/>
                    <a:pt x="121" y="163"/>
                    <a:pt x="92" y="163"/>
                  </a:cubicBezTo>
                  <a:cubicBezTo>
                    <a:pt x="57" y="163"/>
                    <a:pt x="30" y="137"/>
                    <a:pt x="27" y="102"/>
                  </a:cubicBezTo>
                  <a:lnTo>
                    <a:pt x="173" y="102"/>
                  </a:lnTo>
                  <a:cubicBezTo>
                    <a:pt x="177" y="102"/>
                    <a:pt x="180" y="99"/>
                    <a:pt x="180" y="95"/>
                  </a:cubicBezTo>
                  <a:cubicBezTo>
                    <a:pt x="181" y="71"/>
                    <a:pt x="170" y="45"/>
                    <a:pt x="152" y="27"/>
                  </a:cubicBezTo>
                  <a:cubicBezTo>
                    <a:pt x="135" y="10"/>
                    <a:pt x="113" y="0"/>
                    <a:pt x="90" y="0"/>
                  </a:cubicBezTo>
                  <a:close/>
                </a:path>
              </a:pathLst>
            </a:custGeom>
            <a:solidFill>
              <a:srgbClr val="F078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0" name="Freeform 37">
              <a:extLst>
                <a:ext uri="{FF2B5EF4-FFF2-40B4-BE49-F238E27FC236}">
                  <a16:creationId xmlns:a16="http://schemas.microsoft.com/office/drawing/2014/main" id="{41EA17C5-200B-4C66-AA46-9F488F1DEFFB}"/>
                </a:ext>
              </a:extLst>
            </p:cNvPr>
            <p:cNvSpPr>
              <a:spLocks noEditPoints="1"/>
            </p:cNvSpPr>
            <p:nvPr userDrawn="1"/>
          </p:nvSpPr>
          <p:spPr bwMode="auto">
            <a:xfrm>
              <a:off x="4076" y="439"/>
              <a:ext cx="43" cy="46"/>
            </a:xfrm>
            <a:custGeom>
              <a:avLst/>
              <a:gdLst>
                <a:gd name="T0" fmla="*/ 29 w 181"/>
                <a:gd name="T1" fmla="*/ 76 h 189"/>
                <a:gd name="T2" fmla="*/ 90 w 181"/>
                <a:gd name="T3" fmla="*/ 27 h 189"/>
                <a:gd name="T4" fmla="*/ 151 w 181"/>
                <a:gd name="T5" fmla="*/ 76 h 189"/>
                <a:gd name="T6" fmla="*/ 29 w 181"/>
                <a:gd name="T7" fmla="*/ 76 h 189"/>
                <a:gd name="T8" fmla="*/ 90 w 181"/>
                <a:gd name="T9" fmla="*/ 0 h 189"/>
                <a:gd name="T10" fmla="*/ 0 w 181"/>
                <a:gd name="T11" fmla="*/ 96 h 189"/>
                <a:gd name="T12" fmla="*/ 92 w 181"/>
                <a:gd name="T13" fmla="*/ 189 h 189"/>
                <a:gd name="T14" fmla="*/ 176 w 181"/>
                <a:gd name="T15" fmla="*/ 129 h 189"/>
                <a:gd name="T16" fmla="*/ 175 w 181"/>
                <a:gd name="T17" fmla="*/ 122 h 189"/>
                <a:gd name="T18" fmla="*/ 169 w 181"/>
                <a:gd name="T19" fmla="*/ 119 h 189"/>
                <a:gd name="T20" fmla="*/ 157 w 181"/>
                <a:gd name="T21" fmla="*/ 119 h 189"/>
                <a:gd name="T22" fmla="*/ 150 w 181"/>
                <a:gd name="T23" fmla="*/ 124 h 189"/>
                <a:gd name="T24" fmla="*/ 92 w 181"/>
                <a:gd name="T25" fmla="*/ 163 h 189"/>
                <a:gd name="T26" fmla="*/ 27 w 181"/>
                <a:gd name="T27" fmla="*/ 102 h 189"/>
                <a:gd name="T28" fmla="*/ 173 w 181"/>
                <a:gd name="T29" fmla="*/ 102 h 189"/>
                <a:gd name="T30" fmla="*/ 180 w 181"/>
                <a:gd name="T31" fmla="*/ 95 h 189"/>
                <a:gd name="T32" fmla="*/ 152 w 181"/>
                <a:gd name="T33" fmla="*/ 27 h 189"/>
                <a:gd name="T34" fmla="*/ 90 w 181"/>
                <a:gd name="T35"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1" h="189">
                  <a:moveTo>
                    <a:pt x="29" y="76"/>
                  </a:moveTo>
                  <a:cubicBezTo>
                    <a:pt x="37" y="47"/>
                    <a:pt x="62" y="27"/>
                    <a:pt x="90" y="27"/>
                  </a:cubicBezTo>
                  <a:cubicBezTo>
                    <a:pt x="118" y="27"/>
                    <a:pt x="143" y="47"/>
                    <a:pt x="151" y="76"/>
                  </a:cubicBezTo>
                  <a:lnTo>
                    <a:pt x="29" y="76"/>
                  </a:lnTo>
                  <a:close/>
                  <a:moveTo>
                    <a:pt x="90" y="0"/>
                  </a:moveTo>
                  <a:cubicBezTo>
                    <a:pt x="40" y="0"/>
                    <a:pt x="0" y="43"/>
                    <a:pt x="0" y="96"/>
                  </a:cubicBezTo>
                  <a:cubicBezTo>
                    <a:pt x="0" y="148"/>
                    <a:pt x="40" y="189"/>
                    <a:pt x="92" y="189"/>
                  </a:cubicBezTo>
                  <a:cubicBezTo>
                    <a:pt x="134" y="189"/>
                    <a:pt x="164" y="168"/>
                    <a:pt x="176" y="129"/>
                  </a:cubicBezTo>
                  <a:cubicBezTo>
                    <a:pt x="177" y="127"/>
                    <a:pt x="177" y="124"/>
                    <a:pt x="175" y="122"/>
                  </a:cubicBezTo>
                  <a:cubicBezTo>
                    <a:pt x="174" y="120"/>
                    <a:pt x="172" y="119"/>
                    <a:pt x="169" y="119"/>
                  </a:cubicBezTo>
                  <a:lnTo>
                    <a:pt x="157" y="119"/>
                  </a:lnTo>
                  <a:cubicBezTo>
                    <a:pt x="154" y="119"/>
                    <a:pt x="151" y="121"/>
                    <a:pt x="150" y="124"/>
                  </a:cubicBezTo>
                  <a:cubicBezTo>
                    <a:pt x="140" y="150"/>
                    <a:pt x="121" y="163"/>
                    <a:pt x="92" y="163"/>
                  </a:cubicBezTo>
                  <a:cubicBezTo>
                    <a:pt x="57" y="163"/>
                    <a:pt x="30" y="137"/>
                    <a:pt x="27" y="102"/>
                  </a:cubicBezTo>
                  <a:lnTo>
                    <a:pt x="173" y="102"/>
                  </a:lnTo>
                  <a:cubicBezTo>
                    <a:pt x="177" y="102"/>
                    <a:pt x="180" y="99"/>
                    <a:pt x="180" y="95"/>
                  </a:cubicBezTo>
                  <a:cubicBezTo>
                    <a:pt x="181" y="71"/>
                    <a:pt x="170" y="45"/>
                    <a:pt x="152" y="27"/>
                  </a:cubicBezTo>
                  <a:cubicBezTo>
                    <a:pt x="135" y="10"/>
                    <a:pt x="113" y="0"/>
                    <a:pt x="90" y="0"/>
                  </a:cubicBezTo>
                  <a:close/>
                </a:path>
              </a:pathLst>
            </a:custGeom>
            <a:solidFill>
              <a:srgbClr val="F078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1" name="Freeform 38">
              <a:extLst>
                <a:ext uri="{FF2B5EF4-FFF2-40B4-BE49-F238E27FC236}">
                  <a16:creationId xmlns:a16="http://schemas.microsoft.com/office/drawing/2014/main" id="{35A788E5-69AF-4386-978C-F5110CD3E08C}"/>
                </a:ext>
              </a:extLst>
            </p:cNvPr>
            <p:cNvSpPr>
              <a:spLocks noEditPoints="1"/>
            </p:cNvSpPr>
            <p:nvPr userDrawn="1"/>
          </p:nvSpPr>
          <p:spPr bwMode="auto">
            <a:xfrm>
              <a:off x="3862" y="422"/>
              <a:ext cx="43" cy="63"/>
            </a:xfrm>
            <a:custGeom>
              <a:avLst/>
              <a:gdLst>
                <a:gd name="T0" fmla="*/ 90 w 180"/>
                <a:gd name="T1" fmla="*/ 232 h 258"/>
                <a:gd name="T2" fmla="*/ 26 w 180"/>
                <a:gd name="T3" fmla="*/ 164 h 258"/>
                <a:gd name="T4" fmla="*/ 90 w 180"/>
                <a:gd name="T5" fmla="*/ 96 h 258"/>
                <a:gd name="T6" fmla="*/ 154 w 180"/>
                <a:gd name="T7" fmla="*/ 164 h 258"/>
                <a:gd name="T8" fmla="*/ 90 w 180"/>
                <a:gd name="T9" fmla="*/ 232 h 258"/>
                <a:gd name="T10" fmla="*/ 173 w 180"/>
                <a:gd name="T11" fmla="*/ 0 h 258"/>
                <a:gd name="T12" fmla="*/ 161 w 180"/>
                <a:gd name="T13" fmla="*/ 0 h 258"/>
                <a:gd name="T14" fmla="*/ 154 w 180"/>
                <a:gd name="T15" fmla="*/ 7 h 258"/>
                <a:gd name="T16" fmla="*/ 154 w 180"/>
                <a:gd name="T17" fmla="*/ 98 h 258"/>
                <a:gd name="T18" fmla="*/ 90 w 180"/>
                <a:gd name="T19" fmla="*/ 69 h 258"/>
                <a:gd name="T20" fmla="*/ 0 w 180"/>
                <a:gd name="T21" fmla="*/ 164 h 258"/>
                <a:gd name="T22" fmla="*/ 90 w 180"/>
                <a:gd name="T23" fmla="*/ 258 h 258"/>
                <a:gd name="T24" fmla="*/ 154 w 180"/>
                <a:gd name="T25" fmla="*/ 230 h 258"/>
                <a:gd name="T26" fmla="*/ 154 w 180"/>
                <a:gd name="T27" fmla="*/ 247 h 258"/>
                <a:gd name="T28" fmla="*/ 161 w 180"/>
                <a:gd name="T29" fmla="*/ 254 h 258"/>
                <a:gd name="T30" fmla="*/ 173 w 180"/>
                <a:gd name="T31" fmla="*/ 254 h 258"/>
                <a:gd name="T32" fmla="*/ 180 w 180"/>
                <a:gd name="T33" fmla="*/ 247 h 258"/>
                <a:gd name="T34" fmla="*/ 180 w 180"/>
                <a:gd name="T35" fmla="*/ 7 h 258"/>
                <a:gd name="T36" fmla="*/ 173 w 180"/>
                <a:gd name="T37" fmla="*/ 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0" h="258">
                  <a:moveTo>
                    <a:pt x="90" y="232"/>
                  </a:moveTo>
                  <a:cubicBezTo>
                    <a:pt x="55" y="232"/>
                    <a:pt x="26" y="202"/>
                    <a:pt x="26" y="164"/>
                  </a:cubicBezTo>
                  <a:cubicBezTo>
                    <a:pt x="26" y="127"/>
                    <a:pt x="55" y="96"/>
                    <a:pt x="90" y="96"/>
                  </a:cubicBezTo>
                  <a:cubicBezTo>
                    <a:pt x="125" y="96"/>
                    <a:pt x="154" y="127"/>
                    <a:pt x="154" y="164"/>
                  </a:cubicBezTo>
                  <a:cubicBezTo>
                    <a:pt x="154" y="202"/>
                    <a:pt x="125" y="232"/>
                    <a:pt x="90" y="232"/>
                  </a:cubicBezTo>
                  <a:close/>
                  <a:moveTo>
                    <a:pt x="173" y="0"/>
                  </a:moveTo>
                  <a:lnTo>
                    <a:pt x="161" y="0"/>
                  </a:lnTo>
                  <a:cubicBezTo>
                    <a:pt x="157" y="0"/>
                    <a:pt x="154" y="3"/>
                    <a:pt x="154" y="7"/>
                  </a:cubicBezTo>
                  <a:lnTo>
                    <a:pt x="154" y="98"/>
                  </a:lnTo>
                  <a:cubicBezTo>
                    <a:pt x="137" y="80"/>
                    <a:pt x="114" y="69"/>
                    <a:pt x="90" y="69"/>
                  </a:cubicBezTo>
                  <a:cubicBezTo>
                    <a:pt x="40" y="69"/>
                    <a:pt x="0" y="112"/>
                    <a:pt x="0" y="164"/>
                  </a:cubicBezTo>
                  <a:cubicBezTo>
                    <a:pt x="0" y="216"/>
                    <a:pt x="40" y="258"/>
                    <a:pt x="90" y="258"/>
                  </a:cubicBezTo>
                  <a:cubicBezTo>
                    <a:pt x="114" y="258"/>
                    <a:pt x="137" y="248"/>
                    <a:pt x="154" y="230"/>
                  </a:cubicBezTo>
                  <a:lnTo>
                    <a:pt x="154" y="247"/>
                  </a:lnTo>
                  <a:cubicBezTo>
                    <a:pt x="154" y="251"/>
                    <a:pt x="157" y="254"/>
                    <a:pt x="161" y="254"/>
                  </a:cubicBezTo>
                  <a:lnTo>
                    <a:pt x="173" y="254"/>
                  </a:lnTo>
                  <a:cubicBezTo>
                    <a:pt x="177" y="254"/>
                    <a:pt x="180" y="251"/>
                    <a:pt x="180" y="247"/>
                  </a:cubicBezTo>
                  <a:lnTo>
                    <a:pt x="180" y="7"/>
                  </a:lnTo>
                  <a:cubicBezTo>
                    <a:pt x="180" y="3"/>
                    <a:pt x="177" y="0"/>
                    <a:pt x="173" y="0"/>
                  </a:cubicBezTo>
                  <a:close/>
                </a:path>
              </a:pathLst>
            </a:custGeom>
            <a:solidFill>
              <a:srgbClr val="F078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2" name="Freeform 39">
              <a:extLst>
                <a:ext uri="{FF2B5EF4-FFF2-40B4-BE49-F238E27FC236}">
                  <a16:creationId xmlns:a16="http://schemas.microsoft.com/office/drawing/2014/main" id="{4F6CA5B9-671C-43BB-AF51-0279A1F8A366}"/>
                </a:ext>
              </a:extLst>
            </p:cNvPr>
            <p:cNvSpPr>
              <a:spLocks/>
            </p:cNvSpPr>
            <p:nvPr userDrawn="1"/>
          </p:nvSpPr>
          <p:spPr bwMode="auto">
            <a:xfrm>
              <a:off x="3919" y="440"/>
              <a:ext cx="7" cy="44"/>
            </a:xfrm>
            <a:custGeom>
              <a:avLst/>
              <a:gdLst>
                <a:gd name="T0" fmla="*/ 20 w 27"/>
                <a:gd name="T1" fmla="*/ 0 h 180"/>
                <a:gd name="T2" fmla="*/ 8 w 27"/>
                <a:gd name="T3" fmla="*/ 0 h 180"/>
                <a:gd name="T4" fmla="*/ 0 w 27"/>
                <a:gd name="T5" fmla="*/ 7 h 180"/>
                <a:gd name="T6" fmla="*/ 0 w 27"/>
                <a:gd name="T7" fmla="*/ 173 h 180"/>
                <a:gd name="T8" fmla="*/ 8 w 27"/>
                <a:gd name="T9" fmla="*/ 180 h 180"/>
                <a:gd name="T10" fmla="*/ 20 w 27"/>
                <a:gd name="T11" fmla="*/ 180 h 180"/>
                <a:gd name="T12" fmla="*/ 27 w 27"/>
                <a:gd name="T13" fmla="*/ 173 h 180"/>
                <a:gd name="T14" fmla="*/ 27 w 27"/>
                <a:gd name="T15" fmla="*/ 7 h 180"/>
                <a:gd name="T16" fmla="*/ 20 w 27"/>
                <a:gd name="T17"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180">
                  <a:moveTo>
                    <a:pt x="20" y="0"/>
                  </a:moveTo>
                  <a:lnTo>
                    <a:pt x="8" y="0"/>
                  </a:lnTo>
                  <a:cubicBezTo>
                    <a:pt x="4" y="0"/>
                    <a:pt x="0" y="3"/>
                    <a:pt x="0" y="7"/>
                  </a:cubicBezTo>
                  <a:lnTo>
                    <a:pt x="0" y="173"/>
                  </a:lnTo>
                  <a:cubicBezTo>
                    <a:pt x="0" y="177"/>
                    <a:pt x="4" y="180"/>
                    <a:pt x="8" y="180"/>
                  </a:cubicBezTo>
                  <a:lnTo>
                    <a:pt x="20" y="180"/>
                  </a:lnTo>
                  <a:cubicBezTo>
                    <a:pt x="24" y="180"/>
                    <a:pt x="27" y="177"/>
                    <a:pt x="27" y="173"/>
                  </a:cubicBezTo>
                  <a:lnTo>
                    <a:pt x="27" y="7"/>
                  </a:lnTo>
                  <a:cubicBezTo>
                    <a:pt x="27" y="3"/>
                    <a:pt x="24" y="0"/>
                    <a:pt x="20" y="0"/>
                  </a:cubicBezTo>
                  <a:close/>
                </a:path>
              </a:pathLst>
            </a:custGeom>
            <a:solidFill>
              <a:srgbClr val="F078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3" name="Freeform 40">
              <a:extLst>
                <a:ext uri="{FF2B5EF4-FFF2-40B4-BE49-F238E27FC236}">
                  <a16:creationId xmlns:a16="http://schemas.microsoft.com/office/drawing/2014/main" id="{EAF9C4F9-294A-4CFE-BA51-ACEC26CB417F}"/>
                </a:ext>
              </a:extLst>
            </p:cNvPr>
            <p:cNvSpPr>
              <a:spLocks/>
            </p:cNvSpPr>
            <p:nvPr userDrawn="1"/>
          </p:nvSpPr>
          <p:spPr bwMode="auto">
            <a:xfrm>
              <a:off x="3937" y="439"/>
              <a:ext cx="38" cy="46"/>
            </a:xfrm>
            <a:custGeom>
              <a:avLst/>
              <a:gdLst>
                <a:gd name="T0" fmla="*/ 84 w 159"/>
                <a:gd name="T1" fmla="*/ 76 h 189"/>
                <a:gd name="T2" fmla="*/ 36 w 159"/>
                <a:gd name="T3" fmla="*/ 53 h 189"/>
                <a:gd name="T4" fmla="*/ 42 w 159"/>
                <a:gd name="T5" fmla="*/ 39 h 189"/>
                <a:gd name="T6" fmla="*/ 80 w 159"/>
                <a:gd name="T7" fmla="*/ 26 h 189"/>
                <a:gd name="T8" fmla="*/ 128 w 159"/>
                <a:gd name="T9" fmla="*/ 56 h 189"/>
                <a:gd name="T10" fmla="*/ 135 w 159"/>
                <a:gd name="T11" fmla="*/ 62 h 189"/>
                <a:gd name="T12" fmla="*/ 147 w 159"/>
                <a:gd name="T13" fmla="*/ 62 h 189"/>
                <a:gd name="T14" fmla="*/ 153 w 159"/>
                <a:gd name="T15" fmla="*/ 59 h 189"/>
                <a:gd name="T16" fmla="*/ 155 w 159"/>
                <a:gd name="T17" fmla="*/ 53 h 189"/>
                <a:gd name="T18" fmla="*/ 79 w 159"/>
                <a:gd name="T19" fmla="*/ 0 h 189"/>
                <a:gd name="T20" fmla="*/ 9 w 159"/>
                <a:gd name="T21" fmla="*/ 53 h 189"/>
                <a:gd name="T22" fmla="*/ 80 w 159"/>
                <a:gd name="T23" fmla="*/ 102 h 189"/>
                <a:gd name="T24" fmla="*/ 132 w 159"/>
                <a:gd name="T25" fmla="*/ 132 h 189"/>
                <a:gd name="T26" fmla="*/ 126 w 159"/>
                <a:gd name="T27" fmla="*/ 149 h 189"/>
                <a:gd name="T28" fmla="*/ 84 w 159"/>
                <a:gd name="T29" fmla="*/ 163 h 189"/>
                <a:gd name="T30" fmla="*/ 27 w 159"/>
                <a:gd name="T31" fmla="*/ 128 h 189"/>
                <a:gd name="T32" fmla="*/ 20 w 159"/>
                <a:gd name="T33" fmla="*/ 122 h 189"/>
                <a:gd name="T34" fmla="*/ 8 w 159"/>
                <a:gd name="T35" fmla="*/ 122 h 189"/>
                <a:gd name="T36" fmla="*/ 2 w 159"/>
                <a:gd name="T37" fmla="*/ 125 h 189"/>
                <a:gd name="T38" fmla="*/ 0 w 159"/>
                <a:gd name="T39" fmla="*/ 131 h 189"/>
                <a:gd name="T40" fmla="*/ 85 w 159"/>
                <a:gd name="T41" fmla="*/ 189 h 189"/>
                <a:gd name="T42" fmla="*/ 145 w 159"/>
                <a:gd name="T43" fmla="*/ 168 h 189"/>
                <a:gd name="T44" fmla="*/ 159 w 159"/>
                <a:gd name="T45" fmla="*/ 131 h 189"/>
                <a:gd name="T46" fmla="*/ 159 w 159"/>
                <a:gd name="T47" fmla="*/ 131 h 189"/>
                <a:gd name="T48" fmla="*/ 84 w 159"/>
                <a:gd name="T49" fmla="*/ 76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9" h="189">
                  <a:moveTo>
                    <a:pt x="84" y="76"/>
                  </a:moveTo>
                  <a:cubicBezTo>
                    <a:pt x="43" y="70"/>
                    <a:pt x="36" y="64"/>
                    <a:pt x="36" y="53"/>
                  </a:cubicBezTo>
                  <a:cubicBezTo>
                    <a:pt x="36" y="48"/>
                    <a:pt x="38" y="43"/>
                    <a:pt x="42" y="39"/>
                  </a:cubicBezTo>
                  <a:cubicBezTo>
                    <a:pt x="50" y="31"/>
                    <a:pt x="63" y="26"/>
                    <a:pt x="80" y="26"/>
                  </a:cubicBezTo>
                  <a:cubicBezTo>
                    <a:pt x="98" y="26"/>
                    <a:pt x="121" y="32"/>
                    <a:pt x="128" y="56"/>
                  </a:cubicBezTo>
                  <a:cubicBezTo>
                    <a:pt x="129" y="59"/>
                    <a:pt x="132" y="62"/>
                    <a:pt x="135" y="62"/>
                  </a:cubicBezTo>
                  <a:lnTo>
                    <a:pt x="147" y="62"/>
                  </a:lnTo>
                  <a:cubicBezTo>
                    <a:pt x="150" y="62"/>
                    <a:pt x="152" y="61"/>
                    <a:pt x="153" y="59"/>
                  </a:cubicBezTo>
                  <a:cubicBezTo>
                    <a:pt x="155" y="57"/>
                    <a:pt x="155" y="55"/>
                    <a:pt x="155" y="53"/>
                  </a:cubicBezTo>
                  <a:cubicBezTo>
                    <a:pt x="147" y="19"/>
                    <a:pt x="119" y="0"/>
                    <a:pt x="79" y="0"/>
                  </a:cubicBezTo>
                  <a:cubicBezTo>
                    <a:pt x="33" y="0"/>
                    <a:pt x="9" y="27"/>
                    <a:pt x="9" y="53"/>
                  </a:cubicBezTo>
                  <a:cubicBezTo>
                    <a:pt x="10" y="92"/>
                    <a:pt x="50" y="98"/>
                    <a:pt x="80" y="102"/>
                  </a:cubicBezTo>
                  <a:cubicBezTo>
                    <a:pt x="122" y="108"/>
                    <a:pt x="131" y="118"/>
                    <a:pt x="132" y="132"/>
                  </a:cubicBezTo>
                  <a:cubicBezTo>
                    <a:pt x="132" y="138"/>
                    <a:pt x="130" y="144"/>
                    <a:pt x="126" y="149"/>
                  </a:cubicBezTo>
                  <a:cubicBezTo>
                    <a:pt x="117" y="158"/>
                    <a:pt x="102" y="163"/>
                    <a:pt x="84" y="163"/>
                  </a:cubicBezTo>
                  <a:cubicBezTo>
                    <a:pt x="66" y="163"/>
                    <a:pt x="33" y="159"/>
                    <a:pt x="27" y="128"/>
                  </a:cubicBezTo>
                  <a:cubicBezTo>
                    <a:pt x="26" y="125"/>
                    <a:pt x="23" y="122"/>
                    <a:pt x="20" y="122"/>
                  </a:cubicBezTo>
                  <a:lnTo>
                    <a:pt x="8" y="122"/>
                  </a:lnTo>
                  <a:cubicBezTo>
                    <a:pt x="6" y="122"/>
                    <a:pt x="3" y="123"/>
                    <a:pt x="2" y="125"/>
                  </a:cubicBezTo>
                  <a:cubicBezTo>
                    <a:pt x="1" y="127"/>
                    <a:pt x="0" y="129"/>
                    <a:pt x="0" y="131"/>
                  </a:cubicBezTo>
                  <a:cubicBezTo>
                    <a:pt x="6" y="167"/>
                    <a:pt x="38" y="189"/>
                    <a:pt x="85" y="189"/>
                  </a:cubicBezTo>
                  <a:cubicBezTo>
                    <a:pt x="110" y="189"/>
                    <a:pt x="131" y="182"/>
                    <a:pt x="145" y="168"/>
                  </a:cubicBezTo>
                  <a:cubicBezTo>
                    <a:pt x="154" y="158"/>
                    <a:pt x="159" y="145"/>
                    <a:pt x="159" y="131"/>
                  </a:cubicBezTo>
                  <a:lnTo>
                    <a:pt x="159" y="131"/>
                  </a:lnTo>
                  <a:cubicBezTo>
                    <a:pt x="156" y="87"/>
                    <a:pt x="110" y="80"/>
                    <a:pt x="84" y="76"/>
                  </a:cubicBezTo>
                  <a:close/>
                </a:path>
              </a:pathLst>
            </a:custGeom>
            <a:solidFill>
              <a:srgbClr val="F078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4" name="Freeform 41">
              <a:extLst>
                <a:ext uri="{FF2B5EF4-FFF2-40B4-BE49-F238E27FC236}">
                  <a16:creationId xmlns:a16="http://schemas.microsoft.com/office/drawing/2014/main" id="{C57128A5-60C9-4C0C-9F5F-83893A65A11B}"/>
                </a:ext>
              </a:extLst>
            </p:cNvPr>
            <p:cNvSpPr>
              <a:spLocks/>
            </p:cNvSpPr>
            <p:nvPr userDrawn="1"/>
          </p:nvSpPr>
          <p:spPr bwMode="auto">
            <a:xfrm>
              <a:off x="4029" y="422"/>
              <a:ext cx="37" cy="62"/>
            </a:xfrm>
            <a:custGeom>
              <a:avLst/>
              <a:gdLst>
                <a:gd name="T0" fmla="*/ 79 w 155"/>
                <a:gd name="T1" fmla="*/ 69 h 254"/>
                <a:gd name="T2" fmla="*/ 27 w 155"/>
                <a:gd name="T3" fmla="*/ 89 h 254"/>
                <a:gd name="T4" fmla="*/ 27 w 155"/>
                <a:gd name="T5" fmla="*/ 7 h 254"/>
                <a:gd name="T6" fmla="*/ 19 w 155"/>
                <a:gd name="T7" fmla="*/ 0 h 254"/>
                <a:gd name="T8" fmla="*/ 7 w 155"/>
                <a:gd name="T9" fmla="*/ 0 h 254"/>
                <a:gd name="T10" fmla="*/ 0 w 155"/>
                <a:gd name="T11" fmla="*/ 7 h 254"/>
                <a:gd name="T12" fmla="*/ 0 w 155"/>
                <a:gd name="T13" fmla="*/ 247 h 254"/>
                <a:gd name="T14" fmla="*/ 7 w 155"/>
                <a:gd name="T15" fmla="*/ 254 h 254"/>
                <a:gd name="T16" fmla="*/ 19 w 155"/>
                <a:gd name="T17" fmla="*/ 254 h 254"/>
                <a:gd name="T18" fmla="*/ 27 w 155"/>
                <a:gd name="T19" fmla="*/ 247 h 254"/>
                <a:gd name="T20" fmla="*/ 27 w 155"/>
                <a:gd name="T21" fmla="*/ 147 h 254"/>
                <a:gd name="T22" fmla="*/ 79 w 155"/>
                <a:gd name="T23" fmla="*/ 96 h 254"/>
                <a:gd name="T24" fmla="*/ 128 w 155"/>
                <a:gd name="T25" fmla="*/ 147 h 254"/>
                <a:gd name="T26" fmla="*/ 128 w 155"/>
                <a:gd name="T27" fmla="*/ 247 h 254"/>
                <a:gd name="T28" fmla="*/ 135 w 155"/>
                <a:gd name="T29" fmla="*/ 254 h 254"/>
                <a:gd name="T30" fmla="*/ 147 w 155"/>
                <a:gd name="T31" fmla="*/ 254 h 254"/>
                <a:gd name="T32" fmla="*/ 155 w 155"/>
                <a:gd name="T33" fmla="*/ 247 h 254"/>
                <a:gd name="T34" fmla="*/ 155 w 155"/>
                <a:gd name="T35" fmla="*/ 147 h 254"/>
                <a:gd name="T36" fmla="*/ 79 w 155"/>
                <a:gd name="T37" fmla="*/ 69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5" h="254">
                  <a:moveTo>
                    <a:pt x="79" y="69"/>
                  </a:moveTo>
                  <a:cubicBezTo>
                    <a:pt x="59" y="69"/>
                    <a:pt x="41" y="76"/>
                    <a:pt x="27" y="89"/>
                  </a:cubicBezTo>
                  <a:lnTo>
                    <a:pt x="27" y="7"/>
                  </a:lnTo>
                  <a:cubicBezTo>
                    <a:pt x="27" y="3"/>
                    <a:pt x="23" y="0"/>
                    <a:pt x="19" y="0"/>
                  </a:cubicBezTo>
                  <a:lnTo>
                    <a:pt x="7" y="0"/>
                  </a:lnTo>
                  <a:cubicBezTo>
                    <a:pt x="3" y="0"/>
                    <a:pt x="0" y="3"/>
                    <a:pt x="0" y="7"/>
                  </a:cubicBezTo>
                  <a:lnTo>
                    <a:pt x="0" y="247"/>
                  </a:lnTo>
                  <a:cubicBezTo>
                    <a:pt x="0" y="251"/>
                    <a:pt x="3" y="254"/>
                    <a:pt x="7" y="254"/>
                  </a:cubicBezTo>
                  <a:lnTo>
                    <a:pt x="19" y="254"/>
                  </a:lnTo>
                  <a:cubicBezTo>
                    <a:pt x="23" y="254"/>
                    <a:pt x="27" y="251"/>
                    <a:pt x="27" y="247"/>
                  </a:cubicBezTo>
                  <a:lnTo>
                    <a:pt x="27" y="147"/>
                  </a:lnTo>
                  <a:cubicBezTo>
                    <a:pt x="27" y="118"/>
                    <a:pt x="49" y="96"/>
                    <a:pt x="79" y="96"/>
                  </a:cubicBezTo>
                  <a:cubicBezTo>
                    <a:pt x="111" y="96"/>
                    <a:pt x="128" y="114"/>
                    <a:pt x="128" y="147"/>
                  </a:cubicBezTo>
                  <a:lnTo>
                    <a:pt x="128" y="247"/>
                  </a:lnTo>
                  <a:cubicBezTo>
                    <a:pt x="128" y="251"/>
                    <a:pt x="131" y="254"/>
                    <a:pt x="135" y="254"/>
                  </a:cubicBezTo>
                  <a:lnTo>
                    <a:pt x="147" y="254"/>
                  </a:lnTo>
                  <a:cubicBezTo>
                    <a:pt x="151" y="254"/>
                    <a:pt x="155" y="251"/>
                    <a:pt x="155" y="247"/>
                  </a:cubicBezTo>
                  <a:lnTo>
                    <a:pt x="155" y="147"/>
                  </a:lnTo>
                  <a:cubicBezTo>
                    <a:pt x="155" y="99"/>
                    <a:pt x="126" y="69"/>
                    <a:pt x="79" y="69"/>
                  </a:cubicBezTo>
                  <a:close/>
                </a:path>
              </a:pathLst>
            </a:custGeom>
            <a:solidFill>
              <a:srgbClr val="F078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5" name="Freeform 42">
              <a:extLst>
                <a:ext uri="{FF2B5EF4-FFF2-40B4-BE49-F238E27FC236}">
                  <a16:creationId xmlns:a16="http://schemas.microsoft.com/office/drawing/2014/main" id="{7C479B4C-24CF-4A56-AE03-B39D98F026BB}"/>
                </a:ext>
              </a:extLst>
            </p:cNvPr>
            <p:cNvSpPr>
              <a:spLocks noEditPoints="1"/>
            </p:cNvSpPr>
            <p:nvPr userDrawn="1"/>
          </p:nvSpPr>
          <p:spPr bwMode="auto">
            <a:xfrm>
              <a:off x="4213" y="439"/>
              <a:ext cx="43" cy="46"/>
            </a:xfrm>
            <a:custGeom>
              <a:avLst/>
              <a:gdLst>
                <a:gd name="T0" fmla="*/ 29 w 181"/>
                <a:gd name="T1" fmla="*/ 76 h 189"/>
                <a:gd name="T2" fmla="*/ 90 w 181"/>
                <a:gd name="T3" fmla="*/ 27 h 189"/>
                <a:gd name="T4" fmla="*/ 151 w 181"/>
                <a:gd name="T5" fmla="*/ 76 h 189"/>
                <a:gd name="T6" fmla="*/ 29 w 181"/>
                <a:gd name="T7" fmla="*/ 76 h 189"/>
                <a:gd name="T8" fmla="*/ 90 w 181"/>
                <a:gd name="T9" fmla="*/ 0 h 189"/>
                <a:gd name="T10" fmla="*/ 0 w 181"/>
                <a:gd name="T11" fmla="*/ 96 h 189"/>
                <a:gd name="T12" fmla="*/ 92 w 181"/>
                <a:gd name="T13" fmla="*/ 189 h 189"/>
                <a:gd name="T14" fmla="*/ 176 w 181"/>
                <a:gd name="T15" fmla="*/ 129 h 189"/>
                <a:gd name="T16" fmla="*/ 175 w 181"/>
                <a:gd name="T17" fmla="*/ 122 h 189"/>
                <a:gd name="T18" fmla="*/ 169 w 181"/>
                <a:gd name="T19" fmla="*/ 119 h 189"/>
                <a:gd name="T20" fmla="*/ 157 w 181"/>
                <a:gd name="T21" fmla="*/ 119 h 189"/>
                <a:gd name="T22" fmla="*/ 150 w 181"/>
                <a:gd name="T23" fmla="*/ 124 h 189"/>
                <a:gd name="T24" fmla="*/ 92 w 181"/>
                <a:gd name="T25" fmla="*/ 163 h 189"/>
                <a:gd name="T26" fmla="*/ 27 w 181"/>
                <a:gd name="T27" fmla="*/ 102 h 189"/>
                <a:gd name="T28" fmla="*/ 173 w 181"/>
                <a:gd name="T29" fmla="*/ 102 h 189"/>
                <a:gd name="T30" fmla="*/ 180 w 181"/>
                <a:gd name="T31" fmla="*/ 95 h 189"/>
                <a:gd name="T32" fmla="*/ 152 w 181"/>
                <a:gd name="T33" fmla="*/ 27 h 189"/>
                <a:gd name="T34" fmla="*/ 90 w 181"/>
                <a:gd name="T35"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1" h="189">
                  <a:moveTo>
                    <a:pt x="29" y="76"/>
                  </a:moveTo>
                  <a:cubicBezTo>
                    <a:pt x="37" y="47"/>
                    <a:pt x="62" y="27"/>
                    <a:pt x="90" y="27"/>
                  </a:cubicBezTo>
                  <a:cubicBezTo>
                    <a:pt x="118" y="27"/>
                    <a:pt x="143" y="47"/>
                    <a:pt x="151" y="76"/>
                  </a:cubicBezTo>
                  <a:lnTo>
                    <a:pt x="29" y="76"/>
                  </a:lnTo>
                  <a:close/>
                  <a:moveTo>
                    <a:pt x="90" y="0"/>
                  </a:moveTo>
                  <a:cubicBezTo>
                    <a:pt x="40" y="0"/>
                    <a:pt x="0" y="43"/>
                    <a:pt x="0" y="96"/>
                  </a:cubicBezTo>
                  <a:cubicBezTo>
                    <a:pt x="0" y="148"/>
                    <a:pt x="40" y="189"/>
                    <a:pt x="92" y="189"/>
                  </a:cubicBezTo>
                  <a:cubicBezTo>
                    <a:pt x="134" y="189"/>
                    <a:pt x="164" y="168"/>
                    <a:pt x="176" y="129"/>
                  </a:cubicBezTo>
                  <a:cubicBezTo>
                    <a:pt x="177" y="127"/>
                    <a:pt x="177" y="124"/>
                    <a:pt x="175" y="122"/>
                  </a:cubicBezTo>
                  <a:cubicBezTo>
                    <a:pt x="174" y="120"/>
                    <a:pt x="172" y="119"/>
                    <a:pt x="169" y="119"/>
                  </a:cubicBezTo>
                  <a:lnTo>
                    <a:pt x="157" y="119"/>
                  </a:lnTo>
                  <a:cubicBezTo>
                    <a:pt x="154" y="119"/>
                    <a:pt x="151" y="121"/>
                    <a:pt x="150" y="124"/>
                  </a:cubicBezTo>
                  <a:cubicBezTo>
                    <a:pt x="140" y="150"/>
                    <a:pt x="121" y="163"/>
                    <a:pt x="92" y="163"/>
                  </a:cubicBezTo>
                  <a:cubicBezTo>
                    <a:pt x="57" y="163"/>
                    <a:pt x="30" y="137"/>
                    <a:pt x="27" y="102"/>
                  </a:cubicBezTo>
                  <a:lnTo>
                    <a:pt x="173" y="102"/>
                  </a:lnTo>
                  <a:cubicBezTo>
                    <a:pt x="177" y="102"/>
                    <a:pt x="180" y="99"/>
                    <a:pt x="180" y="95"/>
                  </a:cubicBezTo>
                  <a:cubicBezTo>
                    <a:pt x="181" y="71"/>
                    <a:pt x="170" y="45"/>
                    <a:pt x="152" y="27"/>
                  </a:cubicBezTo>
                  <a:cubicBezTo>
                    <a:pt x="135" y="10"/>
                    <a:pt x="113" y="0"/>
                    <a:pt x="90" y="0"/>
                  </a:cubicBezTo>
                  <a:close/>
                </a:path>
              </a:pathLst>
            </a:custGeom>
            <a:solidFill>
              <a:srgbClr val="F078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6" name="Freeform 43">
              <a:extLst>
                <a:ext uri="{FF2B5EF4-FFF2-40B4-BE49-F238E27FC236}">
                  <a16:creationId xmlns:a16="http://schemas.microsoft.com/office/drawing/2014/main" id="{974CC57D-CA05-4687-A43D-E4D901C1CE67}"/>
                </a:ext>
              </a:extLst>
            </p:cNvPr>
            <p:cNvSpPr>
              <a:spLocks/>
            </p:cNvSpPr>
            <p:nvPr userDrawn="1"/>
          </p:nvSpPr>
          <p:spPr bwMode="auto">
            <a:xfrm>
              <a:off x="4266" y="439"/>
              <a:ext cx="37" cy="45"/>
            </a:xfrm>
            <a:custGeom>
              <a:avLst/>
              <a:gdLst>
                <a:gd name="T0" fmla="*/ 80 w 155"/>
                <a:gd name="T1" fmla="*/ 0 h 185"/>
                <a:gd name="T2" fmla="*/ 27 w 155"/>
                <a:gd name="T3" fmla="*/ 20 h 185"/>
                <a:gd name="T4" fmla="*/ 27 w 155"/>
                <a:gd name="T5" fmla="*/ 12 h 185"/>
                <a:gd name="T6" fmla="*/ 20 w 155"/>
                <a:gd name="T7" fmla="*/ 5 h 185"/>
                <a:gd name="T8" fmla="*/ 8 w 155"/>
                <a:gd name="T9" fmla="*/ 5 h 185"/>
                <a:gd name="T10" fmla="*/ 0 w 155"/>
                <a:gd name="T11" fmla="*/ 12 h 185"/>
                <a:gd name="T12" fmla="*/ 0 w 155"/>
                <a:gd name="T13" fmla="*/ 178 h 185"/>
                <a:gd name="T14" fmla="*/ 8 w 155"/>
                <a:gd name="T15" fmla="*/ 185 h 185"/>
                <a:gd name="T16" fmla="*/ 20 w 155"/>
                <a:gd name="T17" fmla="*/ 185 h 185"/>
                <a:gd name="T18" fmla="*/ 27 w 155"/>
                <a:gd name="T19" fmla="*/ 178 h 185"/>
                <a:gd name="T20" fmla="*/ 27 w 155"/>
                <a:gd name="T21" fmla="*/ 78 h 185"/>
                <a:gd name="T22" fmla="*/ 79 w 155"/>
                <a:gd name="T23" fmla="*/ 27 h 185"/>
                <a:gd name="T24" fmla="*/ 128 w 155"/>
                <a:gd name="T25" fmla="*/ 78 h 185"/>
                <a:gd name="T26" fmla="*/ 128 w 155"/>
                <a:gd name="T27" fmla="*/ 178 h 185"/>
                <a:gd name="T28" fmla="*/ 135 w 155"/>
                <a:gd name="T29" fmla="*/ 185 h 185"/>
                <a:gd name="T30" fmla="*/ 147 w 155"/>
                <a:gd name="T31" fmla="*/ 185 h 185"/>
                <a:gd name="T32" fmla="*/ 155 w 155"/>
                <a:gd name="T33" fmla="*/ 178 h 185"/>
                <a:gd name="T34" fmla="*/ 155 w 155"/>
                <a:gd name="T35" fmla="*/ 78 h 185"/>
                <a:gd name="T36" fmla="*/ 80 w 155"/>
                <a:gd name="T37"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5" h="185">
                  <a:moveTo>
                    <a:pt x="80" y="0"/>
                  </a:moveTo>
                  <a:cubicBezTo>
                    <a:pt x="59" y="0"/>
                    <a:pt x="41" y="7"/>
                    <a:pt x="27" y="20"/>
                  </a:cubicBezTo>
                  <a:lnTo>
                    <a:pt x="27" y="12"/>
                  </a:lnTo>
                  <a:cubicBezTo>
                    <a:pt x="27" y="8"/>
                    <a:pt x="24" y="5"/>
                    <a:pt x="20" y="5"/>
                  </a:cubicBezTo>
                  <a:lnTo>
                    <a:pt x="8" y="5"/>
                  </a:lnTo>
                  <a:cubicBezTo>
                    <a:pt x="4" y="5"/>
                    <a:pt x="0" y="8"/>
                    <a:pt x="0" y="12"/>
                  </a:cubicBezTo>
                  <a:lnTo>
                    <a:pt x="0" y="178"/>
                  </a:lnTo>
                  <a:cubicBezTo>
                    <a:pt x="0" y="182"/>
                    <a:pt x="4" y="185"/>
                    <a:pt x="8" y="185"/>
                  </a:cubicBezTo>
                  <a:lnTo>
                    <a:pt x="20" y="185"/>
                  </a:lnTo>
                  <a:cubicBezTo>
                    <a:pt x="24" y="185"/>
                    <a:pt x="27" y="182"/>
                    <a:pt x="27" y="178"/>
                  </a:cubicBezTo>
                  <a:lnTo>
                    <a:pt x="27" y="78"/>
                  </a:lnTo>
                  <a:cubicBezTo>
                    <a:pt x="27" y="49"/>
                    <a:pt x="50" y="27"/>
                    <a:pt x="79" y="27"/>
                  </a:cubicBezTo>
                  <a:cubicBezTo>
                    <a:pt x="111" y="27"/>
                    <a:pt x="128" y="45"/>
                    <a:pt x="128" y="78"/>
                  </a:cubicBezTo>
                  <a:lnTo>
                    <a:pt x="128" y="178"/>
                  </a:lnTo>
                  <a:cubicBezTo>
                    <a:pt x="128" y="182"/>
                    <a:pt x="131" y="185"/>
                    <a:pt x="135" y="185"/>
                  </a:cubicBezTo>
                  <a:lnTo>
                    <a:pt x="147" y="185"/>
                  </a:lnTo>
                  <a:cubicBezTo>
                    <a:pt x="151" y="185"/>
                    <a:pt x="155" y="182"/>
                    <a:pt x="155" y="178"/>
                  </a:cubicBezTo>
                  <a:lnTo>
                    <a:pt x="155" y="78"/>
                  </a:lnTo>
                  <a:cubicBezTo>
                    <a:pt x="155" y="30"/>
                    <a:pt x="126" y="0"/>
                    <a:pt x="80" y="0"/>
                  </a:cubicBezTo>
                  <a:close/>
                </a:path>
              </a:pathLst>
            </a:custGeom>
            <a:solidFill>
              <a:srgbClr val="F078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7" name="Freeform 44">
              <a:extLst>
                <a:ext uri="{FF2B5EF4-FFF2-40B4-BE49-F238E27FC236}">
                  <a16:creationId xmlns:a16="http://schemas.microsoft.com/office/drawing/2014/main" id="{256B23C2-3A5B-4FBE-A93D-199D319983B2}"/>
                </a:ext>
              </a:extLst>
            </p:cNvPr>
            <p:cNvSpPr>
              <a:spLocks/>
            </p:cNvSpPr>
            <p:nvPr userDrawn="1"/>
          </p:nvSpPr>
          <p:spPr bwMode="auto">
            <a:xfrm>
              <a:off x="4312" y="432"/>
              <a:ext cx="22" cy="52"/>
            </a:xfrm>
            <a:custGeom>
              <a:avLst/>
              <a:gdLst>
                <a:gd name="T0" fmla="*/ 86 w 94"/>
                <a:gd name="T1" fmla="*/ 36 h 217"/>
                <a:gd name="T2" fmla="*/ 49 w 94"/>
                <a:gd name="T3" fmla="*/ 36 h 217"/>
                <a:gd name="T4" fmla="*/ 49 w 94"/>
                <a:gd name="T5" fmla="*/ 7 h 217"/>
                <a:gd name="T6" fmla="*/ 42 w 94"/>
                <a:gd name="T7" fmla="*/ 0 h 217"/>
                <a:gd name="T8" fmla="*/ 30 w 94"/>
                <a:gd name="T9" fmla="*/ 0 h 217"/>
                <a:gd name="T10" fmla="*/ 22 w 94"/>
                <a:gd name="T11" fmla="*/ 7 h 217"/>
                <a:gd name="T12" fmla="*/ 22 w 94"/>
                <a:gd name="T13" fmla="*/ 36 h 217"/>
                <a:gd name="T14" fmla="*/ 7 w 94"/>
                <a:gd name="T15" fmla="*/ 36 h 217"/>
                <a:gd name="T16" fmla="*/ 0 w 94"/>
                <a:gd name="T17" fmla="*/ 43 h 217"/>
                <a:gd name="T18" fmla="*/ 0 w 94"/>
                <a:gd name="T19" fmla="*/ 55 h 217"/>
                <a:gd name="T20" fmla="*/ 7 w 94"/>
                <a:gd name="T21" fmla="*/ 62 h 217"/>
                <a:gd name="T22" fmla="*/ 22 w 94"/>
                <a:gd name="T23" fmla="*/ 62 h 217"/>
                <a:gd name="T24" fmla="*/ 22 w 94"/>
                <a:gd name="T25" fmla="*/ 152 h 217"/>
                <a:gd name="T26" fmla="*/ 42 w 94"/>
                <a:gd name="T27" fmla="*/ 203 h 217"/>
                <a:gd name="T28" fmla="*/ 80 w 94"/>
                <a:gd name="T29" fmla="*/ 217 h 217"/>
                <a:gd name="T30" fmla="*/ 87 w 94"/>
                <a:gd name="T31" fmla="*/ 216 h 217"/>
                <a:gd name="T32" fmla="*/ 94 w 94"/>
                <a:gd name="T33" fmla="*/ 209 h 217"/>
                <a:gd name="T34" fmla="*/ 94 w 94"/>
                <a:gd name="T35" fmla="*/ 198 h 217"/>
                <a:gd name="T36" fmla="*/ 92 w 94"/>
                <a:gd name="T37" fmla="*/ 193 h 217"/>
                <a:gd name="T38" fmla="*/ 86 w 94"/>
                <a:gd name="T39" fmla="*/ 191 h 217"/>
                <a:gd name="T40" fmla="*/ 59 w 94"/>
                <a:gd name="T41" fmla="*/ 183 h 217"/>
                <a:gd name="T42" fmla="*/ 49 w 94"/>
                <a:gd name="T43" fmla="*/ 152 h 217"/>
                <a:gd name="T44" fmla="*/ 49 w 94"/>
                <a:gd name="T45" fmla="*/ 62 h 217"/>
                <a:gd name="T46" fmla="*/ 86 w 94"/>
                <a:gd name="T47" fmla="*/ 62 h 217"/>
                <a:gd name="T48" fmla="*/ 94 w 94"/>
                <a:gd name="T49" fmla="*/ 55 h 217"/>
                <a:gd name="T50" fmla="*/ 94 w 94"/>
                <a:gd name="T51" fmla="*/ 43 h 217"/>
                <a:gd name="T52" fmla="*/ 86 w 94"/>
                <a:gd name="T53" fmla="*/ 3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4" h="217">
                  <a:moveTo>
                    <a:pt x="86" y="36"/>
                  </a:moveTo>
                  <a:lnTo>
                    <a:pt x="49" y="36"/>
                  </a:lnTo>
                  <a:lnTo>
                    <a:pt x="49" y="7"/>
                  </a:lnTo>
                  <a:cubicBezTo>
                    <a:pt x="49" y="3"/>
                    <a:pt x="46" y="0"/>
                    <a:pt x="42" y="0"/>
                  </a:cubicBezTo>
                  <a:lnTo>
                    <a:pt x="30" y="0"/>
                  </a:lnTo>
                  <a:cubicBezTo>
                    <a:pt x="26" y="0"/>
                    <a:pt x="22" y="3"/>
                    <a:pt x="22" y="7"/>
                  </a:cubicBezTo>
                  <a:lnTo>
                    <a:pt x="22" y="36"/>
                  </a:lnTo>
                  <a:lnTo>
                    <a:pt x="7" y="36"/>
                  </a:lnTo>
                  <a:cubicBezTo>
                    <a:pt x="3" y="36"/>
                    <a:pt x="0" y="39"/>
                    <a:pt x="0" y="43"/>
                  </a:cubicBezTo>
                  <a:lnTo>
                    <a:pt x="0" y="55"/>
                  </a:lnTo>
                  <a:cubicBezTo>
                    <a:pt x="0" y="59"/>
                    <a:pt x="3" y="62"/>
                    <a:pt x="7" y="62"/>
                  </a:cubicBezTo>
                  <a:lnTo>
                    <a:pt x="22" y="62"/>
                  </a:lnTo>
                  <a:lnTo>
                    <a:pt x="22" y="152"/>
                  </a:lnTo>
                  <a:cubicBezTo>
                    <a:pt x="22" y="174"/>
                    <a:pt x="29" y="191"/>
                    <a:pt x="42" y="203"/>
                  </a:cubicBezTo>
                  <a:cubicBezTo>
                    <a:pt x="52" y="212"/>
                    <a:pt x="65" y="217"/>
                    <a:pt x="80" y="217"/>
                  </a:cubicBezTo>
                  <a:cubicBezTo>
                    <a:pt x="82" y="217"/>
                    <a:pt x="85" y="217"/>
                    <a:pt x="87" y="216"/>
                  </a:cubicBezTo>
                  <a:cubicBezTo>
                    <a:pt x="91" y="216"/>
                    <a:pt x="94" y="213"/>
                    <a:pt x="94" y="209"/>
                  </a:cubicBezTo>
                  <a:lnTo>
                    <a:pt x="94" y="198"/>
                  </a:lnTo>
                  <a:cubicBezTo>
                    <a:pt x="94" y="196"/>
                    <a:pt x="93" y="194"/>
                    <a:pt x="92" y="193"/>
                  </a:cubicBezTo>
                  <a:cubicBezTo>
                    <a:pt x="90" y="191"/>
                    <a:pt x="88" y="191"/>
                    <a:pt x="86" y="191"/>
                  </a:cubicBezTo>
                  <a:cubicBezTo>
                    <a:pt x="75" y="191"/>
                    <a:pt x="65" y="189"/>
                    <a:pt x="59" y="183"/>
                  </a:cubicBezTo>
                  <a:cubicBezTo>
                    <a:pt x="52" y="176"/>
                    <a:pt x="49" y="166"/>
                    <a:pt x="49" y="152"/>
                  </a:cubicBezTo>
                  <a:lnTo>
                    <a:pt x="49" y="62"/>
                  </a:lnTo>
                  <a:lnTo>
                    <a:pt x="86" y="62"/>
                  </a:lnTo>
                  <a:cubicBezTo>
                    <a:pt x="91" y="62"/>
                    <a:pt x="94" y="59"/>
                    <a:pt x="94" y="55"/>
                  </a:cubicBezTo>
                  <a:lnTo>
                    <a:pt x="94" y="43"/>
                  </a:lnTo>
                  <a:cubicBezTo>
                    <a:pt x="94" y="39"/>
                    <a:pt x="91" y="36"/>
                    <a:pt x="86" y="36"/>
                  </a:cubicBezTo>
                  <a:close/>
                </a:path>
              </a:pathLst>
            </a:custGeom>
            <a:solidFill>
              <a:srgbClr val="F078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8" name="Freeform 45">
              <a:extLst>
                <a:ext uri="{FF2B5EF4-FFF2-40B4-BE49-F238E27FC236}">
                  <a16:creationId xmlns:a16="http://schemas.microsoft.com/office/drawing/2014/main" id="{E16C5EC5-2057-49CC-82D2-8719CCFE95D3}"/>
                </a:ext>
              </a:extLst>
            </p:cNvPr>
            <p:cNvSpPr>
              <a:spLocks/>
            </p:cNvSpPr>
            <p:nvPr userDrawn="1"/>
          </p:nvSpPr>
          <p:spPr bwMode="auto">
            <a:xfrm>
              <a:off x="4345" y="439"/>
              <a:ext cx="23" cy="45"/>
            </a:xfrm>
            <a:custGeom>
              <a:avLst/>
              <a:gdLst>
                <a:gd name="T0" fmla="*/ 88 w 95"/>
                <a:gd name="T1" fmla="*/ 3 h 187"/>
                <a:gd name="T2" fmla="*/ 27 w 95"/>
                <a:gd name="T3" fmla="*/ 20 h 187"/>
                <a:gd name="T4" fmla="*/ 27 w 95"/>
                <a:gd name="T5" fmla="*/ 14 h 187"/>
                <a:gd name="T6" fmla="*/ 20 w 95"/>
                <a:gd name="T7" fmla="*/ 7 h 187"/>
                <a:gd name="T8" fmla="*/ 7 w 95"/>
                <a:gd name="T9" fmla="*/ 7 h 187"/>
                <a:gd name="T10" fmla="*/ 0 w 95"/>
                <a:gd name="T11" fmla="*/ 14 h 187"/>
                <a:gd name="T12" fmla="*/ 0 w 95"/>
                <a:gd name="T13" fmla="*/ 180 h 187"/>
                <a:gd name="T14" fmla="*/ 7 w 95"/>
                <a:gd name="T15" fmla="*/ 187 h 187"/>
                <a:gd name="T16" fmla="*/ 20 w 95"/>
                <a:gd name="T17" fmla="*/ 187 h 187"/>
                <a:gd name="T18" fmla="*/ 27 w 95"/>
                <a:gd name="T19" fmla="*/ 180 h 187"/>
                <a:gd name="T20" fmla="*/ 27 w 95"/>
                <a:gd name="T21" fmla="*/ 80 h 187"/>
                <a:gd name="T22" fmla="*/ 43 w 95"/>
                <a:gd name="T23" fmla="*/ 41 h 187"/>
                <a:gd name="T24" fmla="*/ 87 w 95"/>
                <a:gd name="T25" fmla="*/ 29 h 187"/>
                <a:gd name="T26" fmla="*/ 92 w 95"/>
                <a:gd name="T27" fmla="*/ 27 h 187"/>
                <a:gd name="T28" fmla="*/ 95 w 95"/>
                <a:gd name="T29" fmla="*/ 21 h 187"/>
                <a:gd name="T30" fmla="*/ 95 w 95"/>
                <a:gd name="T31" fmla="*/ 10 h 187"/>
                <a:gd name="T32" fmla="*/ 88 w 95"/>
                <a:gd name="T33" fmla="*/ 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187">
                  <a:moveTo>
                    <a:pt x="88" y="3"/>
                  </a:moveTo>
                  <a:cubicBezTo>
                    <a:pt x="65" y="0"/>
                    <a:pt x="44" y="6"/>
                    <a:pt x="27" y="20"/>
                  </a:cubicBezTo>
                  <a:lnTo>
                    <a:pt x="27" y="14"/>
                  </a:lnTo>
                  <a:cubicBezTo>
                    <a:pt x="27" y="10"/>
                    <a:pt x="24" y="7"/>
                    <a:pt x="20" y="7"/>
                  </a:cubicBezTo>
                  <a:lnTo>
                    <a:pt x="7" y="7"/>
                  </a:lnTo>
                  <a:cubicBezTo>
                    <a:pt x="3" y="7"/>
                    <a:pt x="0" y="10"/>
                    <a:pt x="0" y="14"/>
                  </a:cubicBezTo>
                  <a:lnTo>
                    <a:pt x="0" y="180"/>
                  </a:lnTo>
                  <a:cubicBezTo>
                    <a:pt x="0" y="184"/>
                    <a:pt x="3" y="187"/>
                    <a:pt x="7" y="187"/>
                  </a:cubicBezTo>
                  <a:lnTo>
                    <a:pt x="20" y="187"/>
                  </a:lnTo>
                  <a:cubicBezTo>
                    <a:pt x="24" y="187"/>
                    <a:pt x="27" y="184"/>
                    <a:pt x="27" y="180"/>
                  </a:cubicBezTo>
                  <a:lnTo>
                    <a:pt x="27" y="80"/>
                  </a:lnTo>
                  <a:cubicBezTo>
                    <a:pt x="27" y="64"/>
                    <a:pt x="33" y="50"/>
                    <a:pt x="43" y="41"/>
                  </a:cubicBezTo>
                  <a:cubicBezTo>
                    <a:pt x="53" y="31"/>
                    <a:pt x="68" y="27"/>
                    <a:pt x="87" y="29"/>
                  </a:cubicBezTo>
                  <a:cubicBezTo>
                    <a:pt x="89" y="29"/>
                    <a:pt x="91" y="28"/>
                    <a:pt x="92" y="27"/>
                  </a:cubicBezTo>
                  <a:cubicBezTo>
                    <a:pt x="94" y="25"/>
                    <a:pt x="95" y="23"/>
                    <a:pt x="95" y="21"/>
                  </a:cubicBezTo>
                  <a:lnTo>
                    <a:pt x="95" y="10"/>
                  </a:lnTo>
                  <a:cubicBezTo>
                    <a:pt x="95" y="7"/>
                    <a:pt x="92" y="3"/>
                    <a:pt x="88" y="3"/>
                  </a:cubicBezTo>
                  <a:close/>
                </a:path>
              </a:pathLst>
            </a:custGeom>
            <a:solidFill>
              <a:srgbClr val="F078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9" name="Freeform 46">
              <a:extLst>
                <a:ext uri="{FF2B5EF4-FFF2-40B4-BE49-F238E27FC236}">
                  <a16:creationId xmlns:a16="http://schemas.microsoft.com/office/drawing/2014/main" id="{72AAC083-216D-4A83-837F-BE57D03AF49E}"/>
                </a:ext>
              </a:extLst>
            </p:cNvPr>
            <p:cNvSpPr>
              <a:spLocks/>
            </p:cNvSpPr>
            <p:nvPr userDrawn="1"/>
          </p:nvSpPr>
          <p:spPr bwMode="auto">
            <a:xfrm>
              <a:off x="4157" y="425"/>
              <a:ext cx="50" cy="60"/>
            </a:xfrm>
            <a:custGeom>
              <a:avLst/>
              <a:gdLst>
                <a:gd name="T0" fmla="*/ 192 w 208"/>
                <a:gd name="T1" fmla="*/ 196 h 248"/>
                <a:gd name="T2" fmla="*/ 182 w 208"/>
                <a:gd name="T3" fmla="*/ 196 h 248"/>
                <a:gd name="T4" fmla="*/ 121 w 208"/>
                <a:gd name="T5" fmla="*/ 222 h 248"/>
                <a:gd name="T6" fmla="*/ 30 w 208"/>
                <a:gd name="T7" fmla="*/ 124 h 248"/>
                <a:gd name="T8" fmla="*/ 121 w 208"/>
                <a:gd name="T9" fmla="*/ 27 h 248"/>
                <a:gd name="T10" fmla="*/ 186 w 208"/>
                <a:gd name="T11" fmla="*/ 55 h 248"/>
                <a:gd name="T12" fmla="*/ 196 w 208"/>
                <a:gd name="T13" fmla="*/ 55 h 248"/>
                <a:gd name="T14" fmla="*/ 205 w 208"/>
                <a:gd name="T15" fmla="*/ 46 h 248"/>
                <a:gd name="T16" fmla="*/ 205 w 208"/>
                <a:gd name="T17" fmla="*/ 37 h 248"/>
                <a:gd name="T18" fmla="*/ 121 w 208"/>
                <a:gd name="T19" fmla="*/ 0 h 248"/>
                <a:gd name="T20" fmla="*/ 0 w 208"/>
                <a:gd name="T21" fmla="*/ 124 h 248"/>
                <a:gd name="T22" fmla="*/ 121 w 208"/>
                <a:gd name="T23" fmla="*/ 248 h 248"/>
                <a:gd name="T24" fmla="*/ 201 w 208"/>
                <a:gd name="T25" fmla="*/ 215 h 248"/>
                <a:gd name="T26" fmla="*/ 201 w 208"/>
                <a:gd name="T27" fmla="*/ 205 h 248"/>
                <a:gd name="T28" fmla="*/ 192 w 208"/>
                <a:gd name="T29" fmla="*/ 196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248">
                  <a:moveTo>
                    <a:pt x="192" y="196"/>
                  </a:moveTo>
                  <a:cubicBezTo>
                    <a:pt x="189" y="193"/>
                    <a:pt x="185" y="193"/>
                    <a:pt x="182" y="196"/>
                  </a:cubicBezTo>
                  <a:cubicBezTo>
                    <a:pt x="166" y="212"/>
                    <a:pt x="144" y="222"/>
                    <a:pt x="121" y="222"/>
                  </a:cubicBezTo>
                  <a:cubicBezTo>
                    <a:pt x="71" y="222"/>
                    <a:pt x="30" y="178"/>
                    <a:pt x="30" y="124"/>
                  </a:cubicBezTo>
                  <a:cubicBezTo>
                    <a:pt x="30" y="71"/>
                    <a:pt x="71" y="27"/>
                    <a:pt x="121" y="27"/>
                  </a:cubicBezTo>
                  <a:cubicBezTo>
                    <a:pt x="146" y="27"/>
                    <a:pt x="169" y="37"/>
                    <a:pt x="186" y="55"/>
                  </a:cubicBezTo>
                  <a:cubicBezTo>
                    <a:pt x="188" y="58"/>
                    <a:pt x="193" y="58"/>
                    <a:pt x="196" y="55"/>
                  </a:cubicBezTo>
                  <a:lnTo>
                    <a:pt x="205" y="46"/>
                  </a:lnTo>
                  <a:cubicBezTo>
                    <a:pt x="208" y="44"/>
                    <a:pt x="208" y="39"/>
                    <a:pt x="205" y="37"/>
                  </a:cubicBezTo>
                  <a:cubicBezTo>
                    <a:pt x="184" y="14"/>
                    <a:pt x="154" y="0"/>
                    <a:pt x="121" y="0"/>
                  </a:cubicBezTo>
                  <a:cubicBezTo>
                    <a:pt x="56" y="0"/>
                    <a:pt x="0" y="56"/>
                    <a:pt x="0" y="124"/>
                  </a:cubicBezTo>
                  <a:cubicBezTo>
                    <a:pt x="0" y="193"/>
                    <a:pt x="56" y="248"/>
                    <a:pt x="121" y="248"/>
                  </a:cubicBezTo>
                  <a:cubicBezTo>
                    <a:pt x="151" y="248"/>
                    <a:pt x="180" y="236"/>
                    <a:pt x="201" y="215"/>
                  </a:cubicBezTo>
                  <a:cubicBezTo>
                    <a:pt x="204" y="212"/>
                    <a:pt x="204" y="208"/>
                    <a:pt x="201" y="205"/>
                  </a:cubicBezTo>
                  <a:lnTo>
                    <a:pt x="192" y="196"/>
                  </a:lnTo>
                  <a:close/>
                </a:path>
              </a:pathLst>
            </a:custGeom>
            <a:solidFill>
              <a:srgbClr val="F078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0" name="Freeform 47">
              <a:extLst>
                <a:ext uri="{FF2B5EF4-FFF2-40B4-BE49-F238E27FC236}">
                  <a16:creationId xmlns:a16="http://schemas.microsoft.com/office/drawing/2014/main" id="{57E240B3-4C35-4511-BAA2-E6C409A4B0F1}"/>
                </a:ext>
              </a:extLst>
            </p:cNvPr>
            <p:cNvSpPr>
              <a:spLocks/>
            </p:cNvSpPr>
            <p:nvPr userDrawn="1"/>
          </p:nvSpPr>
          <p:spPr bwMode="auto">
            <a:xfrm>
              <a:off x="3983" y="439"/>
              <a:ext cx="38" cy="46"/>
            </a:xfrm>
            <a:custGeom>
              <a:avLst/>
              <a:gdLst>
                <a:gd name="T0" fmla="*/ 148 w 159"/>
                <a:gd name="T1" fmla="*/ 141 h 189"/>
                <a:gd name="T2" fmla="*/ 137 w 159"/>
                <a:gd name="T3" fmla="*/ 141 h 189"/>
                <a:gd name="T4" fmla="*/ 90 w 159"/>
                <a:gd name="T5" fmla="*/ 163 h 189"/>
                <a:gd name="T6" fmla="*/ 27 w 159"/>
                <a:gd name="T7" fmla="*/ 96 h 189"/>
                <a:gd name="T8" fmla="*/ 90 w 159"/>
                <a:gd name="T9" fmla="*/ 27 h 189"/>
                <a:gd name="T10" fmla="*/ 137 w 159"/>
                <a:gd name="T11" fmla="*/ 49 h 189"/>
                <a:gd name="T12" fmla="*/ 147 w 159"/>
                <a:gd name="T13" fmla="*/ 49 h 189"/>
                <a:gd name="T14" fmla="*/ 156 w 159"/>
                <a:gd name="T15" fmla="*/ 40 h 189"/>
                <a:gd name="T16" fmla="*/ 157 w 159"/>
                <a:gd name="T17" fmla="*/ 30 h 189"/>
                <a:gd name="T18" fmla="*/ 90 w 159"/>
                <a:gd name="T19" fmla="*/ 0 h 189"/>
                <a:gd name="T20" fmla="*/ 0 w 159"/>
                <a:gd name="T21" fmla="*/ 96 h 189"/>
                <a:gd name="T22" fmla="*/ 90 w 159"/>
                <a:gd name="T23" fmla="*/ 189 h 189"/>
                <a:gd name="T24" fmla="*/ 157 w 159"/>
                <a:gd name="T25" fmla="*/ 159 h 189"/>
                <a:gd name="T26" fmla="*/ 157 w 159"/>
                <a:gd name="T27" fmla="*/ 150 h 189"/>
                <a:gd name="T28" fmla="*/ 148 w 159"/>
                <a:gd name="T29" fmla="*/ 141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9" h="189">
                  <a:moveTo>
                    <a:pt x="148" y="141"/>
                  </a:moveTo>
                  <a:cubicBezTo>
                    <a:pt x="145" y="138"/>
                    <a:pt x="140" y="138"/>
                    <a:pt x="137" y="141"/>
                  </a:cubicBezTo>
                  <a:cubicBezTo>
                    <a:pt x="126" y="155"/>
                    <a:pt x="110" y="163"/>
                    <a:pt x="90" y="163"/>
                  </a:cubicBezTo>
                  <a:cubicBezTo>
                    <a:pt x="55" y="163"/>
                    <a:pt x="27" y="133"/>
                    <a:pt x="27" y="96"/>
                  </a:cubicBezTo>
                  <a:cubicBezTo>
                    <a:pt x="27" y="58"/>
                    <a:pt x="55" y="27"/>
                    <a:pt x="90" y="27"/>
                  </a:cubicBezTo>
                  <a:cubicBezTo>
                    <a:pt x="109" y="27"/>
                    <a:pt x="126" y="35"/>
                    <a:pt x="137" y="49"/>
                  </a:cubicBezTo>
                  <a:cubicBezTo>
                    <a:pt x="140" y="52"/>
                    <a:pt x="144" y="52"/>
                    <a:pt x="147" y="49"/>
                  </a:cubicBezTo>
                  <a:lnTo>
                    <a:pt x="156" y="40"/>
                  </a:lnTo>
                  <a:cubicBezTo>
                    <a:pt x="159" y="37"/>
                    <a:pt x="159" y="33"/>
                    <a:pt x="157" y="30"/>
                  </a:cubicBezTo>
                  <a:cubicBezTo>
                    <a:pt x="141" y="11"/>
                    <a:pt x="117" y="0"/>
                    <a:pt x="90" y="0"/>
                  </a:cubicBezTo>
                  <a:cubicBezTo>
                    <a:pt x="40" y="0"/>
                    <a:pt x="0" y="43"/>
                    <a:pt x="0" y="96"/>
                  </a:cubicBezTo>
                  <a:cubicBezTo>
                    <a:pt x="0" y="147"/>
                    <a:pt x="40" y="189"/>
                    <a:pt x="90" y="189"/>
                  </a:cubicBezTo>
                  <a:cubicBezTo>
                    <a:pt x="117" y="189"/>
                    <a:pt x="141" y="178"/>
                    <a:pt x="157" y="159"/>
                  </a:cubicBezTo>
                  <a:cubicBezTo>
                    <a:pt x="159" y="157"/>
                    <a:pt x="159" y="153"/>
                    <a:pt x="157" y="150"/>
                  </a:cubicBezTo>
                  <a:lnTo>
                    <a:pt x="148" y="141"/>
                  </a:lnTo>
                  <a:close/>
                </a:path>
              </a:pathLst>
            </a:custGeom>
            <a:solidFill>
              <a:srgbClr val="F078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1" name="Freeform 48">
              <a:extLst>
                <a:ext uri="{FF2B5EF4-FFF2-40B4-BE49-F238E27FC236}">
                  <a16:creationId xmlns:a16="http://schemas.microsoft.com/office/drawing/2014/main" id="{9C46D527-2945-446F-AA79-A4761A6AA4E5}"/>
                </a:ext>
              </a:extLst>
            </p:cNvPr>
            <p:cNvSpPr>
              <a:spLocks/>
            </p:cNvSpPr>
            <p:nvPr userDrawn="1"/>
          </p:nvSpPr>
          <p:spPr bwMode="auto">
            <a:xfrm>
              <a:off x="3021" y="233"/>
              <a:ext cx="48" cy="188"/>
            </a:xfrm>
            <a:custGeom>
              <a:avLst/>
              <a:gdLst>
                <a:gd name="T0" fmla="*/ 0 w 202"/>
                <a:gd name="T1" fmla="*/ 0 h 783"/>
                <a:gd name="T2" fmla="*/ 0 w 202"/>
                <a:gd name="T3" fmla="*/ 435 h 783"/>
                <a:gd name="T4" fmla="*/ 84 w 202"/>
                <a:gd name="T5" fmla="*/ 724 h 783"/>
                <a:gd name="T6" fmla="*/ 202 w 202"/>
                <a:gd name="T7" fmla="*/ 783 h 783"/>
                <a:gd name="T8" fmla="*/ 202 w 202"/>
                <a:gd name="T9" fmla="*/ 395 h 783"/>
                <a:gd name="T10" fmla="*/ 0 w 202"/>
                <a:gd name="T11" fmla="*/ 0 h 783"/>
              </a:gdLst>
              <a:ahLst/>
              <a:cxnLst>
                <a:cxn ang="0">
                  <a:pos x="T0" y="T1"/>
                </a:cxn>
                <a:cxn ang="0">
                  <a:pos x="T2" y="T3"/>
                </a:cxn>
                <a:cxn ang="0">
                  <a:pos x="T4" y="T5"/>
                </a:cxn>
                <a:cxn ang="0">
                  <a:pos x="T6" y="T7"/>
                </a:cxn>
                <a:cxn ang="0">
                  <a:pos x="T8" y="T9"/>
                </a:cxn>
                <a:cxn ang="0">
                  <a:pos x="T10" y="T11"/>
                </a:cxn>
              </a:cxnLst>
              <a:rect l="0" t="0" r="r" b="b"/>
              <a:pathLst>
                <a:path w="202" h="783">
                  <a:moveTo>
                    <a:pt x="0" y="0"/>
                  </a:moveTo>
                  <a:lnTo>
                    <a:pt x="0" y="435"/>
                  </a:lnTo>
                  <a:cubicBezTo>
                    <a:pt x="0" y="602"/>
                    <a:pt x="29" y="678"/>
                    <a:pt x="84" y="724"/>
                  </a:cubicBezTo>
                  <a:cubicBezTo>
                    <a:pt x="115" y="749"/>
                    <a:pt x="155" y="767"/>
                    <a:pt x="202" y="783"/>
                  </a:cubicBezTo>
                  <a:lnTo>
                    <a:pt x="202" y="395"/>
                  </a:lnTo>
                  <a:cubicBezTo>
                    <a:pt x="200" y="233"/>
                    <a:pt x="121" y="90"/>
                    <a:pt x="0" y="0"/>
                  </a:cubicBezTo>
                  <a:close/>
                </a:path>
              </a:pathLst>
            </a:custGeom>
            <a:solidFill>
              <a:srgbClr val="E60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2" name="Freeform 49">
              <a:extLst>
                <a:ext uri="{FF2B5EF4-FFF2-40B4-BE49-F238E27FC236}">
                  <a16:creationId xmlns:a16="http://schemas.microsoft.com/office/drawing/2014/main" id="{DEBF613B-C7B4-4DD7-9444-76FBC27702F9}"/>
                </a:ext>
              </a:extLst>
            </p:cNvPr>
            <p:cNvSpPr>
              <a:spLocks/>
            </p:cNvSpPr>
            <p:nvPr userDrawn="1"/>
          </p:nvSpPr>
          <p:spPr bwMode="auto">
            <a:xfrm>
              <a:off x="3085" y="233"/>
              <a:ext cx="48" cy="188"/>
            </a:xfrm>
            <a:custGeom>
              <a:avLst/>
              <a:gdLst>
                <a:gd name="T0" fmla="*/ 201 w 201"/>
                <a:gd name="T1" fmla="*/ 0 h 783"/>
                <a:gd name="T2" fmla="*/ 201 w 201"/>
                <a:gd name="T3" fmla="*/ 435 h 783"/>
                <a:gd name="T4" fmla="*/ 117 w 201"/>
                <a:gd name="T5" fmla="*/ 724 h 783"/>
                <a:gd name="T6" fmla="*/ 0 w 201"/>
                <a:gd name="T7" fmla="*/ 783 h 783"/>
                <a:gd name="T8" fmla="*/ 0 w 201"/>
                <a:gd name="T9" fmla="*/ 395 h 783"/>
                <a:gd name="T10" fmla="*/ 201 w 201"/>
                <a:gd name="T11" fmla="*/ 0 h 783"/>
              </a:gdLst>
              <a:ahLst/>
              <a:cxnLst>
                <a:cxn ang="0">
                  <a:pos x="T0" y="T1"/>
                </a:cxn>
                <a:cxn ang="0">
                  <a:pos x="T2" y="T3"/>
                </a:cxn>
                <a:cxn ang="0">
                  <a:pos x="T4" y="T5"/>
                </a:cxn>
                <a:cxn ang="0">
                  <a:pos x="T6" y="T7"/>
                </a:cxn>
                <a:cxn ang="0">
                  <a:pos x="T8" y="T9"/>
                </a:cxn>
                <a:cxn ang="0">
                  <a:pos x="T10" y="T11"/>
                </a:cxn>
              </a:cxnLst>
              <a:rect l="0" t="0" r="r" b="b"/>
              <a:pathLst>
                <a:path w="201" h="783">
                  <a:moveTo>
                    <a:pt x="201" y="0"/>
                  </a:moveTo>
                  <a:lnTo>
                    <a:pt x="201" y="435"/>
                  </a:lnTo>
                  <a:cubicBezTo>
                    <a:pt x="201" y="602"/>
                    <a:pt x="172" y="678"/>
                    <a:pt x="117" y="724"/>
                  </a:cubicBezTo>
                  <a:cubicBezTo>
                    <a:pt x="86" y="749"/>
                    <a:pt x="47" y="767"/>
                    <a:pt x="0" y="783"/>
                  </a:cubicBezTo>
                  <a:lnTo>
                    <a:pt x="0" y="395"/>
                  </a:lnTo>
                  <a:cubicBezTo>
                    <a:pt x="2" y="233"/>
                    <a:pt x="80" y="90"/>
                    <a:pt x="201" y="0"/>
                  </a:cubicBezTo>
                  <a:close/>
                </a:path>
              </a:pathLst>
            </a:custGeom>
            <a:solidFill>
              <a:srgbClr val="E60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3" name="Freeform 50">
              <a:extLst>
                <a:ext uri="{FF2B5EF4-FFF2-40B4-BE49-F238E27FC236}">
                  <a16:creationId xmlns:a16="http://schemas.microsoft.com/office/drawing/2014/main" id="{D86882BF-AA11-47F2-962E-D908DFAA9FD1}"/>
                </a:ext>
              </a:extLst>
            </p:cNvPr>
            <p:cNvSpPr>
              <a:spLocks/>
            </p:cNvSpPr>
            <p:nvPr userDrawn="1"/>
          </p:nvSpPr>
          <p:spPr bwMode="auto">
            <a:xfrm>
              <a:off x="2957" y="209"/>
              <a:ext cx="240" cy="276"/>
            </a:xfrm>
            <a:custGeom>
              <a:avLst/>
              <a:gdLst>
                <a:gd name="T0" fmla="*/ 500 w 1001"/>
                <a:gd name="T1" fmla="*/ 1145 h 1145"/>
                <a:gd name="T2" fmla="*/ 1001 w 1001"/>
                <a:gd name="T3" fmla="*/ 636 h 1145"/>
                <a:gd name="T4" fmla="*/ 1001 w 1001"/>
                <a:gd name="T5" fmla="*/ 0 h 1145"/>
                <a:gd name="T6" fmla="*/ 799 w 1001"/>
                <a:gd name="T7" fmla="*/ 56 h 1145"/>
                <a:gd name="T8" fmla="*/ 799 w 1001"/>
                <a:gd name="T9" fmla="*/ 581 h 1145"/>
                <a:gd name="T10" fmla="*/ 500 w 1001"/>
                <a:gd name="T11" fmla="*/ 942 h 1145"/>
                <a:gd name="T12" fmla="*/ 202 w 1001"/>
                <a:gd name="T13" fmla="*/ 581 h 1145"/>
                <a:gd name="T14" fmla="*/ 202 w 1001"/>
                <a:gd name="T15" fmla="*/ 56 h 1145"/>
                <a:gd name="T16" fmla="*/ 0 w 1001"/>
                <a:gd name="T17" fmla="*/ 0 h 1145"/>
                <a:gd name="T18" fmla="*/ 0 w 1001"/>
                <a:gd name="T19" fmla="*/ 636 h 1145"/>
                <a:gd name="T20" fmla="*/ 500 w 1001"/>
                <a:gd name="T21" fmla="*/ 1145 h 1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1" h="1145">
                  <a:moveTo>
                    <a:pt x="500" y="1145"/>
                  </a:moveTo>
                  <a:cubicBezTo>
                    <a:pt x="776" y="1145"/>
                    <a:pt x="1001" y="925"/>
                    <a:pt x="1001" y="636"/>
                  </a:cubicBezTo>
                  <a:lnTo>
                    <a:pt x="1001" y="0"/>
                  </a:lnTo>
                  <a:cubicBezTo>
                    <a:pt x="928" y="4"/>
                    <a:pt x="860" y="24"/>
                    <a:pt x="799" y="56"/>
                  </a:cubicBezTo>
                  <a:lnTo>
                    <a:pt x="799" y="581"/>
                  </a:lnTo>
                  <a:cubicBezTo>
                    <a:pt x="799" y="930"/>
                    <a:pt x="547" y="942"/>
                    <a:pt x="500" y="942"/>
                  </a:cubicBezTo>
                  <a:cubicBezTo>
                    <a:pt x="454" y="942"/>
                    <a:pt x="202" y="930"/>
                    <a:pt x="202" y="581"/>
                  </a:cubicBezTo>
                  <a:lnTo>
                    <a:pt x="202" y="56"/>
                  </a:lnTo>
                  <a:cubicBezTo>
                    <a:pt x="141" y="24"/>
                    <a:pt x="73" y="4"/>
                    <a:pt x="0" y="0"/>
                  </a:cubicBezTo>
                  <a:lnTo>
                    <a:pt x="0" y="636"/>
                  </a:lnTo>
                  <a:cubicBezTo>
                    <a:pt x="0" y="925"/>
                    <a:pt x="224" y="1145"/>
                    <a:pt x="500" y="1145"/>
                  </a:cubicBezTo>
                  <a:close/>
                </a:path>
              </a:pathLst>
            </a:custGeom>
            <a:solidFill>
              <a:srgbClr val="F078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4" name="Freeform 51">
              <a:extLst>
                <a:ext uri="{FF2B5EF4-FFF2-40B4-BE49-F238E27FC236}">
                  <a16:creationId xmlns:a16="http://schemas.microsoft.com/office/drawing/2014/main" id="{C9EE8D77-BB11-4055-A2FD-D0C98376017F}"/>
                </a:ext>
              </a:extLst>
            </p:cNvPr>
            <p:cNvSpPr>
              <a:spLocks/>
            </p:cNvSpPr>
            <p:nvPr userDrawn="1"/>
          </p:nvSpPr>
          <p:spPr bwMode="auto">
            <a:xfrm>
              <a:off x="3042" y="187"/>
              <a:ext cx="70" cy="83"/>
            </a:xfrm>
            <a:custGeom>
              <a:avLst/>
              <a:gdLst>
                <a:gd name="T0" fmla="*/ 147 w 294"/>
                <a:gd name="T1" fmla="*/ 347 h 347"/>
                <a:gd name="T2" fmla="*/ 294 w 294"/>
                <a:gd name="T3" fmla="*/ 162 h 347"/>
                <a:gd name="T4" fmla="*/ 147 w 294"/>
                <a:gd name="T5" fmla="*/ 0 h 347"/>
                <a:gd name="T6" fmla="*/ 0 w 294"/>
                <a:gd name="T7" fmla="*/ 162 h 347"/>
                <a:gd name="T8" fmla="*/ 147 w 294"/>
                <a:gd name="T9" fmla="*/ 347 h 347"/>
              </a:gdLst>
              <a:ahLst/>
              <a:cxnLst>
                <a:cxn ang="0">
                  <a:pos x="T0" y="T1"/>
                </a:cxn>
                <a:cxn ang="0">
                  <a:pos x="T2" y="T3"/>
                </a:cxn>
                <a:cxn ang="0">
                  <a:pos x="T4" y="T5"/>
                </a:cxn>
                <a:cxn ang="0">
                  <a:pos x="T6" y="T7"/>
                </a:cxn>
                <a:cxn ang="0">
                  <a:pos x="T8" y="T9"/>
                </a:cxn>
              </a:cxnLst>
              <a:rect l="0" t="0" r="r" b="b"/>
              <a:pathLst>
                <a:path w="294" h="347">
                  <a:moveTo>
                    <a:pt x="147" y="347"/>
                  </a:moveTo>
                  <a:cubicBezTo>
                    <a:pt x="183" y="275"/>
                    <a:pt x="233" y="212"/>
                    <a:pt x="294" y="162"/>
                  </a:cubicBezTo>
                  <a:cubicBezTo>
                    <a:pt x="258" y="98"/>
                    <a:pt x="208" y="43"/>
                    <a:pt x="147" y="0"/>
                  </a:cubicBezTo>
                  <a:cubicBezTo>
                    <a:pt x="87" y="43"/>
                    <a:pt x="37" y="98"/>
                    <a:pt x="0" y="162"/>
                  </a:cubicBezTo>
                  <a:cubicBezTo>
                    <a:pt x="61" y="212"/>
                    <a:pt x="112" y="275"/>
                    <a:pt x="147" y="347"/>
                  </a:cubicBezTo>
                  <a:close/>
                </a:path>
              </a:pathLst>
            </a:custGeom>
            <a:solidFill>
              <a:srgbClr val="003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spTree>
    <p:extLst>
      <p:ext uri="{BB962C8B-B14F-4D97-AF65-F5344CB8AC3E}">
        <p14:creationId xmlns:p14="http://schemas.microsoft.com/office/powerpoint/2010/main" val="1615834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Liggend kleurvlak - onderwijs">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endParaRPr lang="nl-NL"/>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endParaRPr lang="nl-NL"/>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Hier een puntenlijst</a:t>
            </a:r>
          </a:p>
        </p:txBody>
      </p:sp>
    </p:spTree>
    <p:extLst>
      <p:ext uri="{BB962C8B-B14F-4D97-AF65-F5344CB8AC3E}">
        <p14:creationId xmlns:p14="http://schemas.microsoft.com/office/powerpoint/2010/main" val="991393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elpagina - algemeen">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endParaRPr lang="nl-NL"/>
          </a:p>
        </p:txBody>
      </p:sp>
    </p:spTree>
    <p:extLst>
      <p:ext uri="{BB962C8B-B14F-4D97-AF65-F5344CB8AC3E}">
        <p14:creationId xmlns:p14="http://schemas.microsoft.com/office/powerpoint/2010/main" val="684135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ee kolommen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3741"/>
                </a:solidFill>
              </a:defRPr>
            </a:lvl1pPr>
          </a:lstStyle>
          <a:p>
            <a:r>
              <a:rPr lang="nl-NL"/>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Tree>
    <p:extLst>
      <p:ext uri="{BB962C8B-B14F-4D97-AF65-F5344CB8AC3E}">
        <p14:creationId xmlns:p14="http://schemas.microsoft.com/office/powerpoint/2010/main" val="53029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Een kolom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3741"/>
                </a:solidFill>
              </a:defRPr>
            </a:lvl1pPr>
          </a:lstStyle>
          <a:p>
            <a:r>
              <a:rPr lang="nl-NL"/>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Tree>
    <p:extLst>
      <p:ext uri="{BB962C8B-B14F-4D97-AF65-F5344CB8AC3E}">
        <p14:creationId xmlns:p14="http://schemas.microsoft.com/office/powerpoint/2010/main" val="2975492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kst en beeld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003741"/>
                </a:solidFill>
              </a:defRPr>
            </a:lvl1pPr>
          </a:lstStyle>
          <a:p>
            <a:r>
              <a:rPr lang="nl-NL"/>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endParaRPr lang="nl-NL"/>
          </a:p>
        </p:txBody>
      </p:sp>
    </p:spTree>
    <p:extLst>
      <p:ext uri="{BB962C8B-B14F-4D97-AF65-F5344CB8AC3E}">
        <p14:creationId xmlns:p14="http://schemas.microsoft.com/office/powerpoint/2010/main" val="338876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taand kleurvlak - algemeen">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endParaRPr lang="nl-NL"/>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a:t>Hier de titel</a:t>
            </a:r>
          </a:p>
        </p:txBody>
      </p:sp>
    </p:spTree>
    <p:extLst>
      <p:ext uri="{BB962C8B-B14F-4D97-AF65-F5344CB8AC3E}">
        <p14:creationId xmlns:p14="http://schemas.microsoft.com/office/powerpoint/2010/main" val="143444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Liggend kleurvlak - algemeen">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endParaRPr lang="nl-NL"/>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endParaRPr lang="nl-NL"/>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Hier een puntenlijst</a:t>
            </a:r>
          </a:p>
        </p:txBody>
      </p:sp>
    </p:spTree>
    <p:extLst>
      <p:ext uri="{BB962C8B-B14F-4D97-AF65-F5344CB8AC3E}">
        <p14:creationId xmlns:p14="http://schemas.microsoft.com/office/powerpoint/2010/main" val="217154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14">
            <a:extLst>
              <a:ext uri="{FF2B5EF4-FFF2-40B4-BE49-F238E27FC236}">
                <a16:creationId xmlns:a16="http://schemas.microsoft.com/office/drawing/2014/main" id="{DA58A6F3-534A-40A0-83C6-89CBA2926159}"/>
              </a:ext>
            </a:extLst>
          </p:cNvPr>
          <p:cNvSpPr>
            <a:spLocks noGrp="1"/>
          </p:cNvSpPr>
          <p:nvPr>
            <p:ph type="pic" sz="quarter" idx="10"/>
          </p:nvPr>
        </p:nvSpPr>
        <p:spPr>
          <a:xfrm>
            <a:off x="0" y="603738"/>
            <a:ext cx="12192000" cy="6254262"/>
          </a:xfrm>
          <a:prstGeom prst="rect">
            <a:avLst/>
          </a:prstGeom>
          <a:blipFill>
            <a:blip r:embed="rId2"/>
            <a:stretch>
              <a:fillRect/>
            </a:stretch>
          </a:blipFill>
        </p:spPr>
        <p:txBody>
          <a:bodyPr/>
          <a:lstStyle>
            <a:lvl1pPr marL="0" indent="0">
              <a:buNone/>
              <a:defRPr>
                <a:noFill/>
              </a:defRPr>
            </a:lvl1pPr>
          </a:lstStyle>
          <a:p>
            <a:endParaRPr lang="nl-NL"/>
          </a:p>
        </p:txBody>
      </p:sp>
      <p:pic>
        <p:nvPicPr>
          <p:cNvPr id="8" name="Afbeelding 7">
            <a:extLst>
              <a:ext uri="{FF2B5EF4-FFF2-40B4-BE49-F238E27FC236}">
                <a16:creationId xmlns:a16="http://schemas.microsoft.com/office/drawing/2014/main" id="{BDDD695A-1081-46FE-92DA-DE89DD3F4C0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Tree>
    <p:extLst>
      <p:ext uri="{BB962C8B-B14F-4D97-AF65-F5344CB8AC3E}">
        <p14:creationId xmlns:p14="http://schemas.microsoft.com/office/powerpoint/2010/main" val="2673046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en-US"/>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
        <p:nvSpPr>
          <p:cNvPr id="4" name="Tijdelijke aanduiding voor datum 3"/>
          <p:cNvSpPr>
            <a:spLocks noGrp="1"/>
          </p:cNvSpPr>
          <p:nvPr>
            <p:ph type="dt" sz="half" idx="10"/>
          </p:nvPr>
        </p:nvSpPr>
        <p:spPr/>
        <p:txBody>
          <a:bodyPr/>
          <a:lstStyle/>
          <a:p>
            <a:fld id="{21C341E3-28C4-4BF2-B07A-CE7948E1C9B7}" type="datetimeFigureOut">
              <a:rPr lang="en-US" smtClean="0"/>
              <a:t>10/17/2023</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6FA5F7CB-5F7C-4E11-B48D-FE2AB5BB258A}" type="slidenum">
              <a:rPr lang="en-US" smtClean="0"/>
              <a:t>‹nr.›</a:t>
            </a:fld>
            <a:endParaRPr lang="en-US"/>
          </a:p>
        </p:txBody>
      </p:sp>
    </p:spTree>
    <p:extLst>
      <p:ext uri="{BB962C8B-B14F-4D97-AF65-F5344CB8AC3E}">
        <p14:creationId xmlns:p14="http://schemas.microsoft.com/office/powerpoint/2010/main" val="1071262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ext and image - educatio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6AB650"/>
                </a:solidFill>
              </a:defRPr>
            </a:lvl1pPr>
          </a:lstStyle>
          <a:p>
            <a:r>
              <a:rPr lang="nl-NL"/>
              <a:t>Enter </a:t>
            </a:r>
            <a:r>
              <a:rPr lang="nl-NL" err="1"/>
              <a:t>title</a:t>
            </a:r>
            <a:r>
              <a:rPr lang="nl-NL"/>
              <a:t> here</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err="1"/>
              <a:t>Use</a:t>
            </a:r>
            <a:r>
              <a:rPr lang="nl-NL"/>
              <a:t> </a:t>
            </a:r>
            <a:r>
              <a:rPr lang="nl-NL" err="1"/>
              <a:t>plain</a:t>
            </a:r>
            <a:r>
              <a:rPr lang="nl-NL"/>
              <a:t> </a:t>
            </a:r>
            <a:r>
              <a:rPr lang="nl-NL" err="1"/>
              <a:t>text</a:t>
            </a:r>
            <a:r>
              <a:rPr lang="nl-NL"/>
              <a:t> or </a:t>
            </a:r>
            <a:r>
              <a:rPr lang="nl-NL" err="1"/>
              <a:t>bullets</a:t>
            </a:r>
            <a:r>
              <a:rPr lang="nl-NL"/>
              <a:t> here.</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Example footer | July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r>
              <a:rPr lang="nl-NL"/>
              <a:t>Klik op het pictogram als u een afbeelding wilt toevoegen</a:t>
            </a:r>
          </a:p>
        </p:txBody>
      </p:sp>
      <p:sp>
        <p:nvSpPr>
          <p:cNvPr id="7" name="Tijdelijke aanduiding voor datum 3">
            <a:extLst>
              <a:ext uri="{FF2B5EF4-FFF2-40B4-BE49-F238E27FC236}">
                <a16:creationId xmlns:a16="http://schemas.microsoft.com/office/drawing/2014/main" id="{7E2BF47B-D197-4E0E-8B11-A89E17617E99}"/>
              </a:ext>
            </a:extLst>
          </p:cNvPr>
          <p:cNvSpPr>
            <a:spLocks noGrp="1"/>
          </p:cNvSpPr>
          <p:nvPr>
            <p:ph type="dt" sz="half" idx="2"/>
          </p:nvPr>
        </p:nvSpPr>
        <p:spPr>
          <a:xfrm>
            <a:off x="9198356" y="6381747"/>
            <a:ext cx="2320544" cy="365125"/>
          </a:xfrm>
          <a:prstGeom prst="rect">
            <a:avLst/>
          </a:prstGeom>
        </p:spPr>
        <p:txBody>
          <a:bodyPr/>
          <a:lstStyle>
            <a:lvl1pPr algn="r">
              <a:lnSpc>
                <a:spcPct val="150000"/>
              </a:lnSpc>
              <a:defRPr sz="1250"/>
            </a:lvl1pPr>
          </a:lstStyle>
          <a:p>
            <a:fld id="{6C2CCAB5-5085-45A0-9A3F-87592D620DA4}" type="datetime1">
              <a:rPr lang="nl-NL" smtClean="0"/>
              <a:t>17-10-2023</a:t>
            </a:fld>
            <a:endParaRPr lang="nl-NL"/>
          </a:p>
        </p:txBody>
      </p:sp>
      <p:sp>
        <p:nvSpPr>
          <p:cNvPr id="8" name="Tijdelijke aanduiding voor dianummer 5">
            <a:extLst>
              <a:ext uri="{FF2B5EF4-FFF2-40B4-BE49-F238E27FC236}">
                <a16:creationId xmlns:a16="http://schemas.microsoft.com/office/drawing/2014/main" id="{EC3C45C4-628C-4304-9E0A-9AFEC6B9545E}"/>
              </a:ext>
            </a:extLst>
          </p:cNvPr>
          <p:cNvSpPr>
            <a:spLocks noGrp="1"/>
          </p:cNvSpPr>
          <p:nvPr>
            <p:ph type="sldNum" sz="quarter" idx="4"/>
          </p:nvPr>
        </p:nvSpPr>
        <p:spPr>
          <a:xfrm>
            <a:off x="11518900" y="6381748"/>
            <a:ext cx="557784" cy="365125"/>
          </a:xfrm>
          <a:prstGeom prst="rect">
            <a:avLst/>
          </a:prstGeom>
        </p:spPr>
        <p:txBody>
          <a:bodyPr/>
          <a:lstStyle>
            <a:lvl1pPr algn="ctr">
              <a:lnSpc>
                <a:spcPct val="150000"/>
              </a:lnSpc>
              <a:defRPr sz="1250"/>
            </a:lvl1pPr>
          </a:lstStyle>
          <a:p>
            <a:fld id="{55A188FA-AAFE-4713-8BE1-64CAD04AEEC4}" type="slidenum">
              <a:rPr lang="nl-NL" smtClean="0"/>
              <a:pPr/>
              <a:t>‹nr.›</a:t>
            </a:fld>
            <a:endParaRPr lang="nl-NL"/>
          </a:p>
        </p:txBody>
      </p:sp>
    </p:spTree>
    <p:extLst>
      <p:ext uri="{BB962C8B-B14F-4D97-AF65-F5344CB8AC3E}">
        <p14:creationId xmlns:p14="http://schemas.microsoft.com/office/powerpoint/2010/main" val="4133714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theme" Target="../theme/theme2.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theme" Target="../theme/theme4.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CCC1A1E-656A-4AF0-AA4A-4C5B0A9CBB55}"/>
              </a:ext>
            </a:extLst>
          </p:cNvPr>
          <p:cNvSpPr/>
          <p:nvPr userDrawn="1"/>
        </p:nvSpPr>
        <p:spPr>
          <a:xfrm>
            <a:off x="1" y="6271260"/>
            <a:ext cx="12192000" cy="586740"/>
          </a:xfrm>
          <a:prstGeom prst="rect">
            <a:avLst/>
          </a:prstGeom>
          <a:solidFill>
            <a:srgbClr val="CED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jdelijke aanduiding voor titel 1">
            <a:extLst>
              <a:ext uri="{FF2B5EF4-FFF2-40B4-BE49-F238E27FC236}">
                <a16:creationId xmlns:a16="http://schemas.microsoft.com/office/drawing/2014/main" id="{F05E57A9-EF42-41CC-A2FF-69FC444635B3}"/>
              </a:ext>
            </a:extLst>
          </p:cNvPr>
          <p:cNvSpPr>
            <a:spLocks noGrp="1"/>
          </p:cNvSpPr>
          <p:nvPr>
            <p:ph type="title"/>
          </p:nvPr>
        </p:nvSpPr>
        <p:spPr>
          <a:xfrm>
            <a:off x="673100" y="1100092"/>
            <a:ext cx="10845800" cy="1325563"/>
          </a:xfrm>
          <a:prstGeom prst="rect">
            <a:avLst/>
          </a:prstGeom>
        </p:spPr>
        <p:txBody>
          <a:bodyPr vert="horz" lIns="91440" tIns="45720" rIns="91440" bIns="45720" rtlCol="0" anchor="ctr">
            <a:normAutofit/>
          </a:bodyPr>
          <a:lstStyle/>
          <a:p>
            <a:r>
              <a:rPr lang="nl-NL" dirty="0"/>
              <a:t>Hier de titel</a:t>
            </a:r>
          </a:p>
        </p:txBody>
      </p:sp>
      <p:sp>
        <p:nvSpPr>
          <p:cNvPr id="5" name="Tijdelijke aanduiding voor voettekst 4">
            <a:extLst>
              <a:ext uri="{FF2B5EF4-FFF2-40B4-BE49-F238E27FC236}">
                <a16:creationId xmlns:a16="http://schemas.microsoft.com/office/drawing/2014/main" id="{F64C743E-8D29-4316-98AB-B30200D583DD}"/>
              </a:ext>
            </a:extLst>
          </p:cNvPr>
          <p:cNvSpPr>
            <a:spLocks noGrp="1"/>
          </p:cNvSpPr>
          <p:nvPr>
            <p:ph type="ftr" sz="quarter" idx="3"/>
          </p:nvPr>
        </p:nvSpPr>
        <p:spPr>
          <a:xfrm>
            <a:off x="711200" y="6381750"/>
            <a:ext cx="4114800" cy="365125"/>
          </a:xfrm>
          <a:prstGeom prst="rect">
            <a:avLst/>
          </a:prstGeom>
        </p:spPr>
        <p:txBody>
          <a:bodyPr vert="horz" lIns="91440" tIns="45720" rIns="91440" bIns="45720" rtlCol="0" anchor="ctr"/>
          <a:lstStyle>
            <a:lvl1pPr algn="l">
              <a:defRPr sz="1250">
                <a:solidFill>
                  <a:srgbClr val="00373E"/>
                </a:solidFill>
              </a:defRPr>
            </a:lvl1pPr>
          </a:lstStyle>
          <a:p>
            <a:r>
              <a:rPr lang="nl-NL"/>
              <a:t>O3 themaclub lunchbijeenkomst</a:t>
            </a:r>
            <a:endParaRPr lang="nl-NL" dirty="0"/>
          </a:p>
        </p:txBody>
      </p:sp>
      <p:pic>
        <p:nvPicPr>
          <p:cNvPr id="8" name="Afbeelding 7">
            <a:extLst>
              <a:ext uri="{FF2B5EF4-FFF2-40B4-BE49-F238E27FC236}">
                <a16:creationId xmlns:a16="http://schemas.microsoft.com/office/drawing/2014/main" id="{1A6CEDF9-8401-43A2-A4AB-0E7332B8A3EF}"/>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5848413" y="0"/>
            <a:ext cx="495173" cy="1011192"/>
          </a:xfrm>
          <a:prstGeom prst="rect">
            <a:avLst/>
          </a:prstGeom>
        </p:spPr>
      </p:pic>
      <p:sp>
        <p:nvSpPr>
          <p:cNvPr id="6" name="Tijdelijke aanduiding voor datum 3">
            <a:extLst>
              <a:ext uri="{FF2B5EF4-FFF2-40B4-BE49-F238E27FC236}">
                <a16:creationId xmlns:a16="http://schemas.microsoft.com/office/drawing/2014/main" id="{66DB8E96-56C8-4A73-8A62-3F54C82AC1C8}"/>
              </a:ext>
            </a:extLst>
          </p:cNvPr>
          <p:cNvSpPr>
            <a:spLocks noGrp="1"/>
          </p:cNvSpPr>
          <p:nvPr>
            <p:ph type="dt" sz="half" idx="2"/>
          </p:nvPr>
        </p:nvSpPr>
        <p:spPr>
          <a:xfrm>
            <a:off x="9198356" y="6381747"/>
            <a:ext cx="2320544" cy="365125"/>
          </a:xfrm>
          <a:prstGeom prst="rect">
            <a:avLst/>
          </a:prstGeom>
        </p:spPr>
        <p:txBody>
          <a:bodyPr/>
          <a:lstStyle>
            <a:lvl1pPr algn="r">
              <a:lnSpc>
                <a:spcPct val="150000"/>
              </a:lnSpc>
              <a:defRPr sz="1250"/>
            </a:lvl1pPr>
          </a:lstStyle>
          <a:p>
            <a:fld id="{A4200C43-A062-4D2A-BC8D-EBC337C286FA}" type="datetime1">
              <a:rPr lang="nl-NL" smtClean="0"/>
              <a:t>17-10-2023</a:t>
            </a:fld>
            <a:endParaRPr lang="nl-NL" dirty="0"/>
          </a:p>
        </p:txBody>
      </p:sp>
      <p:sp>
        <p:nvSpPr>
          <p:cNvPr id="7" name="Tijdelijke aanduiding voor dianummer 5">
            <a:extLst>
              <a:ext uri="{FF2B5EF4-FFF2-40B4-BE49-F238E27FC236}">
                <a16:creationId xmlns:a16="http://schemas.microsoft.com/office/drawing/2014/main" id="{21E1F003-D253-40BD-8FF4-BF1C977877C5}"/>
              </a:ext>
            </a:extLst>
          </p:cNvPr>
          <p:cNvSpPr>
            <a:spLocks noGrp="1"/>
          </p:cNvSpPr>
          <p:nvPr>
            <p:ph type="sldNum" sz="quarter" idx="4"/>
          </p:nvPr>
        </p:nvSpPr>
        <p:spPr>
          <a:xfrm>
            <a:off x="11518900" y="6381748"/>
            <a:ext cx="557784" cy="365125"/>
          </a:xfrm>
          <a:prstGeom prst="rect">
            <a:avLst/>
          </a:prstGeom>
        </p:spPr>
        <p:txBody>
          <a:bodyPr/>
          <a:lstStyle>
            <a:lvl1pPr algn="ctr">
              <a:lnSpc>
                <a:spcPct val="150000"/>
              </a:lnSpc>
              <a:defRPr sz="1250"/>
            </a:lvl1pPr>
          </a:lstStyle>
          <a:p>
            <a:fld id="{55A188FA-AAFE-4713-8BE1-64CAD04AEEC4}" type="slidenum">
              <a:rPr lang="nl-NL" smtClean="0"/>
              <a:pPr/>
              <a:t>‹nr.›</a:t>
            </a:fld>
            <a:endParaRPr lang="nl-NL" dirty="0"/>
          </a:p>
        </p:txBody>
      </p:sp>
    </p:spTree>
    <p:extLst>
      <p:ext uri="{BB962C8B-B14F-4D97-AF65-F5344CB8AC3E}">
        <p14:creationId xmlns:p14="http://schemas.microsoft.com/office/powerpoint/2010/main" val="267064067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4000" b="1" kern="1200">
          <a:solidFill>
            <a:srgbClr val="E89E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en-US"/>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DF00A9-2F7F-4799-A639-F24752475CCA}" type="datetimeFigureOut">
              <a:rPr lang="en-US" smtClean="0"/>
              <a:t>10/17/2023</a:t>
            </a:fld>
            <a:endParaRPr lang="en-US"/>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64C510-55F5-41EE-B50E-980E1FF0484A}" type="slidenum">
              <a:rPr lang="en-US" smtClean="0"/>
              <a:t>‹nr.›</a:t>
            </a:fld>
            <a:endParaRPr lang="en-US"/>
          </a:p>
        </p:txBody>
      </p:sp>
    </p:spTree>
    <p:extLst>
      <p:ext uri="{BB962C8B-B14F-4D97-AF65-F5344CB8AC3E}">
        <p14:creationId xmlns:p14="http://schemas.microsoft.com/office/powerpoint/2010/main" val="223400061"/>
      </p:ext>
    </p:extLst>
  </p:cSld>
  <p:clrMap bg1="lt1" tx1="dk1" bg2="lt2" tx2="dk2" accent1="accent1" accent2="accent2" accent3="accent3" accent4="accent4" accent5="accent5" accent6="accent6" hlink="hlink" folHlink="folHlink"/>
  <p:sldLayoutIdLst>
    <p:sldLayoutId id="2147483704" r:id="rId1"/>
    <p:sldLayoutId id="2147483650" r:id="rId2"/>
    <p:sldLayoutId id="2147483651" r:id="rId3"/>
    <p:sldLayoutId id="2147483705" r:id="rId4"/>
    <p:sldLayoutId id="2147483653" r:id="rId5"/>
    <p:sldLayoutId id="2147483654" r:id="rId6"/>
    <p:sldLayoutId id="2147483728" r:id="rId7"/>
    <p:sldLayoutId id="2147483656" r:id="rId8"/>
    <p:sldLayoutId id="2147483657" r:id="rId9"/>
    <p:sldLayoutId id="2147483658" r:id="rId10"/>
    <p:sldLayoutId id="2147483659" r:id="rId11"/>
    <p:sldLayoutId id="2147483706" r:id="rId12"/>
    <p:sldLayoutId id="2147483690" r:id="rId13"/>
    <p:sldLayoutId id="214748369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CCC1A1E-656A-4AF0-AA4A-4C5B0A9CBB55}"/>
              </a:ext>
            </a:extLst>
          </p:cNvPr>
          <p:cNvSpPr/>
          <p:nvPr userDrawn="1"/>
        </p:nvSpPr>
        <p:spPr>
          <a:xfrm>
            <a:off x="1" y="6271260"/>
            <a:ext cx="12192000" cy="586740"/>
          </a:xfrm>
          <a:prstGeom prst="rect">
            <a:avLst/>
          </a:prstGeom>
          <a:solidFill>
            <a:srgbClr val="CED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titel 1">
            <a:extLst>
              <a:ext uri="{FF2B5EF4-FFF2-40B4-BE49-F238E27FC236}">
                <a16:creationId xmlns:a16="http://schemas.microsoft.com/office/drawing/2014/main" id="{F05E57A9-EF42-41CC-A2FF-69FC444635B3}"/>
              </a:ext>
            </a:extLst>
          </p:cNvPr>
          <p:cNvSpPr>
            <a:spLocks noGrp="1"/>
          </p:cNvSpPr>
          <p:nvPr>
            <p:ph type="title"/>
          </p:nvPr>
        </p:nvSpPr>
        <p:spPr>
          <a:xfrm>
            <a:off x="673100" y="1100092"/>
            <a:ext cx="10515600" cy="1325563"/>
          </a:xfrm>
          <a:prstGeom prst="rect">
            <a:avLst/>
          </a:prstGeom>
        </p:spPr>
        <p:txBody>
          <a:bodyPr vert="horz" lIns="91440" tIns="45720" rIns="91440" bIns="45720" rtlCol="0" anchor="ctr">
            <a:normAutofit/>
          </a:bodyPr>
          <a:lstStyle/>
          <a:p>
            <a:r>
              <a:rPr lang="nl-NL"/>
              <a:t>Hier de titel</a:t>
            </a:r>
          </a:p>
        </p:txBody>
      </p:sp>
      <p:sp>
        <p:nvSpPr>
          <p:cNvPr id="5" name="Tijdelijke aanduiding voor voettekst 4">
            <a:extLst>
              <a:ext uri="{FF2B5EF4-FFF2-40B4-BE49-F238E27FC236}">
                <a16:creationId xmlns:a16="http://schemas.microsoft.com/office/drawing/2014/main" id="{F64C743E-8D29-4316-98AB-B30200D583DD}"/>
              </a:ext>
            </a:extLst>
          </p:cNvPr>
          <p:cNvSpPr>
            <a:spLocks noGrp="1"/>
          </p:cNvSpPr>
          <p:nvPr>
            <p:ph type="ftr" sz="quarter" idx="3"/>
          </p:nvPr>
        </p:nvSpPr>
        <p:spPr>
          <a:xfrm>
            <a:off x="711200" y="6381750"/>
            <a:ext cx="4114800" cy="365125"/>
          </a:xfrm>
          <a:prstGeom prst="rect">
            <a:avLst/>
          </a:prstGeom>
        </p:spPr>
        <p:txBody>
          <a:bodyPr vert="horz" lIns="91440" tIns="45720" rIns="91440" bIns="45720" rtlCol="0" anchor="ctr"/>
          <a:lstStyle>
            <a:lvl1pPr algn="l">
              <a:defRPr sz="1250">
                <a:solidFill>
                  <a:srgbClr val="00373E"/>
                </a:solidFill>
              </a:defRPr>
            </a:lvl1pPr>
          </a:lstStyle>
          <a:p>
            <a:r>
              <a:rPr lang="nl-NL"/>
              <a:t>WG Angst-Depressie-Psychose | MA Epicurus</a:t>
            </a:r>
          </a:p>
        </p:txBody>
      </p:sp>
      <p:pic>
        <p:nvPicPr>
          <p:cNvPr id="8" name="Afbeelding 7">
            <a:extLst>
              <a:ext uri="{FF2B5EF4-FFF2-40B4-BE49-F238E27FC236}">
                <a16:creationId xmlns:a16="http://schemas.microsoft.com/office/drawing/2014/main" id="{1A6CEDF9-8401-43A2-A4AB-0E7332B8A3EF}"/>
              </a:ext>
            </a:extLst>
          </p:cNvPr>
          <p:cNvPicPr>
            <a:picLocks noChangeAspect="1"/>
          </p:cNvPicPr>
          <p:nvPr userDrawn="1"/>
        </p:nvPicPr>
        <p:blipFill>
          <a:blip r:embed="rId30" cstate="email">
            <a:extLst>
              <a:ext uri="{28A0092B-C50C-407E-A947-70E740481C1C}">
                <a14:useLocalDpi xmlns:a14="http://schemas.microsoft.com/office/drawing/2010/main" val="0"/>
              </a:ext>
            </a:extLst>
          </a:blip>
          <a:stretch>
            <a:fillRect/>
          </a:stretch>
        </p:blipFill>
        <p:spPr>
          <a:xfrm>
            <a:off x="5848413" y="0"/>
            <a:ext cx="495173" cy="1011192"/>
          </a:xfrm>
          <a:prstGeom prst="rect">
            <a:avLst/>
          </a:prstGeom>
        </p:spPr>
      </p:pic>
    </p:spTree>
    <p:extLst>
      <p:ext uri="{BB962C8B-B14F-4D97-AF65-F5344CB8AC3E}">
        <p14:creationId xmlns:p14="http://schemas.microsoft.com/office/powerpoint/2010/main" val="419109038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4000" b="1" kern="1200">
          <a:solidFill>
            <a:srgbClr val="E89E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CCC1A1E-656A-4AF0-AA4A-4C5B0A9CBB55}"/>
              </a:ext>
            </a:extLst>
          </p:cNvPr>
          <p:cNvSpPr/>
          <p:nvPr userDrawn="1"/>
        </p:nvSpPr>
        <p:spPr>
          <a:xfrm>
            <a:off x="1" y="6271260"/>
            <a:ext cx="12192000" cy="586740"/>
          </a:xfrm>
          <a:prstGeom prst="rect">
            <a:avLst/>
          </a:prstGeom>
          <a:solidFill>
            <a:srgbClr val="CED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titel 1">
            <a:extLst>
              <a:ext uri="{FF2B5EF4-FFF2-40B4-BE49-F238E27FC236}">
                <a16:creationId xmlns:a16="http://schemas.microsoft.com/office/drawing/2014/main" id="{F05E57A9-EF42-41CC-A2FF-69FC444635B3}"/>
              </a:ext>
            </a:extLst>
          </p:cNvPr>
          <p:cNvSpPr>
            <a:spLocks noGrp="1"/>
          </p:cNvSpPr>
          <p:nvPr>
            <p:ph type="title"/>
          </p:nvPr>
        </p:nvSpPr>
        <p:spPr>
          <a:xfrm>
            <a:off x="673100" y="1100092"/>
            <a:ext cx="10515600" cy="1325563"/>
          </a:xfrm>
          <a:prstGeom prst="rect">
            <a:avLst/>
          </a:prstGeom>
        </p:spPr>
        <p:txBody>
          <a:bodyPr vert="horz" lIns="91440" tIns="45720" rIns="91440" bIns="45720" rtlCol="0" anchor="ctr">
            <a:normAutofit/>
          </a:bodyPr>
          <a:lstStyle/>
          <a:p>
            <a:r>
              <a:rPr lang="nl-NL"/>
              <a:t>Hier de titel</a:t>
            </a:r>
          </a:p>
        </p:txBody>
      </p:sp>
      <p:sp>
        <p:nvSpPr>
          <p:cNvPr id="5" name="Tijdelijke aanduiding voor voettekst 4">
            <a:extLst>
              <a:ext uri="{FF2B5EF4-FFF2-40B4-BE49-F238E27FC236}">
                <a16:creationId xmlns:a16="http://schemas.microsoft.com/office/drawing/2014/main" id="{F64C743E-8D29-4316-98AB-B30200D583DD}"/>
              </a:ext>
            </a:extLst>
          </p:cNvPr>
          <p:cNvSpPr>
            <a:spLocks noGrp="1"/>
          </p:cNvSpPr>
          <p:nvPr>
            <p:ph type="ftr" sz="quarter" idx="3"/>
          </p:nvPr>
        </p:nvSpPr>
        <p:spPr>
          <a:xfrm>
            <a:off x="711200" y="6381750"/>
            <a:ext cx="4114800" cy="365125"/>
          </a:xfrm>
          <a:prstGeom prst="rect">
            <a:avLst/>
          </a:prstGeom>
        </p:spPr>
        <p:txBody>
          <a:bodyPr vert="horz" lIns="91440" tIns="45720" rIns="91440" bIns="45720" rtlCol="0" anchor="ctr"/>
          <a:lstStyle>
            <a:lvl1pPr algn="l">
              <a:defRPr sz="1250">
                <a:solidFill>
                  <a:srgbClr val="00373E"/>
                </a:solidFill>
              </a:defRPr>
            </a:lvl1pPr>
          </a:lstStyle>
          <a:p>
            <a:r>
              <a:rPr lang="nl-NL"/>
              <a:t>Voorbeeld voettekst | juli 2018</a:t>
            </a:r>
          </a:p>
        </p:txBody>
      </p:sp>
      <p:pic>
        <p:nvPicPr>
          <p:cNvPr id="8" name="Afbeelding 7">
            <a:extLst>
              <a:ext uri="{FF2B5EF4-FFF2-40B4-BE49-F238E27FC236}">
                <a16:creationId xmlns:a16="http://schemas.microsoft.com/office/drawing/2014/main" id="{1A6CEDF9-8401-43A2-A4AB-0E7332B8A3EF}"/>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5848413" y="0"/>
            <a:ext cx="495173" cy="1011192"/>
          </a:xfrm>
          <a:prstGeom prst="rect">
            <a:avLst/>
          </a:prstGeom>
        </p:spPr>
      </p:pic>
    </p:spTree>
    <p:extLst>
      <p:ext uri="{BB962C8B-B14F-4D97-AF65-F5344CB8AC3E}">
        <p14:creationId xmlns:p14="http://schemas.microsoft.com/office/powerpoint/2010/main" val="2670640674"/>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 id="2147483680" r:id="rId23"/>
    <p:sldLayoutId id="2147483681" r:id="rId24"/>
    <p:sldLayoutId id="2147483655"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4000" b="1" kern="1200">
          <a:solidFill>
            <a:srgbClr val="E89E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xml"/><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forms.office.com/pages/responsepage.aspx?id=GqvfaLsRxky-tSjXVphPtofYdv5teoNImZq-uwfW1H9UNkVSTVNNVk1SUFlRTVdOUVpNMk5CUUNQTS4u"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springer.com/journal/40670" TargetMode="External"/><Relationship Id="rId2" Type="http://schemas.openxmlformats.org/officeDocument/2006/relationships/notesSlide" Target="../notesSlides/notesSlide1.xml"/><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3" Type="http://schemas.openxmlformats.org/officeDocument/2006/relationships/hyperlink" Target="https://link.springer.com/article/10.1007/s40670-022-01620-y" TargetMode="External"/><Relationship Id="rId2" Type="http://schemas.openxmlformats.org/officeDocument/2006/relationships/notesSlide" Target="../notesSlides/notesSlide2.xml"/><Relationship Id="rId1" Type="http://schemas.openxmlformats.org/officeDocument/2006/relationships/slideLayout" Target="../slideLayouts/slideLayout67.xml"/><Relationship Id="rId4" Type="http://schemas.openxmlformats.org/officeDocument/2006/relationships/hyperlink" Target="https://nixr.nursing.umich.edu/"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7.xml"/></Relationships>
</file>

<file path=ppt/slides/_rels/slide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a:srcRect l="9661" t="17851" r="59527" b="24749"/>
          <a:stretch/>
        </p:blipFill>
        <p:spPr>
          <a:xfrm>
            <a:off x="-107951" y="537256"/>
            <a:ext cx="6724286" cy="3847336"/>
          </a:xfrm>
          <a:prstGeom prst="rect">
            <a:avLst/>
          </a:prstGeom>
        </p:spPr>
      </p:pic>
      <p:sp>
        <p:nvSpPr>
          <p:cNvPr id="5" name="TextBox 4">
            <a:extLst>
              <a:ext uri="{FF2B5EF4-FFF2-40B4-BE49-F238E27FC236}">
                <a16:creationId xmlns:a16="http://schemas.microsoft.com/office/drawing/2014/main" id="{294C6B08-5BB5-F545-AA06-DC232A8E45F4}"/>
              </a:ext>
            </a:extLst>
          </p:cNvPr>
          <p:cNvSpPr txBox="1"/>
          <p:nvPr/>
        </p:nvSpPr>
        <p:spPr>
          <a:xfrm>
            <a:off x="-2042" y="4919617"/>
            <a:ext cx="12191719" cy="892552"/>
          </a:xfrm>
          <a:prstGeom prst="rect">
            <a:avLst/>
          </a:prstGeom>
          <a:solidFill>
            <a:schemeClr val="accent6"/>
          </a:solidFill>
        </p:spPr>
        <p:txBody>
          <a:bodyPr wrap="square" lIns="91440" tIns="45720" rIns="91440" bIns="45720" rtlCol="0" anchor="t">
            <a:spAutoFit/>
          </a:bodyPr>
          <a:lstStyle/>
          <a:p>
            <a:r>
              <a:rPr lang="nl-NL" sz="2400" dirty="0">
                <a:solidFill>
                  <a:schemeClr val="bg1"/>
                </a:solidFill>
              </a:rPr>
              <a:t>                    </a:t>
            </a:r>
            <a:endParaRPr lang="en-US">
              <a:solidFill>
                <a:schemeClr val="bg1"/>
              </a:solidFill>
            </a:endParaRPr>
          </a:p>
          <a:p>
            <a:r>
              <a:rPr lang="nl-NL" sz="2400" dirty="0">
                <a:solidFill>
                  <a:schemeClr val="bg1"/>
                </a:solidFill>
              </a:rPr>
              <a:t>                         </a:t>
            </a:r>
            <a:r>
              <a:rPr lang="nl-NL" sz="2800" b="1" dirty="0">
                <a:solidFill>
                  <a:srgbClr val="424242"/>
                </a:solidFill>
                <a:ea typeface="+mn-lt"/>
                <a:cs typeface="+mn-lt"/>
              </a:rPr>
              <a:t>TLC thema club: "</a:t>
            </a:r>
            <a:r>
              <a:rPr lang="nl-NL" sz="2800" b="1" err="1">
                <a:solidFill>
                  <a:srgbClr val="424242"/>
                </a:solidFill>
                <a:ea typeface="+mn-lt"/>
                <a:cs typeface="+mn-lt"/>
              </a:rPr>
              <a:t>Education</a:t>
            </a:r>
            <a:r>
              <a:rPr lang="nl-NL" sz="2800" b="1" dirty="0">
                <a:solidFill>
                  <a:srgbClr val="424242"/>
                </a:solidFill>
                <a:ea typeface="+mn-lt"/>
                <a:cs typeface="+mn-lt"/>
              </a:rPr>
              <a:t>, </a:t>
            </a:r>
            <a:r>
              <a:rPr lang="nl-NL" sz="2800" b="1" err="1">
                <a:solidFill>
                  <a:srgbClr val="424242"/>
                </a:solidFill>
                <a:ea typeface="+mn-lt"/>
                <a:cs typeface="+mn-lt"/>
              </a:rPr>
              <a:t>what</a:t>
            </a:r>
            <a:r>
              <a:rPr lang="nl-NL" sz="2800" b="1" dirty="0">
                <a:solidFill>
                  <a:srgbClr val="424242"/>
                </a:solidFill>
                <a:ea typeface="+mn-lt"/>
                <a:cs typeface="+mn-lt"/>
              </a:rPr>
              <a:t> is out </a:t>
            </a:r>
            <a:r>
              <a:rPr lang="nl-NL" sz="2800" b="1" err="1">
                <a:solidFill>
                  <a:srgbClr val="424242"/>
                </a:solidFill>
                <a:ea typeface="+mn-lt"/>
                <a:cs typeface="+mn-lt"/>
              </a:rPr>
              <a:t>there</a:t>
            </a:r>
            <a:r>
              <a:rPr lang="nl-NL" sz="2800" b="1" dirty="0">
                <a:solidFill>
                  <a:srgbClr val="424242"/>
                </a:solidFill>
                <a:ea typeface="+mn-lt"/>
                <a:cs typeface="+mn-lt"/>
              </a:rPr>
              <a:t>?"</a:t>
            </a:r>
          </a:p>
        </p:txBody>
      </p:sp>
      <p:sp>
        <p:nvSpPr>
          <p:cNvPr id="3" name="TextBox 2">
            <a:extLst>
              <a:ext uri="{FF2B5EF4-FFF2-40B4-BE49-F238E27FC236}">
                <a16:creationId xmlns:a16="http://schemas.microsoft.com/office/drawing/2014/main" id="{68EB158F-F6B5-1D19-27A1-9C82AD12EDD0}"/>
              </a:ext>
            </a:extLst>
          </p:cNvPr>
          <p:cNvSpPr txBox="1"/>
          <p:nvPr/>
        </p:nvSpPr>
        <p:spPr>
          <a:xfrm>
            <a:off x="1784287" y="1615047"/>
            <a:ext cx="787792" cy="523220"/>
          </a:xfrm>
          <a:prstGeom prst="rect">
            <a:avLst/>
          </a:prstGeom>
          <a:solidFill>
            <a:schemeClr val="bg1"/>
          </a:solidFill>
        </p:spPr>
        <p:txBody>
          <a:bodyPr wrap="square" rtlCol="0">
            <a:spAutoFit/>
          </a:bodyPr>
          <a:lstStyle/>
          <a:p>
            <a:r>
              <a:rPr lang="en-GB" sz="2800" dirty="0"/>
              <a:t>TLC</a:t>
            </a:r>
          </a:p>
        </p:txBody>
      </p:sp>
      <p:pic>
        <p:nvPicPr>
          <p:cNvPr id="6" name="Picture 5" descr="AMEE Glasgow 2023 | HealthManagement.org">
            <a:extLst>
              <a:ext uri="{FF2B5EF4-FFF2-40B4-BE49-F238E27FC236}">
                <a16:creationId xmlns:a16="http://schemas.microsoft.com/office/drawing/2014/main" id="{C616604C-2086-2439-719C-D9FBA8A39286}"/>
              </a:ext>
            </a:extLst>
          </p:cNvPr>
          <p:cNvPicPr>
            <a:picLocks noChangeAspect="1"/>
          </p:cNvPicPr>
          <p:nvPr/>
        </p:nvPicPr>
        <p:blipFill>
          <a:blip r:embed="rId3"/>
          <a:stretch>
            <a:fillRect/>
          </a:stretch>
        </p:blipFill>
        <p:spPr>
          <a:xfrm>
            <a:off x="7136235" y="680207"/>
            <a:ext cx="4106411" cy="4113401"/>
          </a:xfrm>
          <a:prstGeom prst="rect">
            <a:avLst/>
          </a:prstGeom>
        </p:spPr>
      </p:pic>
    </p:spTree>
    <p:extLst>
      <p:ext uri="{BB962C8B-B14F-4D97-AF65-F5344CB8AC3E}">
        <p14:creationId xmlns:p14="http://schemas.microsoft.com/office/powerpoint/2010/main" val="11201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D38CA7-91BD-61D9-87E0-CD67DA0A4D11}"/>
              </a:ext>
            </a:extLst>
          </p:cNvPr>
          <p:cNvSpPr>
            <a:spLocks noGrp="1"/>
          </p:cNvSpPr>
          <p:nvPr>
            <p:ph type="title"/>
          </p:nvPr>
        </p:nvSpPr>
        <p:spPr>
          <a:xfrm>
            <a:off x="673100" y="722304"/>
            <a:ext cx="11168610" cy="1325563"/>
          </a:xfrm>
        </p:spPr>
        <p:txBody>
          <a:bodyPr/>
          <a:lstStyle/>
          <a:p>
            <a:r>
              <a:rPr lang="nl-NL" dirty="0" err="1"/>
              <a:t>Sum</a:t>
            </a:r>
            <a:r>
              <a:rPr lang="nl-NL" dirty="0"/>
              <a:t>-up</a:t>
            </a:r>
            <a:endParaRPr lang="en-US" dirty="0"/>
          </a:p>
        </p:txBody>
      </p:sp>
    </p:spTree>
    <p:custDataLst>
      <p:tags r:id="rId1"/>
    </p:custDataLst>
    <p:extLst>
      <p:ext uri="{BB962C8B-B14F-4D97-AF65-F5344CB8AC3E}">
        <p14:creationId xmlns:p14="http://schemas.microsoft.com/office/powerpoint/2010/main" val="3804596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399396" y="1100092"/>
            <a:ext cx="4039748" cy="1325563"/>
          </a:xfrm>
        </p:spPr>
        <p:txBody>
          <a:bodyPr/>
          <a:lstStyle/>
          <a:p>
            <a:r>
              <a:rPr lang="nl-NL" dirty="0"/>
              <a:t>TLC activiteiten komende tijd</a:t>
            </a:r>
          </a:p>
        </p:txBody>
      </p:sp>
      <p:sp>
        <p:nvSpPr>
          <p:cNvPr id="3" name="Tijdelijke aanduiding voor inhoud 2"/>
          <p:cNvSpPr>
            <a:spLocks noGrp="1"/>
          </p:cNvSpPr>
          <p:nvPr>
            <p:ph sz="half" idx="2"/>
          </p:nvPr>
        </p:nvSpPr>
        <p:spPr>
          <a:xfrm>
            <a:off x="7628203" y="2425655"/>
            <a:ext cx="3810941" cy="3751308"/>
          </a:xfrm>
        </p:spPr>
        <p:txBody>
          <a:bodyPr lIns="91440" tIns="45720" rIns="91440" bIns="45720" anchor="t"/>
          <a:lstStyle/>
          <a:p>
            <a:pPr marL="0" indent="0">
              <a:buNone/>
            </a:pPr>
            <a:r>
              <a:rPr lang="nl-NL"/>
              <a:t>Netwerkborrel TLC:</a:t>
            </a:r>
            <a:endParaRPr lang="nl-NL" dirty="0"/>
          </a:p>
          <a:p>
            <a:pPr marL="0" indent="0">
              <a:buNone/>
            </a:pPr>
            <a:r>
              <a:rPr lang="nl-NL" dirty="0"/>
              <a:t>2 november 1630-18.00</a:t>
            </a:r>
          </a:p>
          <a:p>
            <a:pPr marL="0" indent="0">
              <a:buNone/>
            </a:pPr>
            <a:endParaRPr lang="nl-NL" dirty="0"/>
          </a:p>
          <a:p>
            <a:pPr marL="0" indent="0">
              <a:buNone/>
            </a:pPr>
            <a:r>
              <a:rPr lang="nl-NL" dirty="0"/>
              <a:t>De BOX, nabij </a:t>
            </a:r>
            <a:r>
              <a:rPr lang="nl-NL" dirty="0" err="1"/>
              <a:t>persooneelsrestaurant</a:t>
            </a:r>
          </a:p>
          <a:p>
            <a:pPr marL="0" indent="0">
              <a:buNone/>
            </a:pPr>
            <a:r>
              <a:rPr lang="nl-NL" dirty="0">
                <a:ea typeface="+mn-lt"/>
                <a:cs typeface="+mn-lt"/>
                <a:hlinkClick r:id="rId2"/>
              </a:rPr>
              <a:t>Inschrijfformulier voor TLC-activiteiten Najaar 2023 (office.com)</a:t>
            </a:r>
            <a:endParaRPr lang="nl-NL">
              <a:ea typeface="+mn-lt"/>
              <a:cs typeface="+mn-lt"/>
            </a:endParaRPr>
          </a:p>
        </p:txBody>
      </p:sp>
      <p:sp>
        <p:nvSpPr>
          <p:cNvPr id="4" name="Tijdelijke aanduiding voor voettekst 3"/>
          <p:cNvSpPr>
            <a:spLocks noGrp="1"/>
          </p:cNvSpPr>
          <p:nvPr>
            <p:ph type="ftr" sz="quarter" idx="11"/>
          </p:nvPr>
        </p:nvSpPr>
        <p:spPr/>
        <p:txBody>
          <a:bodyPr/>
          <a:lstStyle/>
          <a:p>
            <a:r>
              <a:rPr lang="nl-NL" dirty="0"/>
              <a:t>TLC themaclub lunchbijeenkomst</a:t>
            </a:r>
          </a:p>
        </p:txBody>
      </p:sp>
      <p:sp>
        <p:nvSpPr>
          <p:cNvPr id="5" name="Tijdelijke aanduiding voor datum 4"/>
          <p:cNvSpPr>
            <a:spLocks noGrp="1"/>
          </p:cNvSpPr>
          <p:nvPr>
            <p:ph type="dt" sz="half" idx="12"/>
          </p:nvPr>
        </p:nvSpPr>
        <p:spPr/>
        <p:txBody>
          <a:bodyPr/>
          <a:lstStyle/>
          <a:p>
            <a:fld id="{761634C7-07EA-44CC-9612-2AF32FF73CCB}" type="datetime1">
              <a:rPr lang="nl-NL" smtClean="0"/>
              <a:t>17-10-2023</a:t>
            </a:fld>
            <a:endParaRPr lang="nl-NL" dirty="0"/>
          </a:p>
        </p:txBody>
      </p:sp>
      <p:sp>
        <p:nvSpPr>
          <p:cNvPr id="6" name="Tijdelijke aanduiding voor dianummer 5"/>
          <p:cNvSpPr>
            <a:spLocks noGrp="1"/>
          </p:cNvSpPr>
          <p:nvPr>
            <p:ph type="sldNum" sz="quarter" idx="4"/>
          </p:nvPr>
        </p:nvSpPr>
        <p:spPr/>
        <p:txBody>
          <a:bodyPr/>
          <a:lstStyle/>
          <a:p>
            <a:fld id="{55A188FA-AAFE-4713-8BE1-64CAD04AEEC4}" type="slidenum">
              <a:rPr lang="nl-NL" dirty="0" smtClean="0"/>
              <a:pPr/>
              <a:t>11</a:t>
            </a:fld>
            <a:endParaRPr lang="nl-NL" dirty="0"/>
          </a:p>
        </p:txBody>
      </p:sp>
      <p:pic>
        <p:nvPicPr>
          <p:cNvPr id="8" name="Picture 7">
            <a:extLst>
              <a:ext uri="{FF2B5EF4-FFF2-40B4-BE49-F238E27FC236}">
                <a16:creationId xmlns:a16="http://schemas.microsoft.com/office/drawing/2014/main" id="{8D42E50F-BA12-B8EC-DEBA-3E585699B564}"/>
              </a:ext>
            </a:extLst>
          </p:cNvPr>
          <p:cNvPicPr>
            <a:picLocks noChangeAspect="1"/>
          </p:cNvPicPr>
          <p:nvPr/>
        </p:nvPicPr>
        <p:blipFill>
          <a:blip r:embed="rId3"/>
          <a:stretch>
            <a:fillRect/>
          </a:stretch>
        </p:blipFill>
        <p:spPr>
          <a:xfrm>
            <a:off x="333707" y="901837"/>
            <a:ext cx="6676351" cy="4672044"/>
          </a:xfrm>
          <a:prstGeom prst="rect">
            <a:avLst/>
          </a:prstGeom>
        </p:spPr>
      </p:pic>
    </p:spTree>
    <p:extLst>
      <p:ext uri="{BB962C8B-B14F-4D97-AF65-F5344CB8AC3E}">
        <p14:creationId xmlns:p14="http://schemas.microsoft.com/office/powerpoint/2010/main" val="240821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Afsluiting</a:t>
            </a:r>
          </a:p>
        </p:txBody>
      </p:sp>
      <p:sp>
        <p:nvSpPr>
          <p:cNvPr id="3" name="Tijdelijke aanduiding voor inhoud 2"/>
          <p:cNvSpPr>
            <a:spLocks noGrp="1"/>
          </p:cNvSpPr>
          <p:nvPr>
            <p:ph sz="half" idx="2"/>
          </p:nvPr>
        </p:nvSpPr>
        <p:spPr/>
        <p:txBody>
          <a:bodyPr lIns="91440" tIns="45720" rIns="91440" bIns="45720" anchor="t"/>
          <a:lstStyle/>
          <a:p>
            <a:r>
              <a:rPr lang="nl-NL" dirty="0"/>
              <a:t>Volgende thema club: di 19 december 2023</a:t>
            </a:r>
            <a:endParaRPr lang="nl-NL" dirty="0">
              <a:solidFill>
                <a:srgbClr val="FF0000"/>
              </a:solidFill>
            </a:endParaRPr>
          </a:p>
          <a:p>
            <a:pPr marL="0" indent="0">
              <a:buNone/>
            </a:pPr>
            <a:r>
              <a:rPr lang="nl-NL" dirty="0"/>
              <a:t>"Optimizing school </a:t>
            </a:r>
            <a:r>
              <a:rPr lang="nl-NL" dirty="0" err="1"/>
              <a:t>supported</a:t>
            </a:r>
            <a:r>
              <a:rPr lang="nl-NL" dirty="0"/>
              <a:t> </a:t>
            </a:r>
            <a:r>
              <a:rPr lang="nl-NL" dirty="0" err="1"/>
              <a:t>clinical</a:t>
            </a:r>
            <a:r>
              <a:rPr lang="nl-NL" dirty="0"/>
              <a:t> </a:t>
            </a:r>
            <a:r>
              <a:rPr lang="nl-NL" dirty="0" err="1"/>
              <a:t>learning</a:t>
            </a:r>
            <a:r>
              <a:rPr lang="nl-NL" dirty="0"/>
              <a:t>"</a:t>
            </a:r>
          </a:p>
          <a:p>
            <a:pPr marL="0" indent="0">
              <a:buNone/>
            </a:pPr>
            <a:r>
              <a:rPr lang="nl-NL" dirty="0"/>
              <a:t>Malou Stoffels (Amsterdam UMC, VU)</a:t>
            </a:r>
          </a:p>
          <a:p>
            <a:endParaRPr lang="nl-NL" dirty="0"/>
          </a:p>
          <a:p>
            <a:endParaRPr lang="nl-NL" dirty="0"/>
          </a:p>
          <a:p>
            <a:pPr marL="457200" lvl="1" indent="0">
              <a:buNone/>
            </a:pPr>
            <a:endParaRPr lang="nl-NL" dirty="0"/>
          </a:p>
          <a:p>
            <a:pPr marL="0" indent="0">
              <a:buNone/>
            </a:pPr>
            <a:endParaRPr lang="nl-NL" dirty="0"/>
          </a:p>
        </p:txBody>
      </p:sp>
      <p:sp>
        <p:nvSpPr>
          <p:cNvPr id="4" name="Tijdelijke aanduiding voor voettekst 3"/>
          <p:cNvSpPr>
            <a:spLocks noGrp="1"/>
          </p:cNvSpPr>
          <p:nvPr>
            <p:ph type="ftr" sz="quarter" idx="11"/>
          </p:nvPr>
        </p:nvSpPr>
        <p:spPr/>
        <p:txBody>
          <a:bodyPr/>
          <a:lstStyle/>
          <a:p>
            <a:r>
              <a:rPr lang="nl-NL" dirty="0"/>
              <a:t>TLC themaclub lunchbijeenkomst</a:t>
            </a:r>
          </a:p>
        </p:txBody>
      </p:sp>
      <p:sp>
        <p:nvSpPr>
          <p:cNvPr id="5" name="Tijdelijke aanduiding voor datum 4"/>
          <p:cNvSpPr>
            <a:spLocks noGrp="1"/>
          </p:cNvSpPr>
          <p:nvPr>
            <p:ph type="dt" sz="half" idx="12"/>
          </p:nvPr>
        </p:nvSpPr>
        <p:spPr/>
        <p:txBody>
          <a:bodyPr/>
          <a:lstStyle/>
          <a:p>
            <a:fld id="{761634C7-07EA-44CC-9612-2AF32FF73CCB}" type="datetime1">
              <a:rPr lang="nl-NL" smtClean="0"/>
              <a:t>17-10-2023</a:t>
            </a:fld>
            <a:endParaRPr lang="nl-NL" dirty="0"/>
          </a:p>
        </p:txBody>
      </p:sp>
      <p:sp>
        <p:nvSpPr>
          <p:cNvPr id="6" name="Tijdelijke aanduiding voor dianummer 5"/>
          <p:cNvSpPr>
            <a:spLocks noGrp="1"/>
          </p:cNvSpPr>
          <p:nvPr>
            <p:ph type="sldNum" sz="quarter" idx="4"/>
          </p:nvPr>
        </p:nvSpPr>
        <p:spPr/>
        <p:txBody>
          <a:bodyPr/>
          <a:lstStyle/>
          <a:p>
            <a:fld id="{55A188FA-AAFE-4713-8BE1-64CAD04AEEC4}" type="slidenum">
              <a:rPr lang="nl-NL" dirty="0" smtClean="0"/>
              <a:pPr/>
              <a:t>12</a:t>
            </a:fld>
            <a:endParaRPr lang="nl-NL" dirty="0"/>
          </a:p>
        </p:txBody>
      </p:sp>
      <p:grpSp>
        <p:nvGrpSpPr>
          <p:cNvPr id="9" name="Group 8">
            <a:extLst>
              <a:ext uri="{FF2B5EF4-FFF2-40B4-BE49-F238E27FC236}">
                <a16:creationId xmlns:a16="http://schemas.microsoft.com/office/drawing/2014/main" id="{CC880405-8BFE-B016-8229-AFA636C91E64}"/>
              </a:ext>
            </a:extLst>
          </p:cNvPr>
          <p:cNvGrpSpPr/>
          <p:nvPr/>
        </p:nvGrpSpPr>
        <p:grpSpPr>
          <a:xfrm>
            <a:off x="952885" y="3528641"/>
            <a:ext cx="11056868" cy="3326715"/>
            <a:chOff x="952885" y="3528641"/>
            <a:chExt cx="11056868" cy="3326715"/>
          </a:xfrm>
        </p:grpSpPr>
        <p:pic>
          <p:nvPicPr>
            <p:cNvPr id="7" name="Picture 6" descr="Cisco IOT: Building Projects and “The Big Reveal” - Cisco Blogs">
              <a:extLst>
                <a:ext uri="{FF2B5EF4-FFF2-40B4-BE49-F238E27FC236}">
                  <a16:creationId xmlns:a16="http://schemas.microsoft.com/office/drawing/2014/main" id="{767CA18B-C472-4708-596A-94AE51533DDD}"/>
                </a:ext>
              </a:extLst>
            </p:cNvPr>
            <p:cNvPicPr>
              <a:picLocks noChangeAspect="1"/>
            </p:cNvPicPr>
            <p:nvPr/>
          </p:nvPicPr>
          <p:blipFill>
            <a:blip r:embed="rId2"/>
            <a:stretch>
              <a:fillRect/>
            </a:stretch>
          </p:blipFill>
          <p:spPr>
            <a:xfrm>
              <a:off x="6966652" y="3528641"/>
              <a:ext cx="5043101" cy="3326715"/>
            </a:xfrm>
            <a:prstGeom prst="rect">
              <a:avLst/>
            </a:prstGeom>
          </p:spPr>
        </p:pic>
        <p:sp>
          <p:nvSpPr>
            <p:cNvPr id="8" name="TextBox 7">
              <a:extLst>
                <a:ext uri="{FF2B5EF4-FFF2-40B4-BE49-F238E27FC236}">
                  <a16:creationId xmlns:a16="http://schemas.microsoft.com/office/drawing/2014/main" id="{2A08C6D7-4A6D-98C9-A1EC-FB75D5EBF294}"/>
                </a:ext>
              </a:extLst>
            </p:cNvPr>
            <p:cNvSpPr txBox="1"/>
            <p:nvPr/>
          </p:nvSpPr>
          <p:spPr>
            <a:xfrm>
              <a:off x="952885" y="4762885"/>
              <a:ext cx="4105563" cy="446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300"/>
                <a:t>EN tussen nu en dan....... </a:t>
              </a:r>
              <a:endParaRPr lang="en-US"/>
            </a:p>
          </p:txBody>
        </p:sp>
      </p:grpSp>
    </p:spTree>
    <p:extLst>
      <p:ext uri="{BB962C8B-B14F-4D97-AF65-F5344CB8AC3E}">
        <p14:creationId xmlns:p14="http://schemas.microsoft.com/office/powerpoint/2010/main" val="957401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35000" y="803368"/>
            <a:ext cx="10766044" cy="1325563"/>
          </a:xfrm>
        </p:spPr>
        <p:txBody>
          <a:bodyPr/>
          <a:lstStyle/>
          <a:p>
            <a:r>
              <a:rPr lang="nl-NL" dirty="0"/>
              <a:t>Achtergrond: AMEE 2023</a:t>
            </a:r>
          </a:p>
        </p:txBody>
      </p:sp>
      <p:sp>
        <p:nvSpPr>
          <p:cNvPr id="6" name="Tijdelijke aanduiding voor inhoud 5"/>
          <p:cNvSpPr>
            <a:spLocks noGrp="1"/>
          </p:cNvSpPr>
          <p:nvPr>
            <p:ph sz="half" idx="2"/>
          </p:nvPr>
        </p:nvSpPr>
        <p:spPr>
          <a:xfrm>
            <a:off x="694944" y="1924005"/>
            <a:ext cx="6846166" cy="3751308"/>
          </a:xfrm>
        </p:spPr>
        <p:txBody>
          <a:bodyPr/>
          <a:lstStyle/>
          <a:p>
            <a:r>
              <a:rPr lang="nl-NL" sz="2200" dirty="0"/>
              <a:t>Thema: ‘</a:t>
            </a:r>
            <a:r>
              <a:rPr lang="nl-NL" sz="2200" dirty="0" err="1"/>
              <a:t>Inclusive</a:t>
            </a:r>
            <a:r>
              <a:rPr lang="nl-NL" sz="2200" dirty="0"/>
              <a:t> Learning Environments </a:t>
            </a:r>
            <a:r>
              <a:rPr lang="nl-NL" sz="2200" dirty="0" err="1"/>
              <a:t>to</a:t>
            </a:r>
            <a:r>
              <a:rPr lang="nl-NL" sz="2200" dirty="0"/>
              <a:t> </a:t>
            </a:r>
            <a:r>
              <a:rPr lang="nl-NL" sz="2200" dirty="0" err="1"/>
              <a:t>Transform</a:t>
            </a:r>
            <a:r>
              <a:rPr lang="nl-NL" sz="2200" dirty="0"/>
              <a:t> </a:t>
            </a:r>
            <a:r>
              <a:rPr lang="nl-NL" sz="2200" dirty="0" err="1"/>
              <a:t>the</a:t>
            </a:r>
            <a:r>
              <a:rPr lang="nl-NL" sz="2200" dirty="0"/>
              <a:t> </a:t>
            </a:r>
            <a:r>
              <a:rPr lang="nl-NL" sz="2200" dirty="0" err="1"/>
              <a:t>Future</a:t>
            </a:r>
            <a:r>
              <a:rPr lang="nl-NL" sz="2200" dirty="0"/>
              <a:t>’</a:t>
            </a:r>
          </a:p>
          <a:p>
            <a:pPr lvl="1"/>
            <a:r>
              <a:rPr lang="nl-NL" sz="2200" dirty="0"/>
              <a:t>28 t/m 30 augustus 2023 in Glasgow, Schotland</a:t>
            </a:r>
          </a:p>
          <a:p>
            <a:pPr lvl="1"/>
            <a:r>
              <a:rPr lang="nl-NL" sz="2200" dirty="0"/>
              <a:t>Pre-conference op 26 en 27 augustus</a:t>
            </a:r>
          </a:p>
          <a:p>
            <a:pPr lvl="1"/>
            <a:r>
              <a:rPr lang="nl-NL" sz="2200" dirty="0"/>
              <a:t>Symposia, short </a:t>
            </a:r>
            <a:r>
              <a:rPr lang="nl-NL" sz="2200" dirty="0" err="1"/>
              <a:t>communications</a:t>
            </a:r>
            <a:r>
              <a:rPr lang="nl-NL" sz="2200" dirty="0"/>
              <a:t>, </a:t>
            </a:r>
            <a:r>
              <a:rPr lang="nl-NL" sz="2200" dirty="0" err="1"/>
              <a:t>ePosters</a:t>
            </a:r>
            <a:r>
              <a:rPr lang="nl-NL" sz="2200" dirty="0"/>
              <a:t>, Doctoral </a:t>
            </a:r>
            <a:r>
              <a:rPr lang="nl-NL" sz="2200" dirty="0" err="1"/>
              <a:t>reports</a:t>
            </a:r>
            <a:r>
              <a:rPr lang="nl-NL" sz="2200" dirty="0"/>
              <a:t>, Point of view, </a:t>
            </a:r>
            <a:r>
              <a:rPr lang="nl-NL" sz="2200" dirty="0" err="1"/>
              <a:t>PechaKucha</a:t>
            </a:r>
            <a:r>
              <a:rPr lang="nl-NL" sz="2200" dirty="0"/>
              <a:t>, </a:t>
            </a:r>
            <a:r>
              <a:rPr lang="nl-NL" sz="2200" dirty="0" err="1"/>
              <a:t>Fringe</a:t>
            </a:r>
            <a:r>
              <a:rPr lang="nl-NL" sz="2200" dirty="0"/>
              <a:t> </a:t>
            </a:r>
            <a:r>
              <a:rPr lang="nl-NL" sz="2200" dirty="0" err="1"/>
              <a:t>session</a:t>
            </a:r>
            <a:r>
              <a:rPr lang="nl-NL" sz="2200" dirty="0"/>
              <a:t>, </a:t>
            </a:r>
            <a:r>
              <a:rPr lang="nl-NL" sz="2200" dirty="0" err="1"/>
              <a:t>learn</a:t>
            </a:r>
            <a:r>
              <a:rPr lang="nl-NL" sz="2200" dirty="0"/>
              <a:t> </a:t>
            </a:r>
            <a:r>
              <a:rPr lang="nl-NL" sz="2200" dirty="0" err="1"/>
              <a:t>and</a:t>
            </a:r>
            <a:r>
              <a:rPr lang="nl-NL" sz="2200" dirty="0"/>
              <a:t> development hub.</a:t>
            </a:r>
          </a:p>
          <a:p>
            <a:pPr lvl="1"/>
            <a:r>
              <a:rPr lang="nl-NL" sz="2200" dirty="0"/>
              <a:t>~3000 bezoekers en 1000 online</a:t>
            </a:r>
          </a:p>
          <a:p>
            <a:pPr marL="457200" lvl="1" indent="0">
              <a:buNone/>
            </a:pPr>
            <a:endParaRPr lang="nl-NL" sz="2200" dirty="0"/>
          </a:p>
        </p:txBody>
      </p:sp>
      <p:sp>
        <p:nvSpPr>
          <p:cNvPr id="7" name="Tijdelijke aanduiding voor dianummer 6"/>
          <p:cNvSpPr txBox="1">
            <a:spLocks/>
          </p:cNvSpPr>
          <p:nvPr/>
        </p:nvSpPr>
        <p:spPr>
          <a:xfrm>
            <a:off x="11634788" y="6381750"/>
            <a:ext cx="557212"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A188FA-AAFE-4713-8BE1-64CAD04AEEC4}" type="slidenum">
              <a:rPr lang="nl-NL" smtClean="0"/>
              <a:pPr/>
              <a:t>2</a:t>
            </a:fld>
            <a:endParaRPr lang="nl-NL"/>
          </a:p>
        </p:txBody>
      </p:sp>
      <p:pic>
        <p:nvPicPr>
          <p:cNvPr id="2" name="Afbeelding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641844" y="2019255"/>
            <a:ext cx="3759200" cy="2819400"/>
          </a:xfrm>
          <a:prstGeom prst="rect">
            <a:avLst/>
          </a:prstGeom>
        </p:spPr>
      </p:pic>
    </p:spTree>
    <p:extLst>
      <p:ext uri="{BB962C8B-B14F-4D97-AF65-F5344CB8AC3E}">
        <p14:creationId xmlns:p14="http://schemas.microsoft.com/office/powerpoint/2010/main" val="166264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10F74-1859-C224-EBD3-437E18328489}"/>
              </a:ext>
            </a:extLst>
          </p:cNvPr>
          <p:cNvSpPr>
            <a:spLocks noGrp="1"/>
          </p:cNvSpPr>
          <p:nvPr>
            <p:ph type="title"/>
          </p:nvPr>
        </p:nvSpPr>
        <p:spPr/>
        <p:txBody>
          <a:bodyPr/>
          <a:lstStyle/>
          <a:p>
            <a:r>
              <a:rPr lang="en-GB" dirty="0" err="1"/>
              <a:t>Bijdrage</a:t>
            </a:r>
            <a:r>
              <a:rPr lang="en-GB" dirty="0"/>
              <a:t> </a:t>
            </a:r>
            <a:r>
              <a:rPr lang="en-GB" dirty="0" err="1"/>
              <a:t>en</a:t>
            </a:r>
            <a:r>
              <a:rPr lang="en-GB" dirty="0"/>
              <a:t> </a:t>
            </a:r>
            <a:r>
              <a:rPr lang="en-GB" dirty="0" err="1"/>
              <a:t>opbrengsten</a:t>
            </a:r>
            <a:r>
              <a:rPr lang="en-GB" dirty="0"/>
              <a:t> van AMEE: </a:t>
            </a:r>
            <a:br>
              <a:rPr lang="en-GB" dirty="0"/>
            </a:br>
            <a:r>
              <a:rPr lang="en-GB" sz="3200" dirty="0" err="1"/>
              <a:t>een</a:t>
            </a:r>
            <a:r>
              <a:rPr lang="en-GB" sz="3200" dirty="0"/>
              <a:t> </a:t>
            </a:r>
            <a:r>
              <a:rPr lang="en-GB" sz="3200" dirty="0" err="1"/>
              <a:t>greepje</a:t>
            </a:r>
            <a:r>
              <a:rPr lang="en-GB" sz="3200" dirty="0"/>
              <a:t> </a:t>
            </a:r>
            <a:r>
              <a:rPr lang="en-GB" sz="3200" dirty="0" err="1"/>
              <a:t>uit</a:t>
            </a:r>
            <a:r>
              <a:rPr lang="en-GB" sz="3200" dirty="0"/>
              <a:t> het "</a:t>
            </a:r>
            <a:r>
              <a:rPr lang="en-GB" sz="3200" dirty="0" err="1"/>
              <a:t>aanbod</a:t>
            </a:r>
            <a:r>
              <a:rPr lang="en-GB" sz="3200" dirty="0"/>
              <a:t>"</a:t>
            </a:r>
            <a:endParaRPr lang="en-US" dirty="0"/>
          </a:p>
        </p:txBody>
      </p:sp>
      <p:sp>
        <p:nvSpPr>
          <p:cNvPr id="3" name="Content Placeholder 2">
            <a:extLst>
              <a:ext uri="{FF2B5EF4-FFF2-40B4-BE49-F238E27FC236}">
                <a16:creationId xmlns:a16="http://schemas.microsoft.com/office/drawing/2014/main" id="{390BAC50-CE74-13CA-BC5D-7CA30A2173BA}"/>
              </a:ext>
            </a:extLst>
          </p:cNvPr>
          <p:cNvSpPr>
            <a:spLocks noGrp="1"/>
          </p:cNvSpPr>
          <p:nvPr>
            <p:ph sz="half" idx="1"/>
          </p:nvPr>
        </p:nvSpPr>
        <p:spPr>
          <a:xfrm>
            <a:off x="673100" y="2938838"/>
            <a:ext cx="5377802" cy="2445023"/>
          </a:xfrm>
          <a:solidFill>
            <a:schemeClr val="accent6">
              <a:lumMod val="20000"/>
              <a:lumOff val="80000"/>
            </a:schemeClr>
          </a:solidFill>
        </p:spPr>
        <p:txBody>
          <a:bodyPr lIns="91440" tIns="45720" rIns="91440" bIns="45720" anchor="t"/>
          <a:lstStyle/>
          <a:p>
            <a:r>
              <a:rPr lang="en-GB" dirty="0">
                <a:solidFill>
                  <a:schemeClr val="accent1"/>
                </a:solidFill>
              </a:rPr>
              <a:t>Janique </a:t>
            </a:r>
            <a:r>
              <a:rPr lang="en-GB" err="1">
                <a:solidFill>
                  <a:schemeClr val="accent1"/>
                </a:solidFill>
              </a:rPr>
              <a:t>en</a:t>
            </a:r>
            <a:r>
              <a:rPr lang="en-GB" dirty="0">
                <a:solidFill>
                  <a:schemeClr val="accent1"/>
                </a:solidFill>
              </a:rPr>
              <a:t> </a:t>
            </a:r>
            <a:r>
              <a:rPr lang="en-GB" err="1">
                <a:solidFill>
                  <a:schemeClr val="accent1"/>
                </a:solidFill>
              </a:rPr>
              <a:t>collega's</a:t>
            </a:r>
            <a:r>
              <a:rPr lang="en-GB" dirty="0">
                <a:solidFill>
                  <a:schemeClr val="accent1"/>
                </a:solidFill>
              </a:rPr>
              <a:t>:</a:t>
            </a:r>
            <a:endParaRPr lang="en-US" dirty="0">
              <a:solidFill>
                <a:schemeClr val="accent1"/>
              </a:solidFill>
            </a:endParaRPr>
          </a:p>
          <a:p>
            <a:endParaRPr lang="en-GB" dirty="0"/>
          </a:p>
          <a:p>
            <a:r>
              <a:rPr lang="en-GB" dirty="0"/>
              <a:t>Workshop "</a:t>
            </a:r>
            <a:r>
              <a:rPr lang="en-GB" dirty="0" err="1"/>
              <a:t>proeven</a:t>
            </a:r>
            <a:r>
              <a:rPr lang="en-GB" dirty="0"/>
              <a:t>" </a:t>
            </a:r>
          </a:p>
          <a:p>
            <a:r>
              <a:rPr lang="en-GB" dirty="0"/>
              <a:t>&amp;</a:t>
            </a:r>
          </a:p>
          <a:p>
            <a:r>
              <a:rPr lang="en-GB" dirty="0"/>
              <a:t>Wat </a:t>
            </a:r>
            <a:r>
              <a:rPr lang="en-GB" dirty="0" err="1"/>
              <a:t>heeft</a:t>
            </a:r>
            <a:r>
              <a:rPr lang="en-GB" dirty="0"/>
              <a:t> het </a:t>
            </a:r>
            <a:r>
              <a:rPr lang="en-GB" dirty="0" err="1"/>
              <a:t>opgeleverd</a:t>
            </a:r>
            <a:r>
              <a:rPr lang="en-GB" dirty="0"/>
              <a:t>?</a:t>
            </a:r>
          </a:p>
        </p:txBody>
      </p:sp>
      <p:sp>
        <p:nvSpPr>
          <p:cNvPr id="5" name="Content Placeholder 4">
            <a:extLst>
              <a:ext uri="{FF2B5EF4-FFF2-40B4-BE49-F238E27FC236}">
                <a16:creationId xmlns:a16="http://schemas.microsoft.com/office/drawing/2014/main" id="{FF7E2983-C9F5-8C70-CAA3-15CC5B82B37E}"/>
              </a:ext>
            </a:extLst>
          </p:cNvPr>
          <p:cNvSpPr>
            <a:spLocks noGrp="1"/>
          </p:cNvSpPr>
          <p:nvPr>
            <p:ph sz="half" idx="2"/>
          </p:nvPr>
        </p:nvSpPr>
        <p:spPr>
          <a:xfrm>
            <a:off x="6291072" y="2939467"/>
            <a:ext cx="5148072" cy="2444394"/>
          </a:xfrm>
          <a:solidFill>
            <a:schemeClr val="accent6">
              <a:lumMod val="20000"/>
              <a:lumOff val="80000"/>
            </a:schemeClr>
          </a:solidFill>
        </p:spPr>
        <p:txBody>
          <a:bodyPr lIns="91440" tIns="45720" rIns="91440" bIns="45720" anchor="t"/>
          <a:lstStyle/>
          <a:p>
            <a:pPr marL="0" indent="0">
              <a:buNone/>
            </a:pPr>
            <a:r>
              <a:rPr lang="en-GB" dirty="0">
                <a:solidFill>
                  <a:schemeClr val="accent1"/>
                </a:solidFill>
              </a:rPr>
              <a:t>Kirsten Douma</a:t>
            </a:r>
          </a:p>
          <a:p>
            <a:pPr marL="0" indent="0">
              <a:buNone/>
            </a:pPr>
            <a:endParaRPr lang="en-GB" dirty="0"/>
          </a:p>
          <a:p>
            <a:pPr marL="0" indent="0">
              <a:buNone/>
            </a:pPr>
            <a:r>
              <a:rPr lang="en-GB" dirty="0"/>
              <a:t>Highlights van AMEE </a:t>
            </a:r>
            <a:r>
              <a:rPr lang="en-GB" dirty="0" err="1"/>
              <a:t>participanten</a:t>
            </a:r>
            <a:endParaRPr lang="en-GB" dirty="0"/>
          </a:p>
          <a:p>
            <a:pPr marL="0" indent="0">
              <a:buNone/>
            </a:pPr>
            <a:endParaRPr lang="en-GB" dirty="0"/>
          </a:p>
          <a:p>
            <a:pPr marL="0" indent="0">
              <a:buNone/>
            </a:pPr>
            <a:endParaRPr lang="en-GB" dirty="0"/>
          </a:p>
        </p:txBody>
      </p:sp>
      <p:sp>
        <p:nvSpPr>
          <p:cNvPr id="6" name="Date Placeholder 5">
            <a:extLst>
              <a:ext uri="{FF2B5EF4-FFF2-40B4-BE49-F238E27FC236}">
                <a16:creationId xmlns:a16="http://schemas.microsoft.com/office/drawing/2014/main" id="{563D6466-5E28-2943-D366-447B60E23760}"/>
              </a:ext>
            </a:extLst>
          </p:cNvPr>
          <p:cNvSpPr>
            <a:spLocks noGrp="1"/>
          </p:cNvSpPr>
          <p:nvPr>
            <p:ph type="dt" sz="half" idx="12"/>
          </p:nvPr>
        </p:nvSpPr>
        <p:spPr/>
        <p:txBody>
          <a:bodyPr/>
          <a:lstStyle/>
          <a:p>
            <a:fld id="{6C2CCAB5-5085-45A0-9A3F-87592D620DA4}" type="datetime1">
              <a:rPr lang="nl-NL" smtClean="0"/>
              <a:t>17-10-2023</a:t>
            </a:fld>
            <a:endParaRPr lang="nl-NL"/>
          </a:p>
        </p:txBody>
      </p:sp>
      <p:sp>
        <p:nvSpPr>
          <p:cNvPr id="7" name="Slide Number Placeholder 6">
            <a:extLst>
              <a:ext uri="{FF2B5EF4-FFF2-40B4-BE49-F238E27FC236}">
                <a16:creationId xmlns:a16="http://schemas.microsoft.com/office/drawing/2014/main" id="{5C3FC27E-6226-CCA2-0BFA-BB8860B32525}"/>
              </a:ext>
            </a:extLst>
          </p:cNvPr>
          <p:cNvSpPr>
            <a:spLocks noGrp="1"/>
          </p:cNvSpPr>
          <p:nvPr>
            <p:ph type="sldNum" sz="quarter" idx="4"/>
          </p:nvPr>
        </p:nvSpPr>
        <p:spPr/>
        <p:txBody>
          <a:bodyPr/>
          <a:lstStyle/>
          <a:p>
            <a:fld id="{55A188FA-AAFE-4713-8BE1-64CAD04AEEC4}" type="slidenum">
              <a:rPr lang="nl-NL" smtClean="0"/>
              <a:pPr/>
              <a:t>3</a:t>
            </a:fld>
            <a:endParaRPr lang="nl-NL"/>
          </a:p>
        </p:txBody>
      </p:sp>
      <p:sp>
        <p:nvSpPr>
          <p:cNvPr id="8" name="TextBox 7">
            <a:extLst>
              <a:ext uri="{FF2B5EF4-FFF2-40B4-BE49-F238E27FC236}">
                <a16:creationId xmlns:a16="http://schemas.microsoft.com/office/drawing/2014/main" id="{DD5A4956-0A65-2916-F375-A1189F9B130C}"/>
              </a:ext>
            </a:extLst>
          </p:cNvPr>
          <p:cNvSpPr txBox="1"/>
          <p:nvPr/>
        </p:nvSpPr>
        <p:spPr>
          <a:xfrm>
            <a:off x="675514" y="5535324"/>
            <a:ext cx="10771999" cy="646331"/>
          </a:xfrm>
          <a:prstGeom prst="rect">
            <a:avLst/>
          </a:prstGeom>
          <a:solidFill>
            <a:schemeClr val="accent1">
              <a:lumMod val="60000"/>
              <a:lumOff val="4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err="1"/>
              <a:t>Laagdrempelig</a:t>
            </a:r>
            <a:r>
              <a:rPr lang="en-GB" dirty="0"/>
              <a:t> </a:t>
            </a:r>
            <a:r>
              <a:rPr lang="en-GB" dirty="0" err="1"/>
              <a:t>delen</a:t>
            </a:r>
            <a:r>
              <a:rPr lang="en-GB" dirty="0"/>
              <a:t>: Wat </a:t>
            </a:r>
            <a:r>
              <a:rPr lang="en-GB" dirty="0" err="1"/>
              <a:t>roept</a:t>
            </a:r>
            <a:r>
              <a:rPr lang="en-GB" dirty="0"/>
              <a:t> </a:t>
            </a:r>
            <a:r>
              <a:rPr lang="en-GB" dirty="0" err="1"/>
              <a:t>dit</a:t>
            </a:r>
            <a:r>
              <a:rPr lang="en-GB" dirty="0"/>
              <a:t> op? Hoe </a:t>
            </a:r>
            <a:r>
              <a:rPr lang="en-GB" dirty="0" err="1"/>
              <a:t>kan</a:t>
            </a:r>
            <a:r>
              <a:rPr lang="en-GB" dirty="0"/>
              <a:t> </a:t>
            </a:r>
            <a:r>
              <a:rPr lang="en-GB" dirty="0" err="1"/>
              <a:t>deze</a:t>
            </a:r>
            <a:r>
              <a:rPr lang="en-GB" dirty="0"/>
              <a:t> info/</a:t>
            </a:r>
            <a:r>
              <a:rPr lang="en-GB" dirty="0" err="1"/>
              <a:t>dit</a:t>
            </a:r>
            <a:r>
              <a:rPr lang="en-GB" dirty="0"/>
              <a:t> </a:t>
            </a:r>
            <a:r>
              <a:rPr lang="en-GB" dirty="0" err="1"/>
              <a:t>inzicht</a:t>
            </a:r>
            <a:r>
              <a:rPr lang="en-GB" dirty="0"/>
              <a:t> van </a:t>
            </a:r>
            <a:r>
              <a:rPr lang="en-GB" dirty="0" err="1"/>
              <a:t>invloed</a:t>
            </a:r>
            <a:r>
              <a:rPr lang="en-GB" dirty="0"/>
              <a:t> </a:t>
            </a:r>
            <a:r>
              <a:rPr lang="en-GB" dirty="0" err="1"/>
              <a:t>zijn</a:t>
            </a:r>
            <a:r>
              <a:rPr lang="en-GB" dirty="0"/>
              <a:t> op je eigen </a:t>
            </a:r>
            <a:r>
              <a:rPr lang="en-GB" dirty="0" err="1"/>
              <a:t>onderwijs</a:t>
            </a:r>
            <a:r>
              <a:rPr lang="en-GB" dirty="0"/>
              <a:t> "</a:t>
            </a:r>
            <a:r>
              <a:rPr lang="en-GB" dirty="0" err="1"/>
              <a:t>activiteiten</a:t>
            </a:r>
            <a:r>
              <a:rPr lang="en-GB" dirty="0"/>
              <a:t>"? </a:t>
            </a:r>
            <a:endParaRPr lang="en-US" dirty="0"/>
          </a:p>
        </p:txBody>
      </p:sp>
    </p:spTree>
    <p:extLst>
      <p:ext uri="{BB962C8B-B14F-4D97-AF65-F5344CB8AC3E}">
        <p14:creationId xmlns:p14="http://schemas.microsoft.com/office/powerpoint/2010/main" val="3098667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3100" y="566692"/>
            <a:ext cx="10766044" cy="1325563"/>
          </a:xfrm>
        </p:spPr>
        <p:txBody>
          <a:bodyPr/>
          <a:lstStyle/>
          <a:p>
            <a:r>
              <a:rPr lang="nl-NL" b="0" dirty="0">
                <a:latin typeface="Calibri Light"/>
                <a:ea typeface="Calibri Light" panose="020F0302020204030204" pitchFamily="34" charset="0"/>
                <a:cs typeface="Calibri Light"/>
              </a:rPr>
              <a:t>Iedereen worstelt met </a:t>
            </a:r>
            <a:r>
              <a:rPr lang="nl-NL" b="0">
                <a:latin typeface="Calibri Light"/>
                <a:ea typeface="Calibri Light" panose="020F0302020204030204" pitchFamily="34" charset="0"/>
                <a:cs typeface="Calibri Light"/>
              </a:rPr>
              <a:t>dezelfde thema’s</a:t>
            </a:r>
            <a:r>
              <a:rPr lang="nl-NL" b="0" dirty="0">
                <a:latin typeface="Calibri Light"/>
                <a:ea typeface="Calibri Light" panose="020F0302020204030204" pitchFamily="34" charset="0"/>
                <a:cs typeface="Calibri Light"/>
              </a:rPr>
              <a:t/>
            </a:r>
            <a:br>
              <a:rPr lang="nl-NL" b="0" dirty="0">
                <a:latin typeface="Calibri Light"/>
                <a:ea typeface="Calibri Light" panose="020F0302020204030204" pitchFamily="34" charset="0"/>
                <a:cs typeface="Calibri Light"/>
              </a:rPr>
            </a:br>
            <a:r>
              <a:rPr lang="nl-NL" sz="2000" b="0" dirty="0">
                <a:solidFill>
                  <a:schemeClr val="accent2"/>
                </a:solidFill>
                <a:latin typeface="Calibri Light"/>
                <a:ea typeface="Calibri Light" panose="020F0302020204030204" pitchFamily="34" charset="0"/>
                <a:cs typeface="Calibri Light"/>
              </a:rPr>
              <a:t>Kirsten Douma</a:t>
            </a:r>
            <a:endParaRPr lang="en-US" dirty="0"/>
          </a:p>
        </p:txBody>
      </p:sp>
      <p:sp>
        <p:nvSpPr>
          <p:cNvPr id="3" name="Tijdelijke aanduiding voor inhoud 2"/>
          <p:cNvSpPr>
            <a:spLocks noGrp="1"/>
          </p:cNvSpPr>
          <p:nvPr>
            <p:ph sz="half" idx="2"/>
          </p:nvPr>
        </p:nvSpPr>
        <p:spPr>
          <a:xfrm>
            <a:off x="673100" y="2008097"/>
            <a:ext cx="10744200" cy="3751308"/>
          </a:xfrm>
        </p:spPr>
        <p:txBody>
          <a:bodyPr lIns="91440" tIns="45720" rIns="91440" bIns="45720" anchor="t">
            <a:normAutofit/>
          </a:bodyPr>
          <a:lstStyle/>
          <a:p>
            <a:pPr>
              <a:buNone/>
            </a:pPr>
            <a:r>
              <a:rPr lang="nl-NL" dirty="0">
                <a:latin typeface="Arial"/>
                <a:cs typeface="Arial"/>
              </a:rPr>
              <a:t>•</a:t>
            </a:r>
            <a:r>
              <a:rPr lang="nl-NL" b="1" dirty="0"/>
              <a:t>Welke sessie of ontmoeting blijft je het meeste bij?</a:t>
            </a:r>
            <a:endParaRPr lang="en-US" dirty="0"/>
          </a:p>
          <a:p>
            <a:pPr lvl="1"/>
            <a:r>
              <a:rPr lang="nl-NL" dirty="0">
                <a:solidFill>
                  <a:srgbClr val="7030A0"/>
                </a:solidFill>
                <a:latin typeface="Arial"/>
                <a:cs typeface="Arial"/>
              </a:rPr>
              <a:t>Ontmoeting met International Association of Medical </a:t>
            </a:r>
            <a:r>
              <a:rPr lang="nl-NL" dirty="0" err="1">
                <a:solidFill>
                  <a:srgbClr val="7030A0"/>
                </a:solidFill>
                <a:latin typeface="Arial"/>
                <a:cs typeface="Arial"/>
              </a:rPr>
              <a:t>Science</a:t>
            </a:r>
            <a:r>
              <a:rPr lang="nl-NL" dirty="0">
                <a:solidFill>
                  <a:srgbClr val="7030A0"/>
                </a:solidFill>
                <a:latin typeface="Arial"/>
                <a:cs typeface="Arial"/>
              </a:rPr>
              <a:t> Educators. Gericht op docenten die zich richten op de wetenschap die aan de basis ligt van geneeskunde. Tijdschrift: </a:t>
            </a:r>
            <a:r>
              <a:rPr lang="nl-NL" dirty="0">
                <a:solidFill>
                  <a:srgbClr val="7030A0"/>
                </a:solidFill>
                <a:latin typeface="Arial"/>
                <a:cs typeface="Arial"/>
                <a:hlinkClick r:id="rId3"/>
              </a:rPr>
              <a:t>Medical </a:t>
            </a:r>
            <a:r>
              <a:rPr lang="nl-NL" dirty="0" err="1">
                <a:solidFill>
                  <a:srgbClr val="7030A0"/>
                </a:solidFill>
                <a:latin typeface="Arial"/>
                <a:cs typeface="Arial"/>
                <a:hlinkClick r:id="rId3"/>
              </a:rPr>
              <a:t>Science</a:t>
            </a:r>
            <a:r>
              <a:rPr lang="nl-NL" dirty="0">
                <a:solidFill>
                  <a:srgbClr val="7030A0"/>
                </a:solidFill>
                <a:latin typeface="Arial"/>
                <a:cs typeface="Arial"/>
                <a:hlinkClick r:id="rId3"/>
              </a:rPr>
              <a:t> </a:t>
            </a:r>
            <a:r>
              <a:rPr lang="nl-NL" dirty="0" err="1">
                <a:solidFill>
                  <a:srgbClr val="7030A0"/>
                </a:solidFill>
                <a:latin typeface="Arial"/>
                <a:cs typeface="Arial"/>
                <a:hlinkClick r:id="rId3"/>
              </a:rPr>
              <a:t>Educator</a:t>
            </a:r>
            <a:endParaRPr lang="nl-NL" dirty="0">
              <a:solidFill>
                <a:srgbClr val="7030A0"/>
              </a:solidFill>
              <a:latin typeface="Arial"/>
              <a:cs typeface="Arial"/>
            </a:endParaRPr>
          </a:p>
          <a:p>
            <a:pPr lvl="1"/>
            <a:r>
              <a:rPr lang="nl-NL" dirty="0" err="1">
                <a:solidFill>
                  <a:srgbClr val="7030A0"/>
                </a:solidFill>
                <a:latin typeface="Arial"/>
                <a:cs typeface="Arial"/>
              </a:rPr>
              <a:t>Virti</a:t>
            </a:r>
            <a:r>
              <a:rPr lang="nl-NL" dirty="0">
                <a:solidFill>
                  <a:srgbClr val="7030A0"/>
                </a:solidFill>
                <a:latin typeface="Arial"/>
                <a:cs typeface="Arial"/>
              </a:rPr>
              <a:t>. Platform om in VR-setting situaties te bouwen met AI-integratie. </a:t>
            </a:r>
          </a:p>
          <a:p>
            <a:pPr>
              <a:buNone/>
            </a:pPr>
            <a:r>
              <a:rPr lang="nl-NL" dirty="0">
                <a:latin typeface="Arial"/>
                <a:cs typeface="Arial"/>
              </a:rPr>
              <a:t>•</a:t>
            </a:r>
            <a:r>
              <a:rPr lang="nl-NL" b="1" dirty="0"/>
              <a:t>Wat is je opgevallen?</a:t>
            </a:r>
            <a:endParaRPr lang="nl-NL" dirty="0"/>
          </a:p>
          <a:p>
            <a:pPr lvl="1"/>
            <a:r>
              <a:rPr lang="nl-NL" dirty="0">
                <a:latin typeface="Arial"/>
                <a:cs typeface="Arial"/>
              </a:rPr>
              <a:t>Veel sessies over diversiteit en </a:t>
            </a:r>
            <a:r>
              <a:rPr lang="nl-NL" dirty="0" err="1">
                <a:latin typeface="Arial"/>
                <a:cs typeface="Arial"/>
              </a:rPr>
              <a:t>inclusiviteit</a:t>
            </a:r>
            <a:r>
              <a:rPr lang="nl-NL" dirty="0">
                <a:latin typeface="Arial"/>
                <a:cs typeface="Arial"/>
              </a:rPr>
              <a:t>. We moeten de ‘</a:t>
            </a:r>
            <a:r>
              <a:rPr lang="nl-NL" dirty="0" err="1">
                <a:latin typeface="Arial"/>
                <a:cs typeface="Arial"/>
              </a:rPr>
              <a:t>lavender</a:t>
            </a:r>
            <a:r>
              <a:rPr lang="nl-NL" dirty="0">
                <a:latin typeface="Arial"/>
                <a:cs typeface="Arial"/>
              </a:rPr>
              <a:t> </a:t>
            </a:r>
            <a:r>
              <a:rPr lang="nl-NL" dirty="0" err="1">
                <a:latin typeface="Arial"/>
                <a:cs typeface="Arial"/>
              </a:rPr>
              <a:t>ceiling</a:t>
            </a:r>
            <a:r>
              <a:rPr lang="nl-NL" dirty="0">
                <a:latin typeface="Arial"/>
                <a:cs typeface="Arial"/>
              </a:rPr>
              <a:t>’ doorbreken en af van de gedachte: ‘</a:t>
            </a:r>
            <a:r>
              <a:rPr lang="nl-NL" dirty="0" err="1">
                <a:latin typeface="Arial"/>
                <a:cs typeface="Arial"/>
              </a:rPr>
              <a:t>You’ll</a:t>
            </a:r>
            <a:r>
              <a:rPr lang="nl-NL" dirty="0">
                <a:latin typeface="Arial"/>
                <a:cs typeface="Arial"/>
              </a:rPr>
              <a:t> </a:t>
            </a:r>
            <a:r>
              <a:rPr lang="nl-NL" dirty="0" err="1">
                <a:latin typeface="Arial"/>
                <a:cs typeface="Arial"/>
              </a:rPr>
              <a:t>be</a:t>
            </a:r>
            <a:r>
              <a:rPr lang="nl-NL" dirty="0">
                <a:latin typeface="Arial"/>
                <a:cs typeface="Arial"/>
              </a:rPr>
              <a:t> fine </a:t>
            </a:r>
            <a:r>
              <a:rPr lang="nl-NL" dirty="0" err="1">
                <a:latin typeface="Arial"/>
                <a:cs typeface="Arial"/>
              </a:rPr>
              <a:t>if</a:t>
            </a:r>
            <a:r>
              <a:rPr lang="nl-NL" dirty="0">
                <a:latin typeface="Arial"/>
                <a:cs typeface="Arial"/>
              </a:rPr>
              <a:t> </a:t>
            </a:r>
            <a:r>
              <a:rPr lang="nl-NL" dirty="0" err="1">
                <a:latin typeface="Arial"/>
                <a:cs typeface="Arial"/>
              </a:rPr>
              <a:t>you</a:t>
            </a:r>
            <a:r>
              <a:rPr lang="nl-NL" dirty="0">
                <a:latin typeface="Arial"/>
                <a:cs typeface="Arial"/>
              </a:rPr>
              <a:t> </a:t>
            </a:r>
            <a:r>
              <a:rPr lang="nl-NL" dirty="0" err="1">
                <a:latin typeface="Arial"/>
                <a:cs typeface="Arial"/>
              </a:rPr>
              <a:t>behave</a:t>
            </a:r>
            <a:r>
              <a:rPr lang="nl-NL" dirty="0">
                <a:latin typeface="Arial"/>
                <a:cs typeface="Arial"/>
              </a:rPr>
              <a:t>’. (sessie 4a)</a:t>
            </a:r>
          </a:p>
          <a:p>
            <a:pPr lvl="1"/>
            <a:r>
              <a:rPr lang="nl-NL" dirty="0">
                <a:latin typeface="Arial"/>
                <a:cs typeface="Arial"/>
              </a:rPr>
              <a:t>Veel aandacht voor AI in het onderwijs en de voor- en nadelen ervan. Iedereen worstelt met dezelfde vragen. (sessie 7a)</a:t>
            </a:r>
          </a:p>
          <a:p>
            <a:pPr>
              <a:buNone/>
            </a:pPr>
            <a:endParaRPr lang="nl-NL" b="1" dirty="0"/>
          </a:p>
        </p:txBody>
      </p:sp>
      <p:sp>
        <p:nvSpPr>
          <p:cNvPr id="7" name="Tijdelijke aanduiding voor dianummer 6"/>
          <p:cNvSpPr>
            <a:spLocks noGrp="1"/>
          </p:cNvSpPr>
          <p:nvPr>
            <p:ph type="sldNum" sz="quarter" idx="4294967295"/>
          </p:nvPr>
        </p:nvSpPr>
        <p:spPr>
          <a:xfrm>
            <a:off x="11634788" y="6381750"/>
            <a:ext cx="557212" cy="365125"/>
          </a:xfrm>
          <a:prstGeom prst="rect">
            <a:avLst/>
          </a:prstGeom>
        </p:spPr>
        <p:txBody>
          <a:bodyPr/>
          <a:lstStyle/>
          <a:p>
            <a:fld id="{55A188FA-AAFE-4713-8BE1-64CAD04AEEC4}" type="slidenum">
              <a:rPr lang="nl-NL" smtClean="0"/>
              <a:pPr/>
              <a:t>4</a:t>
            </a:fld>
            <a:endParaRPr lang="nl-NL"/>
          </a:p>
        </p:txBody>
      </p:sp>
    </p:spTree>
    <p:extLst>
      <p:ext uri="{BB962C8B-B14F-4D97-AF65-F5344CB8AC3E}">
        <p14:creationId xmlns:p14="http://schemas.microsoft.com/office/powerpoint/2010/main" val="53273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3100" y="566692"/>
            <a:ext cx="10766044" cy="1325563"/>
          </a:xfrm>
        </p:spPr>
        <p:txBody>
          <a:bodyPr/>
          <a:lstStyle/>
          <a:p>
            <a:r>
              <a:rPr lang="nl-NL" sz="2000" b="0" dirty="0">
                <a:solidFill>
                  <a:schemeClr val="accent2"/>
                </a:solidFill>
                <a:latin typeface="Calibri Light"/>
                <a:ea typeface="Calibri Light" panose="020F0302020204030204" pitchFamily="34" charset="0"/>
                <a:cs typeface="Calibri Light"/>
              </a:rPr>
              <a:t>Kirsten Douma</a:t>
            </a:r>
            <a:endParaRPr lang="en-US" dirty="0"/>
          </a:p>
        </p:txBody>
      </p:sp>
      <p:sp>
        <p:nvSpPr>
          <p:cNvPr id="3" name="Tijdelijke aanduiding voor inhoud 2"/>
          <p:cNvSpPr>
            <a:spLocks noGrp="1"/>
          </p:cNvSpPr>
          <p:nvPr>
            <p:ph sz="half" idx="2"/>
          </p:nvPr>
        </p:nvSpPr>
        <p:spPr>
          <a:xfrm>
            <a:off x="673100" y="1563597"/>
            <a:ext cx="10744200" cy="3751308"/>
          </a:xfrm>
        </p:spPr>
        <p:txBody>
          <a:bodyPr lIns="91440" tIns="45720" rIns="91440" bIns="45720" anchor="t">
            <a:normAutofit fontScale="85000" lnSpcReduction="20000"/>
          </a:bodyPr>
          <a:lstStyle/>
          <a:p>
            <a:pPr>
              <a:buNone/>
            </a:pPr>
            <a:r>
              <a:rPr lang="nl-NL" dirty="0">
                <a:latin typeface="Arial"/>
                <a:cs typeface="Arial"/>
              </a:rPr>
              <a:t>•</a:t>
            </a:r>
            <a:r>
              <a:rPr lang="nl-NL" b="1" dirty="0"/>
              <a:t>Wat neem je mee en wat ga je ermee doen?</a:t>
            </a:r>
            <a:endParaRPr lang="nl-NL" dirty="0"/>
          </a:p>
          <a:p>
            <a:pPr lvl="1"/>
            <a:r>
              <a:rPr lang="nl-NL" dirty="0"/>
              <a:t>BEAM-programma om studenten binnen te halen in het onderwijs (</a:t>
            </a:r>
            <a:r>
              <a:rPr lang="nl-NL" dirty="0" err="1"/>
              <a:t>Mercer</a:t>
            </a:r>
            <a:r>
              <a:rPr lang="nl-NL" dirty="0"/>
              <a:t> University). Soort voorloper op BKO. Kunnen wij goede docenten ook al eerder binnen halen? (Sessie 7A)</a:t>
            </a:r>
          </a:p>
          <a:p>
            <a:pPr lvl="1"/>
            <a:r>
              <a:rPr lang="nl-NL" dirty="0"/>
              <a:t>Verschil tussen Medical </a:t>
            </a:r>
            <a:r>
              <a:rPr lang="nl-NL" dirty="0" err="1"/>
              <a:t>Educator</a:t>
            </a:r>
            <a:r>
              <a:rPr lang="nl-NL" dirty="0"/>
              <a:t> en Medical Teacher. Docent draait zijn les, </a:t>
            </a:r>
            <a:r>
              <a:rPr lang="nl-NL" dirty="0" err="1"/>
              <a:t>educator</a:t>
            </a:r>
            <a:r>
              <a:rPr lang="nl-NL" dirty="0"/>
              <a:t> is betrokken bij ontwikkeling van het curriculum. </a:t>
            </a:r>
          </a:p>
          <a:p>
            <a:pPr lvl="1"/>
            <a:r>
              <a:rPr lang="nl-NL" dirty="0"/>
              <a:t>Representatie is zeer slecht in veel curricula, bijv. alleen homo in soa-casuïstiek. Let op waar jezelf exclusief gedrag vertoond. (sessie 4a)</a:t>
            </a:r>
          </a:p>
          <a:p>
            <a:pPr lvl="1"/>
            <a:r>
              <a:rPr lang="nl-NL" dirty="0"/>
              <a:t>Praktische tips en </a:t>
            </a:r>
            <a:r>
              <a:rPr lang="nl-NL" dirty="0" err="1"/>
              <a:t>educational</a:t>
            </a:r>
            <a:r>
              <a:rPr lang="nl-NL" dirty="0"/>
              <a:t> </a:t>
            </a:r>
            <a:r>
              <a:rPr lang="nl-NL" dirty="0" err="1"/>
              <a:t>frameworks</a:t>
            </a:r>
            <a:r>
              <a:rPr lang="nl-NL" dirty="0"/>
              <a:t> voor het maken van 360-graden video's. </a:t>
            </a:r>
            <a:r>
              <a:rPr lang="nl-NL" dirty="0" err="1">
                <a:hlinkClick r:id="rId3"/>
              </a:rPr>
              <a:t>Salcedo</a:t>
            </a:r>
            <a:r>
              <a:rPr lang="nl-NL" dirty="0">
                <a:hlinkClick r:id="rId3"/>
              </a:rPr>
              <a:t> et al. 2022</a:t>
            </a:r>
            <a:r>
              <a:rPr lang="nl-NL" dirty="0"/>
              <a:t>. Gratis video’s: </a:t>
            </a:r>
            <a:r>
              <a:rPr lang="nl-NL" dirty="0">
                <a:hlinkClick r:id="rId4"/>
              </a:rPr>
              <a:t>Home | </a:t>
            </a:r>
            <a:r>
              <a:rPr lang="nl-NL" dirty="0" err="1">
                <a:hlinkClick r:id="rId4"/>
              </a:rPr>
              <a:t>nursingnixr</a:t>
            </a:r>
            <a:r>
              <a:rPr lang="nl-NL" dirty="0">
                <a:hlinkClick r:id="rId4"/>
              </a:rPr>
              <a:t> (umich.edu)</a:t>
            </a:r>
            <a:r>
              <a:rPr lang="nl-NL" dirty="0"/>
              <a:t> (sessie 2x)</a:t>
            </a:r>
          </a:p>
          <a:p>
            <a:pPr lvl="1"/>
            <a:r>
              <a:rPr lang="nl-NL" dirty="0"/>
              <a:t>Nut van escape rooms: op welk element (scenario, taak, sleutel, interactie, verborgen curriculum) focust het? Op welk taakniveau is het gericht? Zie volgende slide. Vooral zinvol wanneer cognitieve moeite moet worden gedaan, ernstige incidenten of complexe </a:t>
            </a:r>
            <a:r>
              <a:rPr lang="nl-NL" dirty="0" err="1"/>
              <a:t>patientmagement</a:t>
            </a:r>
            <a:r>
              <a:rPr lang="nl-NL" dirty="0"/>
              <a:t>. Minder voor chirurgische procedures of eenvoudige diagnoses. Komt AMEE Guide. (sessie 10b)</a:t>
            </a:r>
          </a:p>
        </p:txBody>
      </p:sp>
      <p:sp>
        <p:nvSpPr>
          <p:cNvPr id="7" name="Tijdelijke aanduiding voor dianummer 6"/>
          <p:cNvSpPr>
            <a:spLocks noGrp="1"/>
          </p:cNvSpPr>
          <p:nvPr>
            <p:ph type="sldNum" sz="quarter" idx="4294967295"/>
          </p:nvPr>
        </p:nvSpPr>
        <p:spPr>
          <a:xfrm>
            <a:off x="11634788" y="6381750"/>
            <a:ext cx="557212" cy="365125"/>
          </a:xfrm>
          <a:prstGeom prst="rect">
            <a:avLst/>
          </a:prstGeom>
        </p:spPr>
        <p:txBody>
          <a:bodyPr/>
          <a:lstStyle/>
          <a:p>
            <a:fld id="{55A188FA-AAFE-4713-8BE1-64CAD04AEEC4}" type="slidenum">
              <a:rPr lang="nl-NL" smtClean="0"/>
              <a:pPr/>
              <a:t>5</a:t>
            </a:fld>
            <a:endParaRPr lang="nl-NL"/>
          </a:p>
        </p:txBody>
      </p:sp>
    </p:spTree>
    <p:extLst>
      <p:ext uri="{BB962C8B-B14F-4D97-AF65-F5344CB8AC3E}">
        <p14:creationId xmlns:p14="http://schemas.microsoft.com/office/powerpoint/2010/main" val="1018956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 2"/>
          <p:cNvGraphicFramePr>
            <a:graphicFrameLocks noGrp="1"/>
          </p:cNvGraphicFramePr>
          <p:nvPr/>
        </p:nvGraphicFramePr>
        <p:xfrm>
          <a:off x="1816100" y="1695966"/>
          <a:ext cx="8127999" cy="2392680"/>
        </p:xfrm>
        <a:graphic>
          <a:graphicData uri="http://schemas.openxmlformats.org/drawingml/2006/table">
            <a:tbl>
              <a:tblPr firstRow="1" bandRow="1">
                <a:tableStyleId>{5C22544A-7EE6-4342-B048-85BDC9FD1C3A}</a:tableStyleId>
              </a:tblPr>
              <a:tblGrid>
                <a:gridCol w="1327150">
                  <a:extLst>
                    <a:ext uri="{9D8B030D-6E8A-4147-A177-3AD203B41FA5}">
                      <a16:colId xmlns:a16="http://schemas.microsoft.com/office/drawing/2014/main" val="1234922254"/>
                    </a:ext>
                  </a:extLst>
                </a:gridCol>
                <a:gridCol w="4091516">
                  <a:extLst>
                    <a:ext uri="{9D8B030D-6E8A-4147-A177-3AD203B41FA5}">
                      <a16:colId xmlns:a16="http://schemas.microsoft.com/office/drawing/2014/main" val="1858901699"/>
                    </a:ext>
                  </a:extLst>
                </a:gridCol>
                <a:gridCol w="2709333">
                  <a:extLst>
                    <a:ext uri="{9D8B030D-6E8A-4147-A177-3AD203B41FA5}">
                      <a16:colId xmlns:a16="http://schemas.microsoft.com/office/drawing/2014/main" val="808996971"/>
                    </a:ext>
                  </a:extLst>
                </a:gridCol>
              </a:tblGrid>
              <a:tr h="370840">
                <a:tc>
                  <a:txBody>
                    <a:bodyPr/>
                    <a:lstStyle/>
                    <a:p>
                      <a:r>
                        <a:rPr lang="nl-NL" dirty="0" err="1"/>
                        <a:t>Task</a:t>
                      </a:r>
                      <a:r>
                        <a:rPr lang="nl-NL" baseline="0" dirty="0"/>
                        <a:t> level</a:t>
                      </a:r>
                      <a:endParaRPr lang="nl-NL" dirty="0"/>
                    </a:p>
                  </a:txBody>
                  <a:tcPr/>
                </a:tc>
                <a:tc>
                  <a:txBody>
                    <a:bodyPr/>
                    <a:lstStyle/>
                    <a:p>
                      <a:r>
                        <a:rPr lang="nl-NL" dirty="0" err="1"/>
                        <a:t>Needed</a:t>
                      </a:r>
                      <a:endParaRPr lang="nl-NL" dirty="0"/>
                    </a:p>
                  </a:txBody>
                  <a:tcPr/>
                </a:tc>
                <a:tc>
                  <a:txBody>
                    <a:bodyPr/>
                    <a:lstStyle/>
                    <a:p>
                      <a:r>
                        <a:rPr lang="nl-NL" dirty="0" err="1"/>
                        <a:t>Example</a:t>
                      </a:r>
                      <a:endParaRPr lang="nl-NL" dirty="0"/>
                    </a:p>
                  </a:txBody>
                  <a:tcPr/>
                </a:tc>
                <a:extLst>
                  <a:ext uri="{0D108BD9-81ED-4DB2-BD59-A6C34878D82A}">
                    <a16:rowId xmlns:a16="http://schemas.microsoft.com/office/drawing/2014/main" val="3867120915"/>
                  </a:ext>
                </a:extLst>
              </a:tr>
              <a:tr h="370840">
                <a:tc>
                  <a:txBody>
                    <a:bodyPr/>
                    <a:lstStyle/>
                    <a:p>
                      <a:r>
                        <a:rPr lang="nl-NL" dirty="0"/>
                        <a:t>1. </a:t>
                      </a:r>
                    </a:p>
                  </a:txBody>
                  <a:tcPr/>
                </a:tc>
                <a:tc>
                  <a:txBody>
                    <a:bodyPr/>
                    <a:lstStyle/>
                    <a:p>
                      <a:r>
                        <a:rPr lang="nl-NL" dirty="0"/>
                        <a:t>No </a:t>
                      </a:r>
                      <a:r>
                        <a:rPr lang="nl-NL" dirty="0" err="1"/>
                        <a:t>clinical</a:t>
                      </a:r>
                      <a:r>
                        <a:rPr lang="nl-NL" dirty="0"/>
                        <a:t> </a:t>
                      </a:r>
                      <a:r>
                        <a:rPr lang="nl-NL" dirty="0" err="1"/>
                        <a:t>value</a:t>
                      </a:r>
                      <a:r>
                        <a:rPr lang="nl-NL" dirty="0"/>
                        <a:t>, no health</a:t>
                      </a:r>
                      <a:r>
                        <a:rPr lang="nl-NL" baseline="0" dirty="0"/>
                        <a:t> </a:t>
                      </a:r>
                      <a:r>
                        <a:rPr lang="nl-NL" baseline="0" dirty="0" err="1"/>
                        <a:t>knowledge</a:t>
                      </a:r>
                      <a:r>
                        <a:rPr lang="nl-NL" baseline="0" dirty="0"/>
                        <a:t> </a:t>
                      </a:r>
                      <a:r>
                        <a:rPr lang="nl-NL" baseline="0" dirty="0" err="1"/>
                        <a:t>needed</a:t>
                      </a:r>
                      <a:endParaRPr lang="nl-NL" dirty="0"/>
                    </a:p>
                  </a:txBody>
                  <a:tcPr/>
                </a:tc>
                <a:tc>
                  <a:txBody>
                    <a:bodyPr/>
                    <a:lstStyle/>
                    <a:p>
                      <a:r>
                        <a:rPr lang="nl-NL" dirty="0"/>
                        <a:t>Anagram</a:t>
                      </a:r>
                    </a:p>
                  </a:txBody>
                  <a:tcPr/>
                </a:tc>
                <a:extLst>
                  <a:ext uri="{0D108BD9-81ED-4DB2-BD59-A6C34878D82A}">
                    <a16:rowId xmlns:a16="http://schemas.microsoft.com/office/drawing/2014/main" val="484729719"/>
                  </a:ext>
                </a:extLst>
              </a:tr>
              <a:tr h="370840">
                <a:tc>
                  <a:txBody>
                    <a:bodyPr/>
                    <a:lstStyle/>
                    <a:p>
                      <a:r>
                        <a:rPr lang="nl-NL" dirty="0"/>
                        <a:t>2. </a:t>
                      </a:r>
                    </a:p>
                  </a:txBody>
                  <a:tcPr/>
                </a:tc>
                <a:tc>
                  <a:txBody>
                    <a:bodyPr/>
                    <a:lstStyle/>
                    <a:p>
                      <a:r>
                        <a:rPr lang="nl-NL" dirty="0" err="1"/>
                        <a:t>Clinical</a:t>
                      </a:r>
                      <a:r>
                        <a:rPr lang="nl-NL" baseline="0" dirty="0"/>
                        <a:t> </a:t>
                      </a:r>
                      <a:r>
                        <a:rPr lang="nl-NL" baseline="0" dirty="0" err="1"/>
                        <a:t>knowledge</a:t>
                      </a:r>
                      <a:r>
                        <a:rPr lang="nl-NL" baseline="0" dirty="0"/>
                        <a:t> </a:t>
                      </a:r>
                      <a:r>
                        <a:rPr lang="nl-NL" baseline="0" dirty="0" err="1"/>
                        <a:t>needed</a:t>
                      </a:r>
                      <a:endParaRPr lang="nl-NL" dirty="0"/>
                    </a:p>
                  </a:txBody>
                  <a:tcPr/>
                </a:tc>
                <a:tc>
                  <a:txBody>
                    <a:bodyPr/>
                    <a:lstStyle/>
                    <a:p>
                      <a:r>
                        <a:rPr lang="nl-NL" dirty="0"/>
                        <a:t>Missing information</a:t>
                      </a:r>
                    </a:p>
                  </a:txBody>
                  <a:tcPr/>
                </a:tc>
                <a:extLst>
                  <a:ext uri="{0D108BD9-81ED-4DB2-BD59-A6C34878D82A}">
                    <a16:rowId xmlns:a16="http://schemas.microsoft.com/office/drawing/2014/main" val="3978754600"/>
                  </a:ext>
                </a:extLst>
              </a:tr>
              <a:tr h="370840">
                <a:tc>
                  <a:txBody>
                    <a:bodyPr/>
                    <a:lstStyle/>
                    <a:p>
                      <a:r>
                        <a:rPr lang="nl-NL" dirty="0"/>
                        <a:t>3. </a:t>
                      </a:r>
                    </a:p>
                  </a:txBody>
                  <a:tcPr/>
                </a:tc>
                <a:tc>
                  <a:txBody>
                    <a:bodyPr/>
                    <a:lstStyle/>
                    <a:p>
                      <a:r>
                        <a:rPr lang="nl-NL" dirty="0" err="1"/>
                        <a:t>Clinical</a:t>
                      </a:r>
                      <a:r>
                        <a:rPr lang="nl-NL" dirty="0"/>
                        <a:t> </a:t>
                      </a:r>
                      <a:r>
                        <a:rPr lang="nl-NL" dirty="0" err="1"/>
                        <a:t>interpretation</a:t>
                      </a:r>
                      <a:r>
                        <a:rPr lang="nl-NL" baseline="0" dirty="0"/>
                        <a:t> </a:t>
                      </a:r>
                      <a:r>
                        <a:rPr lang="nl-NL" baseline="0" dirty="0" err="1"/>
                        <a:t>needed</a:t>
                      </a:r>
                      <a:endParaRPr lang="nl-NL" dirty="0"/>
                    </a:p>
                  </a:txBody>
                  <a:tcPr/>
                </a:tc>
                <a:tc>
                  <a:txBody>
                    <a:bodyPr/>
                    <a:lstStyle/>
                    <a:p>
                      <a:r>
                        <a:rPr lang="nl-NL" dirty="0"/>
                        <a:t>Diagnosis</a:t>
                      </a:r>
                    </a:p>
                  </a:txBody>
                  <a:tcPr/>
                </a:tc>
                <a:extLst>
                  <a:ext uri="{0D108BD9-81ED-4DB2-BD59-A6C34878D82A}">
                    <a16:rowId xmlns:a16="http://schemas.microsoft.com/office/drawing/2014/main" val="3795852613"/>
                  </a:ext>
                </a:extLst>
              </a:tr>
              <a:tr h="370840">
                <a:tc>
                  <a:txBody>
                    <a:bodyPr/>
                    <a:lstStyle/>
                    <a:p>
                      <a:r>
                        <a:rPr lang="nl-NL" dirty="0"/>
                        <a:t>4. </a:t>
                      </a:r>
                    </a:p>
                  </a:txBody>
                  <a:tcPr/>
                </a:tc>
                <a:tc>
                  <a:txBody>
                    <a:bodyPr/>
                    <a:lstStyle/>
                    <a:p>
                      <a:r>
                        <a:rPr lang="nl-NL" dirty="0" err="1"/>
                        <a:t>Clinical</a:t>
                      </a:r>
                      <a:r>
                        <a:rPr lang="nl-NL" baseline="0" dirty="0"/>
                        <a:t> </a:t>
                      </a:r>
                      <a:r>
                        <a:rPr lang="nl-NL" baseline="0" dirty="0" err="1"/>
                        <a:t>integration</a:t>
                      </a:r>
                      <a:endParaRPr lang="nl-NL" dirty="0"/>
                    </a:p>
                  </a:txBody>
                  <a:tcPr/>
                </a:tc>
                <a:tc>
                  <a:txBody>
                    <a:bodyPr/>
                    <a:lstStyle/>
                    <a:p>
                      <a:r>
                        <a:rPr lang="nl-NL" dirty="0"/>
                        <a:t>Context-</a:t>
                      </a:r>
                      <a:r>
                        <a:rPr lang="nl-NL" dirty="0" err="1"/>
                        <a:t>specific</a:t>
                      </a:r>
                      <a:r>
                        <a:rPr lang="nl-NL" baseline="0" dirty="0"/>
                        <a:t> treatment plan</a:t>
                      </a:r>
                      <a:endParaRPr lang="nl-NL" dirty="0"/>
                    </a:p>
                  </a:txBody>
                  <a:tcPr/>
                </a:tc>
                <a:extLst>
                  <a:ext uri="{0D108BD9-81ED-4DB2-BD59-A6C34878D82A}">
                    <a16:rowId xmlns:a16="http://schemas.microsoft.com/office/drawing/2014/main" val="735937983"/>
                  </a:ext>
                </a:extLst>
              </a:tr>
            </a:tbl>
          </a:graphicData>
        </a:graphic>
      </p:graphicFrame>
    </p:spTree>
    <p:extLst>
      <p:ext uri="{BB962C8B-B14F-4D97-AF65-F5344CB8AC3E}">
        <p14:creationId xmlns:p14="http://schemas.microsoft.com/office/powerpoint/2010/main" val="498224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26109" y="986059"/>
            <a:ext cx="10766044" cy="1041524"/>
          </a:xfrm>
        </p:spPr>
        <p:txBody>
          <a:bodyPr/>
          <a:lstStyle/>
          <a:p>
            <a:r>
              <a:rPr lang="en-US" dirty="0" err="1"/>
              <a:t>Kiezen</a:t>
            </a:r>
            <a:r>
              <a:rPr lang="en-US" dirty="0"/>
              <a:t> </a:t>
            </a:r>
            <a:r>
              <a:rPr lang="en-US" dirty="0" err="1"/>
              <a:t>voor</a:t>
            </a:r>
            <a:r>
              <a:rPr lang="en-US" dirty="0"/>
              <a:t> minder </a:t>
            </a:r>
            <a:r>
              <a:rPr lang="en-US" dirty="0" err="1"/>
              <a:t>populaire</a:t>
            </a:r>
            <a:r>
              <a:rPr lang="en-US" dirty="0"/>
              <a:t> </a:t>
            </a:r>
            <a:r>
              <a:rPr lang="en-US" dirty="0" err="1"/>
              <a:t>specialismen</a:t>
            </a:r>
            <a:r>
              <a:rPr lang="en-US" dirty="0"/>
              <a:t/>
            </a:r>
            <a:br>
              <a:rPr lang="en-US" dirty="0"/>
            </a:br>
            <a:endParaRPr lang="en-US" dirty="0"/>
          </a:p>
        </p:txBody>
      </p:sp>
      <p:sp>
        <p:nvSpPr>
          <p:cNvPr id="3" name="Tijdelijke aanduiding voor inhoud 2"/>
          <p:cNvSpPr>
            <a:spLocks noGrp="1"/>
          </p:cNvSpPr>
          <p:nvPr>
            <p:ph sz="half" idx="2"/>
          </p:nvPr>
        </p:nvSpPr>
        <p:spPr>
          <a:xfrm>
            <a:off x="890588" y="1696278"/>
            <a:ext cx="10744200" cy="4161183"/>
          </a:xfrm>
        </p:spPr>
        <p:txBody>
          <a:bodyPr lIns="91440" tIns="45720" rIns="91440" bIns="45720" anchor="t">
            <a:normAutofit lnSpcReduction="10000"/>
          </a:bodyPr>
          <a:lstStyle/>
          <a:p>
            <a:pPr>
              <a:buNone/>
            </a:pPr>
            <a:r>
              <a:rPr lang="nl-NL" dirty="0">
                <a:latin typeface="Arial"/>
                <a:cs typeface="Arial"/>
              </a:rPr>
              <a:t>•</a:t>
            </a:r>
            <a:r>
              <a:rPr lang="nl-NL" b="1" dirty="0"/>
              <a:t>Welke sessie of ontmoeting blijft je het meeste bij?</a:t>
            </a:r>
            <a:endParaRPr lang="en-US" dirty="0"/>
          </a:p>
          <a:p>
            <a:pPr lvl="1"/>
            <a:r>
              <a:rPr lang="en-US" sz="2400" dirty="0"/>
              <a:t>Postgraduate specialty choice - how can we recruit to less popular </a:t>
            </a:r>
            <a:br>
              <a:rPr lang="en-US" sz="2400" dirty="0"/>
            </a:br>
            <a:r>
              <a:rPr lang="en-US" sz="2400" dirty="0"/>
              <a:t>specialties</a:t>
            </a:r>
            <a:endParaRPr lang="nl-NL" dirty="0">
              <a:solidFill>
                <a:srgbClr val="7030A0"/>
              </a:solidFill>
              <a:latin typeface="Arial"/>
              <a:cs typeface="Arial"/>
            </a:endParaRPr>
          </a:p>
          <a:p>
            <a:pPr>
              <a:buNone/>
            </a:pPr>
            <a:r>
              <a:rPr lang="nl-NL" dirty="0">
                <a:latin typeface="Arial"/>
                <a:cs typeface="Arial"/>
              </a:rPr>
              <a:t>•</a:t>
            </a:r>
            <a:r>
              <a:rPr lang="nl-NL" b="1" dirty="0"/>
              <a:t>Wat is je opgevallen?</a:t>
            </a:r>
            <a:endParaRPr lang="nl-NL" dirty="0"/>
          </a:p>
          <a:p>
            <a:pPr lvl="1"/>
            <a:r>
              <a:rPr lang="nl-NL" dirty="0">
                <a:latin typeface="Arial"/>
                <a:cs typeface="Arial"/>
              </a:rPr>
              <a:t>Tekort aan bepaalde specialismen zoals GPD / Huisartsen is globaal probleem. Beeldvorming over bepaalde specialismen niet makkelijk te veranderen (TV series nooit in de oudergeneeskunde) </a:t>
            </a:r>
          </a:p>
          <a:p>
            <a:pPr>
              <a:buNone/>
            </a:pPr>
            <a:r>
              <a:rPr lang="nl-NL" dirty="0">
                <a:latin typeface="Arial"/>
                <a:cs typeface="Arial"/>
              </a:rPr>
              <a:t>•</a:t>
            </a:r>
            <a:r>
              <a:rPr lang="nl-NL" b="1" dirty="0"/>
              <a:t>Wat neem je mee en wat ga je ermee doen?</a:t>
            </a:r>
            <a:endParaRPr lang="nl-NL" dirty="0"/>
          </a:p>
          <a:p>
            <a:pPr lvl="1"/>
            <a:r>
              <a:rPr lang="nl-NL" dirty="0"/>
              <a:t>Tips: eerder introduceren van minder populaire specialismen in de basisopleiding, voorlichten studenten met realistische beeldvorming en verwachtingenmanagement, na gekozen medische vervolgopleiding makkelijker kunnen switchen van opleiding. </a:t>
            </a:r>
          </a:p>
          <a:p>
            <a:pPr marL="0" indent="0">
              <a:buNone/>
            </a:pPr>
            <a:endParaRPr lang="nl-NL" dirty="0"/>
          </a:p>
        </p:txBody>
      </p:sp>
      <p:sp>
        <p:nvSpPr>
          <p:cNvPr id="7" name="Tijdelijke aanduiding voor dianummer 6"/>
          <p:cNvSpPr>
            <a:spLocks noGrp="1"/>
          </p:cNvSpPr>
          <p:nvPr>
            <p:ph type="sldNum" sz="quarter" idx="4294967295"/>
          </p:nvPr>
        </p:nvSpPr>
        <p:spPr>
          <a:xfrm>
            <a:off x="11634788" y="6381750"/>
            <a:ext cx="557212" cy="365125"/>
          </a:xfrm>
          <a:prstGeom prst="rect">
            <a:avLst/>
          </a:prstGeom>
        </p:spPr>
        <p:txBody>
          <a:bodyPr/>
          <a:lstStyle/>
          <a:p>
            <a:fld id="{55A188FA-AAFE-4713-8BE1-64CAD04AEEC4}" type="slidenum">
              <a:rPr lang="nl-NL" smtClean="0"/>
              <a:pPr/>
              <a:t>7</a:t>
            </a:fld>
            <a:endParaRPr lang="nl-NL"/>
          </a:p>
        </p:txBody>
      </p:sp>
      <p:sp>
        <p:nvSpPr>
          <p:cNvPr id="4" name="Rechthoek 3"/>
          <p:cNvSpPr/>
          <p:nvPr/>
        </p:nvSpPr>
        <p:spPr>
          <a:xfrm>
            <a:off x="281684" y="287258"/>
            <a:ext cx="4532010" cy="369332"/>
          </a:xfrm>
          <a:prstGeom prst="rect">
            <a:avLst/>
          </a:prstGeom>
        </p:spPr>
        <p:txBody>
          <a:bodyPr wrap="none">
            <a:spAutoFit/>
          </a:bodyPr>
          <a:lstStyle/>
          <a:p>
            <a:pPr>
              <a:buNone/>
            </a:pPr>
            <a:r>
              <a:rPr lang="nl-NL" dirty="0">
                <a:solidFill>
                  <a:srgbClr val="FF0000"/>
                </a:solidFill>
                <a:latin typeface="Arial"/>
                <a:cs typeface="Arial"/>
              </a:rPr>
              <a:t>Arja Zwirs/Beatrijs Planken- </a:t>
            </a:r>
            <a:r>
              <a:rPr lang="nl-NL">
                <a:solidFill>
                  <a:srgbClr val="FF0000"/>
                </a:solidFill>
                <a:latin typeface="Arial"/>
                <a:cs typeface="Arial"/>
              </a:rPr>
              <a:t>MVO leerhuis</a:t>
            </a:r>
            <a:endParaRPr lang="nl-NL" dirty="0">
              <a:solidFill>
                <a:srgbClr val="FF0000"/>
              </a:solidFill>
              <a:latin typeface="Arial"/>
              <a:cs typeface="Arial"/>
            </a:endParaRPr>
          </a:p>
        </p:txBody>
      </p:sp>
    </p:spTree>
    <p:extLst>
      <p:ext uri="{BB962C8B-B14F-4D97-AF65-F5344CB8AC3E}">
        <p14:creationId xmlns:p14="http://schemas.microsoft.com/office/powerpoint/2010/main" val="260302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57260" y="672977"/>
            <a:ext cx="10766044" cy="816236"/>
          </a:xfrm>
        </p:spPr>
        <p:txBody>
          <a:bodyPr/>
          <a:lstStyle/>
          <a:p>
            <a:pPr algn="ctr"/>
            <a:r>
              <a:rPr lang="en-US" dirty="0"/>
              <a:t>Het </a:t>
            </a:r>
            <a:r>
              <a:rPr lang="en-US" dirty="0" err="1"/>
              <a:t>belang</a:t>
            </a:r>
            <a:r>
              <a:rPr lang="en-US" dirty="0"/>
              <a:t> van </a:t>
            </a:r>
            <a:r>
              <a:rPr lang="en-US" dirty="0" err="1"/>
              <a:t>een</a:t>
            </a:r>
            <a:r>
              <a:rPr lang="en-US" dirty="0"/>
              <a:t> </a:t>
            </a:r>
            <a:r>
              <a:rPr lang="en-US" dirty="0" err="1"/>
              <a:t>veilig</a:t>
            </a:r>
            <a:r>
              <a:rPr lang="en-US" dirty="0"/>
              <a:t> </a:t>
            </a:r>
            <a:r>
              <a:rPr lang="en-US" dirty="0" err="1"/>
              <a:t>opleidingsklimaat</a:t>
            </a:r>
            <a:endParaRPr lang="en-US" dirty="0"/>
          </a:p>
        </p:txBody>
      </p:sp>
      <p:sp>
        <p:nvSpPr>
          <p:cNvPr id="3" name="Tijdelijke aanduiding voor inhoud 2"/>
          <p:cNvSpPr>
            <a:spLocks noGrp="1"/>
          </p:cNvSpPr>
          <p:nvPr>
            <p:ph sz="half" idx="2"/>
          </p:nvPr>
        </p:nvSpPr>
        <p:spPr>
          <a:xfrm>
            <a:off x="206616" y="1489213"/>
            <a:ext cx="11667332" cy="4892537"/>
          </a:xfrm>
        </p:spPr>
        <p:txBody>
          <a:bodyPr lIns="91440" tIns="45720" rIns="91440" bIns="45720" anchor="t">
            <a:normAutofit/>
          </a:bodyPr>
          <a:lstStyle/>
          <a:p>
            <a:pPr>
              <a:buNone/>
            </a:pPr>
            <a:r>
              <a:rPr lang="nl-NL" sz="2100" dirty="0">
                <a:latin typeface="Arial"/>
                <a:cs typeface="Arial"/>
              </a:rPr>
              <a:t>• </a:t>
            </a:r>
            <a:r>
              <a:rPr lang="nl-NL" sz="2100" b="1" dirty="0"/>
              <a:t>Welke sessie of ontmoeting blijft je het meeste bij?</a:t>
            </a:r>
          </a:p>
          <a:p>
            <a:pPr marL="42863" indent="-42863">
              <a:lnSpc>
                <a:spcPct val="110000"/>
              </a:lnSpc>
              <a:buNone/>
            </a:pPr>
            <a:r>
              <a:rPr lang="en-US" sz="2100" dirty="0"/>
              <a:t>Psychological Safety in the Clinical Learning Environment: The Path to Learning, Belonging, and Growth for Trainees</a:t>
            </a:r>
          </a:p>
          <a:p>
            <a:pPr>
              <a:buNone/>
            </a:pPr>
            <a:r>
              <a:rPr lang="nl-NL" sz="2100" dirty="0">
                <a:latin typeface="Arial"/>
                <a:cs typeface="Arial"/>
              </a:rPr>
              <a:t>• </a:t>
            </a:r>
            <a:r>
              <a:rPr lang="nl-NL" sz="2100" b="1" dirty="0"/>
              <a:t>Wat is je opgevallen?</a:t>
            </a:r>
          </a:p>
          <a:p>
            <a:pPr marL="92075" indent="-42863">
              <a:lnSpc>
                <a:spcPct val="110000"/>
              </a:lnSpc>
              <a:buNone/>
            </a:pPr>
            <a:r>
              <a:rPr lang="nl-NL" sz="2100" dirty="0"/>
              <a:t> Nogmaals bevestigd hoe belangrijk een veilig leerklimaat is. En dit effect is nog sterker tijdens klinische training (</a:t>
            </a:r>
            <a:r>
              <a:rPr lang="nl-NL" sz="2100" dirty="0" err="1"/>
              <a:t>Msc</a:t>
            </a:r>
            <a:r>
              <a:rPr lang="nl-NL" sz="2100" dirty="0"/>
              <a:t>/opleiding medisch specialist) dan tijdens </a:t>
            </a:r>
            <a:r>
              <a:rPr lang="nl-NL" sz="2100" dirty="0" err="1"/>
              <a:t>Bsc</a:t>
            </a:r>
            <a:r>
              <a:rPr lang="nl-NL" sz="2100" dirty="0"/>
              <a:t>. Er is een duidelijke link (</a:t>
            </a:r>
            <a:r>
              <a:rPr lang="nl-NL" sz="2100" dirty="0" err="1"/>
              <a:t>evidence</a:t>
            </a:r>
            <a:r>
              <a:rPr lang="nl-NL" sz="2100" dirty="0"/>
              <a:t> </a:t>
            </a:r>
            <a:r>
              <a:rPr lang="nl-NL" sz="2100" dirty="0" err="1"/>
              <a:t>based</a:t>
            </a:r>
            <a:r>
              <a:rPr lang="nl-NL" sz="2100" dirty="0"/>
              <a:t>) tussen onveiligheid leerklimaat – </a:t>
            </a:r>
            <a:r>
              <a:rPr lang="nl-NL" sz="2100" dirty="0" err="1"/>
              <a:t>burn</a:t>
            </a:r>
            <a:r>
              <a:rPr lang="nl-NL" sz="2100" dirty="0"/>
              <a:t> out-carrièreperspectief. Veilig verhoogt betrokkenheid en verminderd angst om continu beoordeeld te worden en bezig te zijn met beeldvorming.</a:t>
            </a:r>
          </a:p>
          <a:p>
            <a:pPr>
              <a:buNone/>
            </a:pPr>
            <a:r>
              <a:rPr lang="nl-NL" sz="2100" dirty="0">
                <a:latin typeface="Arial"/>
                <a:cs typeface="Arial"/>
              </a:rPr>
              <a:t>• </a:t>
            </a:r>
            <a:r>
              <a:rPr lang="nl-NL" sz="2100" b="1" dirty="0"/>
              <a:t>Wat neem je mee en wat ga je ermee doen?</a:t>
            </a:r>
            <a:endParaRPr lang="nl-NL" sz="2100" dirty="0"/>
          </a:p>
          <a:p>
            <a:pPr marL="0" indent="0">
              <a:buNone/>
            </a:pPr>
            <a:r>
              <a:rPr lang="nl-NL" sz="2100" dirty="0"/>
              <a:t>Veilig leerklimaat doe je echt samen en gaat niet vanzelf: </a:t>
            </a:r>
            <a:r>
              <a:rPr lang="nl-NL" sz="2100" u="sng" dirty="0"/>
              <a:t>zie figuur volgende dia.</a:t>
            </a:r>
            <a:r>
              <a:rPr lang="nl-NL" sz="2100" dirty="0"/>
              <a:t> Hier kun je op trainen. Kwetsbaar opstellen van supervisor draagt positief bij.</a:t>
            </a:r>
          </a:p>
        </p:txBody>
      </p:sp>
      <p:sp>
        <p:nvSpPr>
          <p:cNvPr id="7" name="Tijdelijke aanduiding voor dianummer 6"/>
          <p:cNvSpPr>
            <a:spLocks noGrp="1"/>
          </p:cNvSpPr>
          <p:nvPr>
            <p:ph type="sldNum" sz="quarter" idx="4294967295"/>
          </p:nvPr>
        </p:nvSpPr>
        <p:spPr>
          <a:xfrm>
            <a:off x="11634788" y="6381750"/>
            <a:ext cx="557212" cy="365125"/>
          </a:xfrm>
          <a:prstGeom prst="rect">
            <a:avLst/>
          </a:prstGeom>
        </p:spPr>
        <p:txBody>
          <a:bodyPr/>
          <a:lstStyle/>
          <a:p>
            <a:fld id="{55A188FA-AAFE-4713-8BE1-64CAD04AEEC4}" type="slidenum">
              <a:rPr lang="nl-NL" smtClean="0"/>
              <a:pPr/>
              <a:t>8</a:t>
            </a:fld>
            <a:endParaRPr lang="nl-NL"/>
          </a:p>
        </p:txBody>
      </p:sp>
      <p:sp>
        <p:nvSpPr>
          <p:cNvPr id="6" name="Rechthoek 5"/>
          <p:cNvSpPr/>
          <p:nvPr/>
        </p:nvSpPr>
        <p:spPr>
          <a:xfrm>
            <a:off x="206616" y="84228"/>
            <a:ext cx="4673139" cy="369332"/>
          </a:xfrm>
          <a:prstGeom prst="rect">
            <a:avLst/>
          </a:prstGeom>
        </p:spPr>
        <p:txBody>
          <a:bodyPr wrap="none">
            <a:spAutoFit/>
          </a:bodyPr>
          <a:lstStyle/>
          <a:p>
            <a:pPr>
              <a:buNone/>
            </a:pPr>
            <a:r>
              <a:rPr lang="nl-NL" dirty="0">
                <a:solidFill>
                  <a:srgbClr val="FF0000"/>
                </a:solidFill>
                <a:latin typeface="Arial"/>
                <a:cs typeface="Arial"/>
              </a:rPr>
              <a:t>Beatrijs Planken/ Arja Zwirs- MVO Leerhuis </a:t>
            </a:r>
          </a:p>
        </p:txBody>
      </p:sp>
    </p:spTree>
    <p:extLst>
      <p:ext uri="{BB962C8B-B14F-4D97-AF65-F5344CB8AC3E}">
        <p14:creationId xmlns:p14="http://schemas.microsoft.com/office/powerpoint/2010/main" val="2420491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ep 2"/>
          <p:cNvGrpSpPr/>
          <p:nvPr/>
        </p:nvGrpSpPr>
        <p:grpSpPr>
          <a:xfrm>
            <a:off x="596348" y="980661"/>
            <a:ext cx="10668000" cy="4770782"/>
            <a:chOff x="6915150" y="2419350"/>
            <a:chExt cx="4724400" cy="3810000"/>
          </a:xfrm>
        </p:grpSpPr>
        <p:pic>
          <p:nvPicPr>
            <p:cNvPr id="4" name="Picture 2" descr="18aadf3fa275d33f1731"/>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b="-2"/>
            <a:stretch/>
          </p:blipFill>
          <p:spPr bwMode="auto">
            <a:xfrm>
              <a:off x="6915150" y="2419350"/>
              <a:ext cx="4724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vak 4"/>
            <p:cNvSpPr txBox="1"/>
            <p:nvPr/>
          </p:nvSpPr>
          <p:spPr>
            <a:xfrm>
              <a:off x="6915150" y="2419350"/>
              <a:ext cx="3720057" cy="369332"/>
            </a:xfrm>
            <a:prstGeom prst="rect">
              <a:avLst/>
            </a:prstGeom>
            <a:noFill/>
          </p:spPr>
          <p:txBody>
            <a:bodyPr wrap="none" rtlCol="0">
              <a:spAutoFit/>
            </a:bodyPr>
            <a:lstStyle/>
            <a:p>
              <a:r>
                <a:rPr lang="nl-NL" b="1" dirty="0"/>
                <a:t>Draagt bij aan veilig leerklimaat:</a:t>
              </a:r>
            </a:p>
          </p:txBody>
        </p:sp>
      </p:grpSp>
    </p:spTree>
    <p:extLst>
      <p:ext uri="{BB962C8B-B14F-4D97-AF65-F5344CB8AC3E}">
        <p14:creationId xmlns:p14="http://schemas.microsoft.com/office/powerpoint/2010/main" val="1282251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msterdam UMC">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sterdamUMC_Onderwijs.potx" id="{DC03030A-115E-43D8-AC97-B5D4792F1432}" vid="{084F3628-D68D-4C45-922F-21B4902B8263}"/>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msterdam UMC">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msterdam UMC">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Vergaderdatum xmlns="0b3fd452-b1f4-45ae-923e-2f19ffc4f8fd" xsi:nil="true"/>
    <TaxCatchAll xmlns="f41bca70-93f6-4be0-b89a-6aca1cf35e4c" xsi:nil="true"/>
    <lcf76f155ced4ddcb4097134ff3c332f xmlns="0b3fd452-b1f4-45ae-923e-2f19ffc4f8fd">
      <Terms xmlns="http://schemas.microsoft.com/office/infopath/2007/PartnerControls"/>
    </lcf76f155ced4ddcb4097134ff3c332f>
    <Vergaderdatum1 xmlns="0b3fd452-b1f4-45ae-923e-2f19ffc4f8fd" xsi:nil="true"/>
    <SharedWithUsers xmlns="f41bca70-93f6-4be0-b89a-6aca1cf35e4c">
      <UserInfo>
        <DisplayName>Ruiter, M.C. de (Marike)</DisplayName>
        <AccountId>766</AccountId>
        <AccountType/>
      </UserInfo>
      <UserInfo>
        <DisplayName>Reefman, E. (Esther)</DisplayName>
        <AccountId>52</AccountId>
        <AccountType/>
      </UserInfo>
      <UserInfo>
        <DisplayName>Burgt, S.M.E. van der (Stéphanie)</DisplayName>
        <AccountId>30</AccountId>
        <AccountType/>
      </UserInfo>
      <UserInfo>
        <DisplayName>Luk, F. (Franka)</DisplayName>
        <AccountId>316</AccountId>
        <AccountType/>
      </UserInfo>
      <UserInfo>
        <DisplayName>Ploegmakers, K.J. (Kim)</DisplayName>
        <AccountId>186</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FF1C8252C55AC4B97B419DD502FEFF5" ma:contentTypeVersion="19" ma:contentTypeDescription="Een nieuw document maken." ma:contentTypeScope="" ma:versionID="dc9528cdb42ca4f5c769b6cf4d290925">
  <xsd:schema xmlns:xsd="http://www.w3.org/2001/XMLSchema" xmlns:xs="http://www.w3.org/2001/XMLSchema" xmlns:p="http://schemas.microsoft.com/office/2006/metadata/properties" xmlns:ns2="0b3fd452-b1f4-45ae-923e-2f19ffc4f8fd" xmlns:ns3="f41bca70-93f6-4be0-b89a-6aca1cf35e4c" targetNamespace="http://schemas.microsoft.com/office/2006/metadata/properties" ma:root="true" ma:fieldsID="e41a864f2be012c7cb09e68d63c711fa" ns2:_="" ns3:_="">
    <xsd:import namespace="0b3fd452-b1f4-45ae-923e-2f19ffc4f8fd"/>
    <xsd:import namespace="f41bca70-93f6-4be0-b89a-6aca1cf35e4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Vergaderdatum" minOccurs="0"/>
                <xsd:element ref="ns2:Vergaderdatum1"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3fd452-b1f4-45ae-923e-2f19ffc4f8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Vergaderdatum" ma:index="19" nillable="true" ma:displayName="Vergaderdatum" ma:description="Optioneel is de vergaderdatum toe te voegen. Dit maakt documenten makkelijker vindbaar" ma:format="DateOnly" ma:internalName="Vergaderdatum">
      <xsd:simpleType>
        <xsd:restriction base="dms:DateTime"/>
      </xsd:simpleType>
    </xsd:element>
    <xsd:element name="Vergaderdatum1" ma:index="20" nillable="true" ma:displayName="Vergaderdatum1" ma:description="Hier kan optioneel een vergaderdatum worden toegevoegd zodat documenten weer snel terug te vinden zijn." ma:format="DateOnly" ma:internalName="Vergaderdatum1">
      <xsd:simpleType>
        <xsd:restriction base="dms:DateTime"/>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Afbeeldingtags" ma:readOnly="false" ma:fieldId="{5cf76f15-5ced-4ddc-b409-7134ff3c332f}" ma:taxonomyMulti="true" ma:sspId="296240b3-82fb-446b-a13e-4fc46c6b656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41bca70-93f6-4be0-b89a-6aca1cf35e4c" elementFormDefault="qualified">
    <xsd:import namespace="http://schemas.microsoft.com/office/2006/documentManagement/types"/>
    <xsd:import namespace="http://schemas.microsoft.com/office/infopath/2007/PartnerControls"/>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TaxCatchAll" ma:index="24" nillable="true" ma:displayName="Taxonomy Catch All Column" ma:hidden="true" ma:list="{216d6842-8913-4c58-978e-2d7c888c66d7}" ma:internalName="TaxCatchAll" ma:showField="CatchAllData" ma:web="f41bca70-93f6-4be0-b89a-6aca1cf35e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A08492F-67A3-4E22-8E9D-837FF2E2FF6A}">
  <ds:schemaRefs>
    <ds:schemaRef ds:uri="http://purl.org/dc/terms/"/>
    <ds:schemaRef ds:uri="http://schemas.microsoft.com/office/2006/documentManagement/types"/>
    <ds:schemaRef ds:uri="0b3fd452-b1f4-45ae-923e-2f19ffc4f8fd"/>
    <ds:schemaRef ds:uri="http://purl.org/dc/elements/1.1/"/>
    <ds:schemaRef ds:uri="http://schemas.microsoft.com/office/infopath/2007/PartnerControls"/>
    <ds:schemaRef ds:uri="http://schemas.openxmlformats.org/package/2006/metadata/core-properties"/>
    <ds:schemaRef ds:uri="f41bca70-93f6-4be0-b89a-6aca1cf35e4c"/>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B6159DE2-AB23-4D87-BCF1-5243A4C6FA47}">
  <ds:schemaRefs>
    <ds:schemaRef ds:uri="http://schemas.microsoft.com/sharepoint/v3/contenttype/forms"/>
  </ds:schemaRefs>
</ds:datastoreItem>
</file>

<file path=customXml/itemProps3.xml><?xml version="1.0" encoding="utf-8"?>
<ds:datastoreItem xmlns:ds="http://schemas.openxmlformats.org/officeDocument/2006/customXml" ds:itemID="{CF16124C-DEB1-4EDB-B160-1EA9E54D11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3fd452-b1f4-45ae-923e-2f19ffc4f8fd"/>
    <ds:schemaRef ds:uri="f41bca70-93f6-4be0-b89a-6aca1cf35e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AmsterdamUMC_Onderwijs</Template>
  <TotalTime>2326</TotalTime>
  <Words>877</Words>
  <Application>Microsoft Office PowerPoint</Application>
  <PresentationFormat>Breedbeeld</PresentationFormat>
  <Paragraphs>97</Paragraphs>
  <Slides>12</Slides>
  <Notes>5</Notes>
  <HiddenSlides>0</HiddenSlides>
  <MMClips>0</MMClips>
  <ScaleCrop>false</ScaleCrop>
  <HeadingPairs>
    <vt:vector size="6" baseType="variant">
      <vt:variant>
        <vt:lpstr>Gebruikte lettertypen</vt:lpstr>
      </vt:variant>
      <vt:variant>
        <vt:i4>4</vt:i4>
      </vt:variant>
      <vt:variant>
        <vt:lpstr>Thema</vt:lpstr>
      </vt:variant>
      <vt:variant>
        <vt:i4>4</vt:i4>
      </vt:variant>
      <vt:variant>
        <vt:lpstr>Diatitels</vt:lpstr>
      </vt:variant>
      <vt:variant>
        <vt:i4>12</vt:i4>
      </vt:variant>
    </vt:vector>
  </HeadingPairs>
  <TitlesOfParts>
    <vt:vector size="20" baseType="lpstr">
      <vt:lpstr>Arial</vt:lpstr>
      <vt:lpstr>Calibri</vt:lpstr>
      <vt:lpstr>Calibri Light</vt:lpstr>
      <vt:lpstr>Trebuchet MS</vt:lpstr>
      <vt:lpstr>Kantoorthema</vt:lpstr>
      <vt:lpstr>Kantoorthema</vt:lpstr>
      <vt:lpstr>1_Kantoorthema</vt:lpstr>
      <vt:lpstr>Kantoorthema</vt:lpstr>
      <vt:lpstr>PowerPoint-presentatie</vt:lpstr>
      <vt:lpstr>Achtergrond: AMEE 2023</vt:lpstr>
      <vt:lpstr>Bijdrage en opbrengsten van AMEE:  een greepje uit het "aanbod"</vt:lpstr>
      <vt:lpstr>Iedereen worstelt met dezelfde thema’s Kirsten Douma</vt:lpstr>
      <vt:lpstr>Kirsten Douma</vt:lpstr>
      <vt:lpstr>PowerPoint-presentatie</vt:lpstr>
      <vt:lpstr>Kiezen voor minder populaire specialismen </vt:lpstr>
      <vt:lpstr>Het belang van een veilig opleidingsklimaat</vt:lpstr>
      <vt:lpstr>PowerPoint-presentatie</vt:lpstr>
      <vt:lpstr>Sum-up</vt:lpstr>
      <vt:lpstr>TLC activiteiten komende tijd</vt:lpstr>
      <vt:lpstr>Afsluiting</vt:lpstr>
    </vt:vector>
  </TitlesOfParts>
  <Company>AMC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O3 themaclub</dc:title>
  <dc:creator>Albicher, C.E.G. (Chantal)</dc:creator>
  <cp:lastModifiedBy>Reefman, E. (Esther)</cp:lastModifiedBy>
  <cp:revision>981</cp:revision>
  <dcterms:created xsi:type="dcterms:W3CDTF">2021-01-12T13:34:50Z</dcterms:created>
  <dcterms:modified xsi:type="dcterms:W3CDTF">2023-10-17T09:46:43Z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0x0101005FF1C8252C55AC4B97B419DD502FEFF5</vt:lpwstr>
  </property>
  <property fmtid="{D5CDD505-2E9C-101B-9397-08002B2CF9AE}" pid="3" name="MediaServiceImageTags">
    <vt:lpwstr/>
  </property>
</Properties>
</file>