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sldIdLst>
    <p:sldId id="324" r:id="rId5"/>
    <p:sldId id="295" r:id="rId6"/>
    <p:sldId id="300" r:id="rId7"/>
    <p:sldId id="296" r:id="rId8"/>
    <p:sldId id="260" r:id="rId9"/>
    <p:sldId id="297" r:id="rId10"/>
    <p:sldId id="256" r:id="rId11"/>
    <p:sldId id="298" r:id="rId12"/>
    <p:sldId id="301" r:id="rId13"/>
    <p:sldId id="299" r:id="rId14"/>
    <p:sldId id="291" r:id="rId15"/>
  </p:sldIdLst>
  <p:sldSz cx="30275213" cy="21383625"/>
  <p:notesSz cx="7315200" cy="9601200"/>
  <p:defaultTextStyle>
    <a:defPPr>
      <a:defRPr lang="en-US"/>
    </a:defPPr>
    <a:lvl1pPr marL="0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1pPr>
    <a:lvl2pPr marL="1522293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2pPr>
    <a:lvl3pPr marL="3044586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3pPr>
    <a:lvl4pPr marL="4566879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4pPr>
    <a:lvl5pPr marL="6089172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5pPr>
    <a:lvl6pPr marL="7611466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6pPr>
    <a:lvl7pPr marL="9133759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7pPr>
    <a:lvl8pPr marL="10656052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8pPr>
    <a:lvl9pPr marL="12178345" algn="l" defTabSz="3044586" rtl="0" eaLnBrk="1" latinLnBrk="0" hangingPunct="1">
      <a:defRPr sz="59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2"/>
    <a:srgbClr val="00B0EE"/>
    <a:srgbClr val="F6F7FC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3B920-D3DC-4764-A846-D63763D4FAC5}" v="28" dt="2024-04-03T13:59:43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132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 Wilkinson" userId="S::m.c.wilkinson@uva.nl::d3605043-e296-46ad-a8b7-c819ab3bbdf5" providerId="AD" clId="Web-{4AC82EFC-1FC8-F564-23DD-0A1B11C07873}"/>
    <pc:docChg chg="modSld">
      <pc:chgData name="Maryn Wilkinson" userId="S::m.c.wilkinson@uva.nl::d3605043-e296-46ad-a8b7-c819ab3bbdf5" providerId="AD" clId="Web-{4AC82EFC-1FC8-F564-23DD-0A1B11C07873}" dt="2024-02-15T09:26:21.437" v="550" actId="20577"/>
      <pc:docMkLst>
        <pc:docMk/>
      </pc:docMkLst>
      <pc:sldChg chg="modSp">
        <pc:chgData name="Maryn Wilkinson" userId="S::m.c.wilkinson@uva.nl::d3605043-e296-46ad-a8b7-c819ab3bbdf5" providerId="AD" clId="Web-{4AC82EFC-1FC8-F564-23DD-0A1B11C07873}" dt="2024-02-15T09:25:14.385" v="515" actId="20577"/>
        <pc:sldMkLst>
          <pc:docMk/>
          <pc:sldMk cId="3396915565" sldId="260"/>
        </pc:sldMkLst>
        <pc:spChg chg="mod">
          <ac:chgData name="Maryn Wilkinson" userId="S::m.c.wilkinson@uva.nl::d3605043-e296-46ad-a8b7-c819ab3bbdf5" providerId="AD" clId="Web-{4AC82EFC-1FC8-F564-23DD-0A1B11C07873}" dt="2024-02-15T09:19:01.263" v="418" actId="20577"/>
          <ac:spMkLst>
            <pc:docMk/>
            <pc:sldMk cId="3396915565" sldId="260"/>
            <ac:spMk id="37" creationId="{00000000-0000-0000-0000-000000000000}"/>
          </ac:spMkLst>
        </pc:spChg>
        <pc:spChg chg="mod">
          <ac:chgData name="Maryn Wilkinson" userId="S::m.c.wilkinson@uva.nl::d3605043-e296-46ad-a8b7-c819ab3bbdf5" providerId="AD" clId="Web-{4AC82EFC-1FC8-F564-23DD-0A1B11C07873}" dt="2024-02-15T09:19:49.173" v="428" actId="20577"/>
          <ac:spMkLst>
            <pc:docMk/>
            <pc:sldMk cId="3396915565" sldId="260"/>
            <ac:spMk id="38" creationId="{00000000-0000-0000-0000-000000000000}"/>
          </ac:spMkLst>
        </pc:spChg>
        <pc:spChg chg="mod">
          <ac:chgData name="Maryn Wilkinson" userId="S::m.c.wilkinson@uva.nl::d3605043-e296-46ad-a8b7-c819ab3bbdf5" providerId="AD" clId="Web-{4AC82EFC-1FC8-F564-23DD-0A1B11C07873}" dt="2024-02-15T09:21:14.914" v="442" actId="20577"/>
          <ac:spMkLst>
            <pc:docMk/>
            <pc:sldMk cId="3396915565" sldId="260"/>
            <ac:spMk id="47" creationId="{00000000-0000-0000-0000-000000000000}"/>
          </ac:spMkLst>
        </pc:spChg>
        <pc:spChg chg="mod">
          <ac:chgData name="Maryn Wilkinson" userId="S::m.c.wilkinson@uva.nl::d3605043-e296-46ad-a8b7-c819ab3bbdf5" providerId="AD" clId="Web-{4AC82EFC-1FC8-F564-23DD-0A1B11C07873}" dt="2024-02-15T09:25:14.385" v="515" actId="20577"/>
          <ac:spMkLst>
            <pc:docMk/>
            <pc:sldMk cId="3396915565" sldId="260"/>
            <ac:spMk id="62" creationId="{00000000-0000-0000-0000-000000000000}"/>
          </ac:spMkLst>
        </pc:spChg>
        <pc:spChg chg="mod">
          <ac:chgData name="Maryn Wilkinson" userId="S::m.c.wilkinson@uva.nl::d3605043-e296-46ad-a8b7-c819ab3bbdf5" providerId="AD" clId="Web-{4AC82EFC-1FC8-F564-23DD-0A1B11C07873}" dt="2024-02-15T09:22:01.558" v="477" actId="1076"/>
          <ac:spMkLst>
            <pc:docMk/>
            <pc:sldMk cId="3396915565" sldId="260"/>
            <ac:spMk id="71" creationId="{00000000-0000-0000-0000-000000000000}"/>
          </ac:spMkLst>
        </pc:spChg>
        <pc:spChg chg="mod">
          <ac:chgData name="Maryn Wilkinson" userId="S::m.c.wilkinson@uva.nl::d3605043-e296-46ad-a8b7-c819ab3bbdf5" providerId="AD" clId="Web-{4AC82EFC-1FC8-F564-23DD-0A1B11C07873}" dt="2024-02-15T09:21:52.260" v="474" actId="1076"/>
          <ac:spMkLst>
            <pc:docMk/>
            <pc:sldMk cId="3396915565" sldId="260"/>
            <ac:spMk id="75" creationId="{00000000-0000-0000-0000-000000000000}"/>
          </ac:spMkLst>
        </pc:spChg>
        <pc:spChg chg="mod">
          <ac:chgData name="Maryn Wilkinson" userId="S::m.c.wilkinson@uva.nl::d3605043-e296-46ad-a8b7-c819ab3bbdf5" providerId="AD" clId="Web-{4AC82EFC-1FC8-F564-23DD-0A1B11C07873}" dt="2024-02-15T09:21:56.292" v="476" actId="20577"/>
          <ac:spMkLst>
            <pc:docMk/>
            <pc:sldMk cId="3396915565" sldId="260"/>
            <ac:spMk id="77" creationId="{00000000-0000-0000-0000-000000000000}"/>
          </ac:spMkLst>
        </pc:spChg>
        <pc:spChg chg="mod">
          <ac:chgData name="Maryn Wilkinson" userId="S::m.c.wilkinson@uva.nl::d3605043-e296-46ad-a8b7-c819ab3bbdf5" providerId="AD" clId="Web-{4AC82EFC-1FC8-F564-23DD-0A1B11C07873}" dt="2024-02-15T09:22:13.028" v="478" actId="1076"/>
          <ac:spMkLst>
            <pc:docMk/>
            <pc:sldMk cId="3396915565" sldId="260"/>
            <ac:spMk id="84" creationId="{212EBCC2-DD0F-4094-8141-635D645DB824}"/>
          </ac:spMkLst>
        </pc:spChg>
      </pc:sldChg>
      <pc:sldChg chg="modSp">
        <pc:chgData name="Maryn Wilkinson" userId="S::m.c.wilkinson@uva.nl::d3605043-e296-46ad-a8b7-c819ab3bbdf5" providerId="AD" clId="Web-{4AC82EFC-1FC8-F564-23DD-0A1B11C07873}" dt="2024-02-15T09:07:15.461" v="121" actId="20577"/>
        <pc:sldMkLst>
          <pc:docMk/>
          <pc:sldMk cId="3772104993" sldId="295"/>
        </pc:sldMkLst>
        <pc:spChg chg="mod">
          <ac:chgData name="Maryn Wilkinson" userId="S::m.c.wilkinson@uva.nl::d3605043-e296-46ad-a8b7-c819ab3bbdf5" providerId="AD" clId="Web-{4AC82EFC-1FC8-F564-23DD-0A1B11C07873}" dt="2024-02-15T09:07:15.461" v="121" actId="20577"/>
          <ac:spMkLst>
            <pc:docMk/>
            <pc:sldMk cId="3772104993" sldId="295"/>
            <ac:spMk id="3" creationId="{4D9BAD58-D594-ADAC-A69E-C65EB5497666}"/>
          </ac:spMkLst>
        </pc:spChg>
      </pc:sldChg>
      <pc:sldChg chg="modSp">
        <pc:chgData name="Maryn Wilkinson" userId="S::m.c.wilkinson@uva.nl::d3605043-e296-46ad-a8b7-c819ab3bbdf5" providerId="AD" clId="Web-{4AC82EFC-1FC8-F564-23DD-0A1B11C07873}" dt="2024-02-15T09:17:43.867" v="396" actId="20577"/>
        <pc:sldMkLst>
          <pc:docMk/>
          <pc:sldMk cId="2852550305" sldId="296"/>
        </pc:sldMkLst>
        <pc:spChg chg="mod">
          <ac:chgData name="Maryn Wilkinson" userId="S::m.c.wilkinson@uva.nl::d3605043-e296-46ad-a8b7-c819ab3bbdf5" providerId="AD" clId="Web-{4AC82EFC-1FC8-F564-23DD-0A1B11C07873}" dt="2024-02-15T09:13:16.925" v="246" actId="20577"/>
          <ac:spMkLst>
            <pc:docMk/>
            <pc:sldMk cId="2852550305" sldId="296"/>
            <ac:spMk id="2" creationId="{E293911F-6ACB-4D61-288C-45334F82F95A}"/>
          </ac:spMkLst>
        </pc:spChg>
        <pc:spChg chg="mod">
          <ac:chgData name="Maryn Wilkinson" userId="S::m.c.wilkinson@uva.nl::d3605043-e296-46ad-a8b7-c819ab3bbdf5" providerId="AD" clId="Web-{4AC82EFC-1FC8-F564-23DD-0A1B11C07873}" dt="2024-02-15T09:17:43.867" v="396" actId="20577"/>
          <ac:spMkLst>
            <pc:docMk/>
            <pc:sldMk cId="2852550305" sldId="296"/>
            <ac:spMk id="3" creationId="{4D9BAD58-D594-ADAC-A69E-C65EB5497666}"/>
          </ac:spMkLst>
        </pc:spChg>
      </pc:sldChg>
      <pc:sldChg chg="modSp">
        <pc:chgData name="Maryn Wilkinson" userId="S::m.c.wilkinson@uva.nl::d3605043-e296-46ad-a8b7-c819ab3bbdf5" providerId="AD" clId="Web-{4AC82EFC-1FC8-F564-23DD-0A1B11C07873}" dt="2024-02-15T09:26:21.437" v="550" actId="20577"/>
        <pc:sldMkLst>
          <pc:docMk/>
          <pc:sldMk cId="2827597957" sldId="297"/>
        </pc:sldMkLst>
        <pc:spChg chg="mod">
          <ac:chgData name="Maryn Wilkinson" userId="S::m.c.wilkinson@uva.nl::d3605043-e296-46ad-a8b7-c819ab3bbdf5" providerId="AD" clId="Web-{4AC82EFC-1FC8-F564-23DD-0A1B11C07873}" dt="2024-02-15T09:26:21.437" v="550" actId="20577"/>
          <ac:spMkLst>
            <pc:docMk/>
            <pc:sldMk cId="2827597957" sldId="297"/>
            <ac:spMk id="3" creationId="{4D9BAD58-D594-ADAC-A69E-C65EB5497666}"/>
          </ac:spMkLst>
        </pc:spChg>
      </pc:sldChg>
      <pc:sldChg chg="modSp">
        <pc:chgData name="Maryn Wilkinson" userId="S::m.c.wilkinson@uva.nl::d3605043-e296-46ad-a8b7-c819ab3bbdf5" providerId="AD" clId="Web-{4AC82EFC-1FC8-F564-23DD-0A1B11C07873}" dt="2024-02-15T09:13:03.518" v="243" actId="20577"/>
        <pc:sldMkLst>
          <pc:docMk/>
          <pc:sldMk cId="2410270147" sldId="300"/>
        </pc:sldMkLst>
        <pc:spChg chg="mod">
          <ac:chgData name="Maryn Wilkinson" userId="S::m.c.wilkinson@uva.nl::d3605043-e296-46ad-a8b7-c819ab3bbdf5" providerId="AD" clId="Web-{4AC82EFC-1FC8-F564-23DD-0A1B11C07873}" dt="2024-02-15T09:13:03.518" v="243" actId="20577"/>
          <ac:spMkLst>
            <pc:docMk/>
            <pc:sldMk cId="2410270147" sldId="300"/>
            <ac:spMk id="3" creationId="{4D9BAD58-D594-ADAC-A69E-C65EB5497666}"/>
          </ac:spMkLst>
        </pc:spChg>
      </pc:sldChg>
    </pc:docChg>
  </pc:docChgLst>
  <pc:docChgLst>
    <pc:chgData name="Eva Breedveld" userId="S::e.breedveld@uva.nl::ade5aeed-9448-4163-adff-3b6cd1c4309f" providerId="AD" clId="Web-{64B3B920-D3DC-4764-A846-D63763D4FAC5}"/>
    <pc:docChg chg="modSld">
      <pc:chgData name="Eva Breedveld" userId="S::e.breedveld@uva.nl::ade5aeed-9448-4163-adff-3b6cd1c4309f" providerId="AD" clId="Web-{64B3B920-D3DC-4764-A846-D63763D4FAC5}" dt="2024-04-03T13:59:38.957" v="11" actId="20577"/>
      <pc:docMkLst>
        <pc:docMk/>
      </pc:docMkLst>
      <pc:sldChg chg="modSp">
        <pc:chgData name="Eva Breedveld" userId="S::e.breedveld@uva.nl::ade5aeed-9448-4163-adff-3b6cd1c4309f" providerId="AD" clId="Web-{64B3B920-D3DC-4764-A846-D63763D4FAC5}" dt="2024-04-03T13:59:38.957" v="11" actId="20577"/>
        <pc:sldMkLst>
          <pc:docMk/>
          <pc:sldMk cId="3396915565" sldId="260"/>
        </pc:sldMkLst>
        <pc:spChg chg="mod">
          <ac:chgData name="Eva Breedveld" userId="S::e.breedveld@uva.nl::ade5aeed-9448-4163-adff-3b6cd1c4309f" providerId="AD" clId="Web-{64B3B920-D3DC-4764-A846-D63763D4FAC5}" dt="2024-04-03T13:59:29.172" v="4" actId="20577"/>
          <ac:spMkLst>
            <pc:docMk/>
            <pc:sldMk cId="3396915565" sldId="260"/>
            <ac:spMk id="70" creationId="{00000000-0000-0000-0000-000000000000}"/>
          </ac:spMkLst>
        </pc:spChg>
        <pc:spChg chg="mod">
          <ac:chgData name="Eva Breedveld" userId="S::e.breedveld@uva.nl::ade5aeed-9448-4163-adff-3b6cd1c4309f" providerId="AD" clId="Web-{64B3B920-D3DC-4764-A846-D63763D4FAC5}" dt="2024-04-03T13:59:32.687" v="8" actId="20577"/>
          <ac:spMkLst>
            <pc:docMk/>
            <pc:sldMk cId="3396915565" sldId="260"/>
            <ac:spMk id="71" creationId="{00000000-0000-0000-0000-000000000000}"/>
          </ac:spMkLst>
        </pc:spChg>
        <pc:spChg chg="mod">
          <ac:chgData name="Eva Breedveld" userId="S::e.breedveld@uva.nl::ade5aeed-9448-4163-adff-3b6cd1c4309f" providerId="AD" clId="Web-{64B3B920-D3DC-4764-A846-D63763D4FAC5}" dt="2024-04-03T13:59:38.957" v="11" actId="20577"/>
          <ac:spMkLst>
            <pc:docMk/>
            <pc:sldMk cId="3396915565" sldId="260"/>
            <ac:spMk id="75" creationId="{00000000-0000-0000-0000-000000000000}"/>
          </ac:spMkLst>
        </pc:spChg>
      </pc:sldChg>
    </pc:docChg>
  </pc:docChgLst>
  <pc:docChgLst>
    <pc:chgData name="Isaäc Vos" userId="c1a85cb9-9228-4172-b8b3-d4bb70fa1a21" providerId="ADAL" clId="{CFB51621-9D0D-4EEE-93E0-DB586E78A8C9}"/>
    <pc:docChg chg="undo custSel addSld delSld modSld">
      <pc:chgData name="Isaäc Vos" userId="c1a85cb9-9228-4172-b8b3-d4bb70fa1a21" providerId="ADAL" clId="{CFB51621-9D0D-4EEE-93E0-DB586E78A8C9}" dt="2024-02-13T09:41:19.088" v="2974" actId="113"/>
      <pc:docMkLst>
        <pc:docMk/>
      </pc:docMkLst>
      <pc:sldChg chg="addSp delSp modSp add mod">
        <pc:chgData name="Isaäc Vos" userId="c1a85cb9-9228-4172-b8b3-d4bb70fa1a21" providerId="ADAL" clId="{CFB51621-9D0D-4EEE-93E0-DB586E78A8C9}" dt="2024-02-13T09:34:23.936" v="2969" actId="1076"/>
        <pc:sldMkLst>
          <pc:docMk/>
          <pc:sldMk cId="3396915565" sldId="260"/>
        </pc:sldMkLst>
        <pc:spChg chg="mod">
          <ac:chgData name="Isaäc Vos" userId="c1a85cb9-9228-4172-b8b3-d4bb70fa1a21" providerId="ADAL" clId="{CFB51621-9D0D-4EEE-93E0-DB586E78A8C9}" dt="2024-02-13T09:20:43.504" v="2923" actId="14100"/>
          <ac:spMkLst>
            <pc:docMk/>
            <pc:sldMk cId="3396915565" sldId="260"/>
            <ac:spMk id="4" creationId="{00000000-0000-0000-0000-000000000000}"/>
          </ac:spMkLst>
        </pc:spChg>
        <pc:spChg chg="add mod">
          <ac:chgData name="Isaäc Vos" userId="c1a85cb9-9228-4172-b8b3-d4bb70fa1a21" providerId="ADAL" clId="{CFB51621-9D0D-4EEE-93E0-DB586E78A8C9}" dt="2024-02-13T09:21:59.750" v="2936"/>
          <ac:spMkLst>
            <pc:docMk/>
            <pc:sldMk cId="3396915565" sldId="260"/>
            <ac:spMk id="11" creationId="{473B7975-1829-133D-2EC2-CF5CC2B95D58}"/>
          </ac:spMkLst>
        </pc:spChg>
        <pc:spChg chg="add mod">
          <ac:chgData name="Isaäc Vos" userId="c1a85cb9-9228-4172-b8b3-d4bb70fa1a21" providerId="ADAL" clId="{CFB51621-9D0D-4EEE-93E0-DB586E78A8C9}" dt="2024-02-13T09:32:39.166" v="2938"/>
          <ac:spMkLst>
            <pc:docMk/>
            <pc:sldMk cId="3396915565" sldId="260"/>
            <ac:spMk id="12" creationId="{3A9CBF09-7E63-B039-0AA9-D105916A0BCC}"/>
          </ac:spMkLst>
        </pc:spChg>
        <pc:spChg chg="add mod">
          <ac:chgData name="Isaäc Vos" userId="c1a85cb9-9228-4172-b8b3-d4bb70fa1a21" providerId="ADAL" clId="{CFB51621-9D0D-4EEE-93E0-DB586E78A8C9}" dt="2024-02-13T09:32:42.915" v="2939"/>
          <ac:spMkLst>
            <pc:docMk/>
            <pc:sldMk cId="3396915565" sldId="260"/>
            <ac:spMk id="13" creationId="{5B103E08-4788-0A39-5875-7A03036426BA}"/>
          </ac:spMkLst>
        </pc:spChg>
        <pc:spChg chg="add mod">
          <ac:chgData name="Isaäc Vos" userId="c1a85cb9-9228-4172-b8b3-d4bb70fa1a21" providerId="ADAL" clId="{CFB51621-9D0D-4EEE-93E0-DB586E78A8C9}" dt="2024-02-13T09:33:12.161" v="2940"/>
          <ac:spMkLst>
            <pc:docMk/>
            <pc:sldMk cId="3396915565" sldId="260"/>
            <ac:spMk id="14" creationId="{89162123-8999-6021-AFE7-3A217EC4BCDB}"/>
          </ac:spMkLst>
        </pc:spChg>
        <pc:spChg chg="add mod">
          <ac:chgData name="Isaäc Vos" userId="c1a85cb9-9228-4172-b8b3-d4bb70fa1a21" providerId="ADAL" clId="{CFB51621-9D0D-4EEE-93E0-DB586E78A8C9}" dt="2024-02-13T09:33:14.911" v="2941"/>
          <ac:spMkLst>
            <pc:docMk/>
            <pc:sldMk cId="3396915565" sldId="260"/>
            <ac:spMk id="15" creationId="{3C08DC5D-C2C0-9632-640D-50E4522C1894}"/>
          </ac:spMkLst>
        </pc:spChg>
        <pc:spChg chg="add mod">
          <ac:chgData name="Isaäc Vos" userId="c1a85cb9-9228-4172-b8b3-d4bb70fa1a21" providerId="ADAL" clId="{CFB51621-9D0D-4EEE-93E0-DB586E78A8C9}" dt="2024-02-13T09:33:15.390" v="2942"/>
          <ac:spMkLst>
            <pc:docMk/>
            <pc:sldMk cId="3396915565" sldId="260"/>
            <ac:spMk id="16" creationId="{8ED19836-67EB-71DC-B13C-57F472B47ECF}"/>
          </ac:spMkLst>
        </pc:spChg>
        <pc:spChg chg="add mod">
          <ac:chgData name="Isaäc Vos" userId="c1a85cb9-9228-4172-b8b3-d4bb70fa1a21" providerId="ADAL" clId="{CFB51621-9D0D-4EEE-93E0-DB586E78A8C9}" dt="2024-02-13T09:33:15.796" v="2943"/>
          <ac:spMkLst>
            <pc:docMk/>
            <pc:sldMk cId="3396915565" sldId="260"/>
            <ac:spMk id="17" creationId="{0055BF33-FB5C-F53A-1933-093D52AD8E2B}"/>
          </ac:spMkLst>
        </pc:spChg>
        <pc:spChg chg="add mod">
          <ac:chgData name="Isaäc Vos" userId="c1a85cb9-9228-4172-b8b3-d4bb70fa1a21" providerId="ADAL" clId="{CFB51621-9D0D-4EEE-93E0-DB586E78A8C9}" dt="2024-02-13T09:33:16.228" v="2944"/>
          <ac:spMkLst>
            <pc:docMk/>
            <pc:sldMk cId="3396915565" sldId="260"/>
            <ac:spMk id="18" creationId="{1B28707E-EC6E-908F-F21B-8B941086683E}"/>
          </ac:spMkLst>
        </pc:spChg>
        <pc:spChg chg="add mod">
          <ac:chgData name="Isaäc Vos" userId="c1a85cb9-9228-4172-b8b3-d4bb70fa1a21" providerId="ADAL" clId="{CFB51621-9D0D-4EEE-93E0-DB586E78A8C9}" dt="2024-02-13T09:33:16.784" v="2945"/>
          <ac:spMkLst>
            <pc:docMk/>
            <pc:sldMk cId="3396915565" sldId="260"/>
            <ac:spMk id="19" creationId="{6491D51F-ED12-68B4-78A7-BFA82A4B9924}"/>
          </ac:spMkLst>
        </pc:spChg>
        <pc:spChg chg="add mod">
          <ac:chgData name="Isaäc Vos" userId="c1a85cb9-9228-4172-b8b3-d4bb70fa1a21" providerId="ADAL" clId="{CFB51621-9D0D-4EEE-93E0-DB586E78A8C9}" dt="2024-02-13T09:33:17.195" v="2946"/>
          <ac:spMkLst>
            <pc:docMk/>
            <pc:sldMk cId="3396915565" sldId="260"/>
            <ac:spMk id="20" creationId="{988FAA33-B8C9-62E4-93F1-D764F768EE72}"/>
          </ac:spMkLst>
        </pc:spChg>
        <pc:spChg chg="add mod">
          <ac:chgData name="Isaäc Vos" userId="c1a85cb9-9228-4172-b8b3-d4bb70fa1a21" providerId="ADAL" clId="{CFB51621-9D0D-4EEE-93E0-DB586E78A8C9}" dt="2024-02-13T09:33:17.629" v="2947"/>
          <ac:spMkLst>
            <pc:docMk/>
            <pc:sldMk cId="3396915565" sldId="260"/>
            <ac:spMk id="21" creationId="{78C902BC-A03E-B849-7EB1-FDC624C5750A}"/>
          </ac:spMkLst>
        </pc:spChg>
        <pc:spChg chg="add mod">
          <ac:chgData name="Isaäc Vos" userId="c1a85cb9-9228-4172-b8b3-d4bb70fa1a21" providerId="ADAL" clId="{CFB51621-9D0D-4EEE-93E0-DB586E78A8C9}" dt="2024-02-13T09:33:23.810" v="2948"/>
          <ac:spMkLst>
            <pc:docMk/>
            <pc:sldMk cId="3396915565" sldId="260"/>
            <ac:spMk id="22" creationId="{88A7E32B-2BE6-9B6C-3FEF-13138FCA94E1}"/>
          </ac:spMkLst>
        </pc:spChg>
        <pc:spChg chg="add mod">
          <ac:chgData name="Isaäc Vos" userId="c1a85cb9-9228-4172-b8b3-d4bb70fa1a21" providerId="ADAL" clId="{CFB51621-9D0D-4EEE-93E0-DB586E78A8C9}" dt="2024-02-13T09:33:24.327" v="2949"/>
          <ac:spMkLst>
            <pc:docMk/>
            <pc:sldMk cId="3396915565" sldId="260"/>
            <ac:spMk id="23" creationId="{CE173728-526D-20CB-5087-C371D46E936C}"/>
          </ac:spMkLst>
        </pc:spChg>
        <pc:spChg chg="add mod">
          <ac:chgData name="Isaäc Vos" userId="c1a85cb9-9228-4172-b8b3-d4bb70fa1a21" providerId="ADAL" clId="{CFB51621-9D0D-4EEE-93E0-DB586E78A8C9}" dt="2024-02-13T09:33:24.737" v="2950"/>
          <ac:spMkLst>
            <pc:docMk/>
            <pc:sldMk cId="3396915565" sldId="260"/>
            <ac:spMk id="24" creationId="{840C77D6-B88A-F465-A123-DDCF255A6E3F}"/>
          </ac:spMkLst>
        </pc:spChg>
        <pc:spChg chg="add mod">
          <ac:chgData name="Isaäc Vos" userId="c1a85cb9-9228-4172-b8b3-d4bb70fa1a21" providerId="ADAL" clId="{CFB51621-9D0D-4EEE-93E0-DB586E78A8C9}" dt="2024-02-13T09:33:25.144" v="2951"/>
          <ac:spMkLst>
            <pc:docMk/>
            <pc:sldMk cId="3396915565" sldId="260"/>
            <ac:spMk id="25" creationId="{BBBE03AD-F356-C94F-35A8-5BAA2D98CF82}"/>
          </ac:spMkLst>
        </pc:spChg>
        <pc:spChg chg="add mod">
          <ac:chgData name="Isaäc Vos" userId="c1a85cb9-9228-4172-b8b3-d4bb70fa1a21" providerId="ADAL" clId="{CFB51621-9D0D-4EEE-93E0-DB586E78A8C9}" dt="2024-02-13T09:33:25.609" v="2952"/>
          <ac:spMkLst>
            <pc:docMk/>
            <pc:sldMk cId="3396915565" sldId="260"/>
            <ac:spMk id="26" creationId="{115865D5-C57E-7240-6554-845B0D92C4CF}"/>
          </ac:spMkLst>
        </pc:spChg>
        <pc:spChg chg="add mod">
          <ac:chgData name="Isaäc Vos" userId="c1a85cb9-9228-4172-b8b3-d4bb70fa1a21" providerId="ADAL" clId="{CFB51621-9D0D-4EEE-93E0-DB586E78A8C9}" dt="2024-02-13T09:33:26.026" v="2953"/>
          <ac:spMkLst>
            <pc:docMk/>
            <pc:sldMk cId="3396915565" sldId="260"/>
            <ac:spMk id="27" creationId="{60ED1733-6235-5E83-22F4-359009C02BE9}"/>
          </ac:spMkLst>
        </pc:spChg>
        <pc:spChg chg="add mod">
          <ac:chgData name="Isaäc Vos" userId="c1a85cb9-9228-4172-b8b3-d4bb70fa1a21" providerId="ADAL" clId="{CFB51621-9D0D-4EEE-93E0-DB586E78A8C9}" dt="2024-02-13T09:33:26.443" v="2954"/>
          <ac:spMkLst>
            <pc:docMk/>
            <pc:sldMk cId="3396915565" sldId="260"/>
            <ac:spMk id="28" creationId="{2653B826-216D-A60C-56B9-125F2521B96C}"/>
          </ac:spMkLst>
        </pc:spChg>
        <pc:spChg chg="add mod">
          <ac:chgData name="Isaäc Vos" userId="c1a85cb9-9228-4172-b8b3-d4bb70fa1a21" providerId="ADAL" clId="{CFB51621-9D0D-4EEE-93E0-DB586E78A8C9}" dt="2024-02-13T09:33:35.576" v="2955"/>
          <ac:spMkLst>
            <pc:docMk/>
            <pc:sldMk cId="3396915565" sldId="260"/>
            <ac:spMk id="29" creationId="{19F404FA-F19D-1E20-B934-D4D584A74C3C}"/>
          </ac:spMkLst>
        </pc:spChg>
        <pc:spChg chg="add mod">
          <ac:chgData name="Isaäc Vos" userId="c1a85cb9-9228-4172-b8b3-d4bb70fa1a21" providerId="ADAL" clId="{CFB51621-9D0D-4EEE-93E0-DB586E78A8C9}" dt="2024-02-13T09:33:36.275" v="2956"/>
          <ac:spMkLst>
            <pc:docMk/>
            <pc:sldMk cId="3396915565" sldId="260"/>
            <ac:spMk id="30" creationId="{F826FE1A-3F92-A705-02B0-9D92DB279388}"/>
          </ac:spMkLst>
        </pc:spChg>
        <pc:spChg chg="add mod">
          <ac:chgData name="Isaäc Vos" userId="c1a85cb9-9228-4172-b8b3-d4bb70fa1a21" providerId="ADAL" clId="{CFB51621-9D0D-4EEE-93E0-DB586E78A8C9}" dt="2024-02-13T09:33:36.689" v="2957"/>
          <ac:spMkLst>
            <pc:docMk/>
            <pc:sldMk cId="3396915565" sldId="260"/>
            <ac:spMk id="31" creationId="{A32CC60A-303E-CFF7-ABE5-9F1F6E74AFC5}"/>
          </ac:spMkLst>
        </pc:spChg>
        <pc:spChg chg="add mod">
          <ac:chgData name="Isaäc Vos" userId="c1a85cb9-9228-4172-b8b3-d4bb70fa1a21" providerId="ADAL" clId="{CFB51621-9D0D-4EEE-93E0-DB586E78A8C9}" dt="2024-02-13T09:33:37.091" v="2958"/>
          <ac:spMkLst>
            <pc:docMk/>
            <pc:sldMk cId="3396915565" sldId="260"/>
            <ac:spMk id="32" creationId="{6FF2E625-CCE5-B934-694C-90F85BECF5ED}"/>
          </ac:spMkLst>
        </pc:spChg>
        <pc:spChg chg="add mod">
          <ac:chgData name="Isaäc Vos" userId="c1a85cb9-9228-4172-b8b3-d4bb70fa1a21" providerId="ADAL" clId="{CFB51621-9D0D-4EEE-93E0-DB586E78A8C9}" dt="2024-02-13T09:33:37.492" v="2959"/>
          <ac:spMkLst>
            <pc:docMk/>
            <pc:sldMk cId="3396915565" sldId="260"/>
            <ac:spMk id="33" creationId="{AB433417-10F3-4AB4-85A8-189FEFDC19BE}"/>
          </ac:spMkLst>
        </pc:spChg>
        <pc:spChg chg="add mod">
          <ac:chgData name="Isaäc Vos" userId="c1a85cb9-9228-4172-b8b3-d4bb70fa1a21" providerId="ADAL" clId="{CFB51621-9D0D-4EEE-93E0-DB586E78A8C9}" dt="2024-02-13T09:33:37.925" v="2960"/>
          <ac:spMkLst>
            <pc:docMk/>
            <pc:sldMk cId="3396915565" sldId="260"/>
            <ac:spMk id="34" creationId="{1A76253A-3AD3-E716-33EE-6FAC5ECD34C3}"/>
          </ac:spMkLst>
        </pc:spChg>
        <pc:spChg chg="add mod">
          <ac:chgData name="Isaäc Vos" userId="c1a85cb9-9228-4172-b8b3-d4bb70fa1a21" providerId="ADAL" clId="{CFB51621-9D0D-4EEE-93E0-DB586E78A8C9}" dt="2024-02-13T09:33:38.375" v="2961"/>
          <ac:spMkLst>
            <pc:docMk/>
            <pc:sldMk cId="3396915565" sldId="260"/>
            <ac:spMk id="35" creationId="{49EAB028-D5FB-1609-CAA6-B30A309A11E9}"/>
          </ac:spMkLst>
        </pc:spChg>
        <pc:spChg chg="add del mod">
          <ac:chgData name="Isaäc Vos" userId="c1a85cb9-9228-4172-b8b3-d4bb70fa1a21" providerId="ADAL" clId="{CFB51621-9D0D-4EEE-93E0-DB586E78A8C9}" dt="2024-02-13T09:33:41.508" v="2963"/>
          <ac:spMkLst>
            <pc:docMk/>
            <pc:sldMk cId="3396915565" sldId="260"/>
            <ac:spMk id="36" creationId="{8597D37F-4C80-81B5-B2A3-775CCF07C98F}"/>
          </ac:spMkLst>
        </pc:spChg>
        <pc:spChg chg="mod">
          <ac:chgData name="Isaäc Vos" userId="c1a85cb9-9228-4172-b8b3-d4bb70fa1a21" providerId="ADAL" clId="{CFB51621-9D0D-4EEE-93E0-DB586E78A8C9}" dt="2024-02-13T09:34:23.936" v="2969" actId="1076"/>
          <ac:spMkLst>
            <pc:docMk/>
            <pc:sldMk cId="3396915565" sldId="260"/>
            <ac:spMk id="71" creationId="{00000000-0000-0000-0000-000000000000}"/>
          </ac:spMkLst>
        </pc:spChg>
        <pc:spChg chg="mod">
          <ac:chgData name="Isaäc Vos" userId="c1a85cb9-9228-4172-b8b3-d4bb70fa1a21" providerId="ADAL" clId="{CFB51621-9D0D-4EEE-93E0-DB586E78A8C9}" dt="2024-02-13T09:34:14.737" v="2967" actId="14100"/>
          <ac:spMkLst>
            <pc:docMk/>
            <pc:sldMk cId="3396915565" sldId="260"/>
            <ac:spMk id="76" creationId="{00000000-0000-0000-0000-000000000000}"/>
          </ac:spMkLst>
        </pc:spChg>
        <pc:picChg chg="add mod">
          <ac:chgData name="Isaäc Vos" userId="c1a85cb9-9228-4172-b8b3-d4bb70fa1a21" providerId="ADAL" clId="{CFB51621-9D0D-4EEE-93E0-DB586E78A8C9}" dt="2024-02-13T09:21:42.918" v="2934" actId="1076"/>
          <ac:picMkLst>
            <pc:docMk/>
            <pc:sldMk cId="3396915565" sldId="260"/>
            <ac:picMk id="8" creationId="{38B182E6-E195-519E-C2F3-61425F9F9254}"/>
          </ac:picMkLst>
        </pc:picChg>
        <pc:picChg chg="add mod">
          <ac:chgData name="Isaäc Vos" userId="c1a85cb9-9228-4172-b8b3-d4bb70fa1a21" providerId="ADAL" clId="{CFB51621-9D0D-4EEE-93E0-DB586E78A8C9}" dt="2024-02-13T09:21:37.854" v="2933" actId="1076"/>
          <ac:picMkLst>
            <pc:docMk/>
            <pc:sldMk cId="3396915565" sldId="260"/>
            <ac:picMk id="9" creationId="{CB95D089-4C67-25D4-B436-3A76FB58E453}"/>
          </ac:picMkLst>
        </pc:picChg>
        <pc:picChg chg="add mod">
          <ac:chgData name="Isaäc Vos" userId="c1a85cb9-9228-4172-b8b3-d4bb70fa1a21" providerId="ADAL" clId="{CFB51621-9D0D-4EEE-93E0-DB586E78A8C9}" dt="2024-02-13T09:21:34.270" v="2932" actId="1076"/>
          <ac:picMkLst>
            <pc:docMk/>
            <pc:sldMk cId="3396915565" sldId="260"/>
            <ac:picMk id="10" creationId="{33A25712-C817-7249-8B71-C0FC5F22CB64}"/>
          </ac:picMkLst>
        </pc:picChg>
      </pc:sldChg>
      <pc:sldChg chg="addSp modSp mod">
        <pc:chgData name="Isaäc Vos" userId="c1a85cb9-9228-4172-b8b3-d4bb70fa1a21" providerId="ADAL" clId="{CFB51621-9D0D-4EEE-93E0-DB586E78A8C9}" dt="2024-02-12T15:22:29.324" v="1939" actId="1076"/>
        <pc:sldMkLst>
          <pc:docMk/>
          <pc:sldMk cId="909158588" sldId="281"/>
        </pc:sldMkLst>
        <pc:picChg chg="add mod">
          <ac:chgData name="Isaäc Vos" userId="c1a85cb9-9228-4172-b8b3-d4bb70fa1a21" providerId="ADAL" clId="{CFB51621-9D0D-4EEE-93E0-DB586E78A8C9}" dt="2024-02-12T15:22:29.324" v="1939" actId="1076"/>
          <ac:picMkLst>
            <pc:docMk/>
            <pc:sldMk cId="909158588" sldId="281"/>
            <ac:picMk id="3" creationId="{CF9CC608-CCAC-38FA-4672-75281F631657}"/>
          </ac:picMkLst>
        </pc:picChg>
      </pc:sldChg>
      <pc:sldChg chg="addSp delSp modSp mod">
        <pc:chgData name="Isaäc Vos" userId="c1a85cb9-9228-4172-b8b3-d4bb70fa1a21" providerId="ADAL" clId="{CFB51621-9D0D-4EEE-93E0-DB586E78A8C9}" dt="2024-02-12T16:08:19.700" v="2912"/>
        <pc:sldMkLst>
          <pc:docMk/>
          <pc:sldMk cId="2127450095" sldId="285"/>
        </pc:sldMkLst>
        <pc:spChg chg="mod">
          <ac:chgData name="Isaäc Vos" userId="c1a85cb9-9228-4172-b8b3-d4bb70fa1a21" providerId="ADAL" clId="{CFB51621-9D0D-4EEE-93E0-DB586E78A8C9}" dt="2024-02-12T15:55:33.471" v="2836" actId="1076"/>
          <ac:spMkLst>
            <pc:docMk/>
            <pc:sldMk cId="2127450095" sldId="285"/>
            <ac:spMk id="35" creationId="{A430D86A-CCCC-4FFA-B298-500AF17C75C9}"/>
          </ac:spMkLst>
        </pc:spChg>
        <pc:spChg chg="mod">
          <ac:chgData name="Isaäc Vos" userId="c1a85cb9-9228-4172-b8b3-d4bb70fa1a21" providerId="ADAL" clId="{CFB51621-9D0D-4EEE-93E0-DB586E78A8C9}" dt="2024-02-12T15:54:39.479" v="2811" actId="1076"/>
          <ac:spMkLst>
            <pc:docMk/>
            <pc:sldMk cId="2127450095" sldId="285"/>
            <ac:spMk id="185" creationId="{BD8C6649-9716-4E94-A37A-0441E21AABCF}"/>
          </ac:spMkLst>
        </pc:spChg>
        <pc:spChg chg="mod">
          <ac:chgData name="Isaäc Vos" userId="c1a85cb9-9228-4172-b8b3-d4bb70fa1a21" providerId="ADAL" clId="{CFB51621-9D0D-4EEE-93E0-DB586E78A8C9}" dt="2024-02-12T15:22:14.104" v="1937" actId="1076"/>
          <ac:spMkLst>
            <pc:docMk/>
            <pc:sldMk cId="2127450095" sldId="285"/>
            <ac:spMk id="186" creationId="{E235E945-6BCE-41E4-BBEC-AB79C23C8274}"/>
          </ac:spMkLst>
        </pc:spChg>
        <pc:picChg chg="del">
          <ac:chgData name="Isaäc Vos" userId="c1a85cb9-9228-4172-b8b3-d4bb70fa1a21" providerId="ADAL" clId="{CFB51621-9D0D-4EEE-93E0-DB586E78A8C9}" dt="2024-02-12T15:57:19.774" v="2850" actId="478"/>
          <ac:picMkLst>
            <pc:docMk/>
            <pc:sldMk cId="2127450095" sldId="285"/>
            <ac:picMk id="2" creationId="{80DED8E4-B47A-47D5-BAE0-7C149E195DF1}"/>
          </ac:picMkLst>
        </pc:picChg>
        <pc:picChg chg="del">
          <ac:chgData name="Isaäc Vos" userId="c1a85cb9-9228-4172-b8b3-d4bb70fa1a21" providerId="ADAL" clId="{CFB51621-9D0D-4EEE-93E0-DB586E78A8C9}" dt="2024-02-12T15:55:18.391" v="2830" actId="478"/>
          <ac:picMkLst>
            <pc:docMk/>
            <pc:sldMk cId="2127450095" sldId="285"/>
            <ac:picMk id="3" creationId="{EA57BC52-07C7-4272-83E9-48B7A728508F}"/>
          </ac:picMkLst>
        </pc:picChg>
        <pc:picChg chg="add mod">
          <ac:chgData name="Isaäc Vos" userId="c1a85cb9-9228-4172-b8b3-d4bb70fa1a21" providerId="ADAL" clId="{CFB51621-9D0D-4EEE-93E0-DB586E78A8C9}" dt="2024-02-12T15:22:34.371" v="1940"/>
          <ac:picMkLst>
            <pc:docMk/>
            <pc:sldMk cId="2127450095" sldId="285"/>
            <ac:picMk id="4" creationId="{1B5518F7-3097-FA51-6B3E-ADAE781BB705}"/>
          </ac:picMkLst>
        </pc:picChg>
        <pc:picChg chg="add mod">
          <ac:chgData name="Isaäc Vos" userId="c1a85cb9-9228-4172-b8b3-d4bb70fa1a21" providerId="ADAL" clId="{CFB51621-9D0D-4EEE-93E0-DB586E78A8C9}" dt="2024-02-12T15:53:32.955" v="2799" actId="14100"/>
          <ac:picMkLst>
            <pc:docMk/>
            <pc:sldMk cId="2127450095" sldId="285"/>
            <ac:picMk id="6" creationId="{6FB60471-58DA-9D4A-8F88-9E33D6E56BAA}"/>
          </ac:picMkLst>
        </pc:picChg>
        <pc:picChg chg="add del mod">
          <ac:chgData name="Isaäc Vos" userId="c1a85cb9-9228-4172-b8b3-d4bb70fa1a21" providerId="ADAL" clId="{CFB51621-9D0D-4EEE-93E0-DB586E78A8C9}" dt="2024-02-12T15:51:49.776" v="2748" actId="478"/>
          <ac:picMkLst>
            <pc:docMk/>
            <pc:sldMk cId="2127450095" sldId="285"/>
            <ac:picMk id="7" creationId="{48E5ABE3-881A-953B-555C-F0226D027987}"/>
          </ac:picMkLst>
        </pc:picChg>
        <pc:picChg chg="add del mod">
          <ac:chgData name="Isaäc Vos" userId="c1a85cb9-9228-4172-b8b3-d4bb70fa1a21" providerId="ADAL" clId="{CFB51621-9D0D-4EEE-93E0-DB586E78A8C9}" dt="2024-02-12T15:51:49.295" v="2747" actId="478"/>
          <ac:picMkLst>
            <pc:docMk/>
            <pc:sldMk cId="2127450095" sldId="285"/>
            <ac:picMk id="8" creationId="{B974F8FD-DA91-7F6E-77BF-8C478DF223DC}"/>
          </ac:picMkLst>
        </pc:picChg>
        <pc:picChg chg="add del mod">
          <ac:chgData name="Isaäc Vos" userId="c1a85cb9-9228-4172-b8b3-d4bb70fa1a21" providerId="ADAL" clId="{CFB51621-9D0D-4EEE-93E0-DB586E78A8C9}" dt="2024-02-12T15:51:48.533" v="2746" actId="478"/>
          <ac:picMkLst>
            <pc:docMk/>
            <pc:sldMk cId="2127450095" sldId="285"/>
            <ac:picMk id="9" creationId="{385DFA04-7FF4-CF3D-B6CD-0B6DD01DE994}"/>
          </ac:picMkLst>
        </pc:picChg>
        <pc:picChg chg="add del mod">
          <ac:chgData name="Isaäc Vos" userId="c1a85cb9-9228-4172-b8b3-d4bb70fa1a21" providerId="ADAL" clId="{CFB51621-9D0D-4EEE-93E0-DB586E78A8C9}" dt="2024-02-12T15:51:47.916" v="2745" actId="478"/>
          <ac:picMkLst>
            <pc:docMk/>
            <pc:sldMk cId="2127450095" sldId="285"/>
            <ac:picMk id="10" creationId="{459A5BA6-93EF-CA61-5DD9-AD512A158630}"/>
          </ac:picMkLst>
        </pc:picChg>
        <pc:picChg chg="add del mod">
          <ac:chgData name="Isaäc Vos" userId="c1a85cb9-9228-4172-b8b3-d4bb70fa1a21" providerId="ADAL" clId="{CFB51621-9D0D-4EEE-93E0-DB586E78A8C9}" dt="2024-02-12T15:51:47.642" v="2744" actId="478"/>
          <ac:picMkLst>
            <pc:docMk/>
            <pc:sldMk cId="2127450095" sldId="285"/>
            <ac:picMk id="11" creationId="{2BC903C4-87FF-875E-8166-BF434C516260}"/>
          </ac:picMkLst>
        </pc:picChg>
        <pc:picChg chg="add del mod">
          <ac:chgData name="Isaäc Vos" userId="c1a85cb9-9228-4172-b8b3-d4bb70fa1a21" providerId="ADAL" clId="{CFB51621-9D0D-4EEE-93E0-DB586E78A8C9}" dt="2024-02-12T15:51:46.659" v="2743" actId="478"/>
          <ac:picMkLst>
            <pc:docMk/>
            <pc:sldMk cId="2127450095" sldId="285"/>
            <ac:picMk id="12" creationId="{753357A2-14E9-0441-E30B-1D011C2A5AA1}"/>
          </ac:picMkLst>
        </pc:picChg>
        <pc:picChg chg="add del mod">
          <ac:chgData name="Isaäc Vos" userId="c1a85cb9-9228-4172-b8b3-d4bb70fa1a21" providerId="ADAL" clId="{CFB51621-9D0D-4EEE-93E0-DB586E78A8C9}" dt="2024-02-12T15:51:46.016" v="2742" actId="478"/>
          <ac:picMkLst>
            <pc:docMk/>
            <pc:sldMk cId="2127450095" sldId="285"/>
            <ac:picMk id="13" creationId="{FD0DDFBD-F9CD-43C8-224D-747D1C19A578}"/>
          </ac:picMkLst>
        </pc:picChg>
        <pc:picChg chg="add del mod">
          <ac:chgData name="Isaäc Vos" userId="c1a85cb9-9228-4172-b8b3-d4bb70fa1a21" providerId="ADAL" clId="{CFB51621-9D0D-4EEE-93E0-DB586E78A8C9}" dt="2024-02-12T15:51:44.792" v="2741" actId="478"/>
          <ac:picMkLst>
            <pc:docMk/>
            <pc:sldMk cId="2127450095" sldId="285"/>
            <ac:picMk id="14" creationId="{709FB733-A4FF-F685-4259-0B1E46E5C495}"/>
          </ac:picMkLst>
        </pc:picChg>
        <pc:picChg chg="add del mod">
          <ac:chgData name="Isaäc Vos" userId="c1a85cb9-9228-4172-b8b3-d4bb70fa1a21" providerId="ADAL" clId="{CFB51621-9D0D-4EEE-93E0-DB586E78A8C9}" dt="2024-02-12T15:51:43.894" v="2740" actId="478"/>
          <ac:picMkLst>
            <pc:docMk/>
            <pc:sldMk cId="2127450095" sldId="285"/>
            <ac:picMk id="15" creationId="{3A68E712-8C9E-CEE2-C93D-7BCB1EACA633}"/>
          </ac:picMkLst>
        </pc:picChg>
        <pc:picChg chg="add mod">
          <ac:chgData name="Isaäc Vos" userId="c1a85cb9-9228-4172-b8b3-d4bb70fa1a21" providerId="ADAL" clId="{CFB51621-9D0D-4EEE-93E0-DB586E78A8C9}" dt="2024-02-12T15:53:19.248" v="2797" actId="1076"/>
          <ac:picMkLst>
            <pc:docMk/>
            <pc:sldMk cId="2127450095" sldId="285"/>
            <ac:picMk id="17" creationId="{3F3CDE3F-C629-6181-7AC8-440DB54671C9}"/>
          </ac:picMkLst>
        </pc:picChg>
        <pc:picChg chg="add del mod">
          <ac:chgData name="Isaäc Vos" userId="c1a85cb9-9228-4172-b8b3-d4bb70fa1a21" providerId="ADAL" clId="{CFB51621-9D0D-4EEE-93E0-DB586E78A8C9}" dt="2024-02-12T15:52:55.587" v="2783" actId="478"/>
          <ac:picMkLst>
            <pc:docMk/>
            <pc:sldMk cId="2127450095" sldId="285"/>
            <ac:picMk id="18" creationId="{ED5B893E-F22C-8EDF-AD4B-F6CB33C13AFE}"/>
          </ac:picMkLst>
        </pc:picChg>
        <pc:picChg chg="add del mod">
          <ac:chgData name="Isaäc Vos" userId="c1a85cb9-9228-4172-b8b3-d4bb70fa1a21" providerId="ADAL" clId="{CFB51621-9D0D-4EEE-93E0-DB586E78A8C9}" dt="2024-02-12T15:52:54.643" v="2782" actId="478"/>
          <ac:picMkLst>
            <pc:docMk/>
            <pc:sldMk cId="2127450095" sldId="285"/>
            <ac:picMk id="19" creationId="{694CCA58-EB45-5523-380A-67A410BE2D4C}"/>
          </ac:picMkLst>
        </pc:picChg>
        <pc:picChg chg="add del mod">
          <ac:chgData name="Isaäc Vos" userId="c1a85cb9-9228-4172-b8b3-d4bb70fa1a21" providerId="ADAL" clId="{CFB51621-9D0D-4EEE-93E0-DB586E78A8C9}" dt="2024-02-12T15:52:54.175" v="2781" actId="478"/>
          <ac:picMkLst>
            <pc:docMk/>
            <pc:sldMk cId="2127450095" sldId="285"/>
            <ac:picMk id="20" creationId="{724404C2-7FEA-FF03-2CBD-C3E5E6868A6A}"/>
          </ac:picMkLst>
        </pc:picChg>
        <pc:picChg chg="add del mod">
          <ac:chgData name="Isaäc Vos" userId="c1a85cb9-9228-4172-b8b3-d4bb70fa1a21" providerId="ADAL" clId="{CFB51621-9D0D-4EEE-93E0-DB586E78A8C9}" dt="2024-02-12T15:52:53.428" v="2780" actId="478"/>
          <ac:picMkLst>
            <pc:docMk/>
            <pc:sldMk cId="2127450095" sldId="285"/>
            <ac:picMk id="21" creationId="{B1A3569D-C940-6A81-C962-60A1E9B513E7}"/>
          </ac:picMkLst>
        </pc:picChg>
        <pc:picChg chg="add del mod">
          <ac:chgData name="Isaäc Vos" userId="c1a85cb9-9228-4172-b8b3-d4bb70fa1a21" providerId="ADAL" clId="{CFB51621-9D0D-4EEE-93E0-DB586E78A8C9}" dt="2024-02-12T15:52:52.833" v="2779" actId="478"/>
          <ac:picMkLst>
            <pc:docMk/>
            <pc:sldMk cId="2127450095" sldId="285"/>
            <ac:picMk id="22" creationId="{5138F59E-0DAA-98CB-66C0-7E5EDEC43F0C}"/>
          </ac:picMkLst>
        </pc:picChg>
        <pc:picChg chg="add del mod">
          <ac:chgData name="Isaäc Vos" userId="c1a85cb9-9228-4172-b8b3-d4bb70fa1a21" providerId="ADAL" clId="{CFB51621-9D0D-4EEE-93E0-DB586E78A8C9}" dt="2024-02-12T15:52:52.324" v="2778" actId="478"/>
          <ac:picMkLst>
            <pc:docMk/>
            <pc:sldMk cId="2127450095" sldId="285"/>
            <ac:picMk id="23" creationId="{8835F3C8-9DA6-5194-75FA-A313B2523D95}"/>
          </ac:picMkLst>
        </pc:picChg>
        <pc:picChg chg="add del mod">
          <ac:chgData name="Isaäc Vos" userId="c1a85cb9-9228-4172-b8b3-d4bb70fa1a21" providerId="ADAL" clId="{CFB51621-9D0D-4EEE-93E0-DB586E78A8C9}" dt="2024-02-12T15:52:50.451" v="2777" actId="478"/>
          <ac:picMkLst>
            <pc:docMk/>
            <pc:sldMk cId="2127450095" sldId="285"/>
            <ac:picMk id="24" creationId="{5A4C6A27-5012-C142-0D7F-FDDF752A9B0D}"/>
          </ac:picMkLst>
        </pc:picChg>
        <pc:picChg chg="add del mod">
          <ac:chgData name="Isaäc Vos" userId="c1a85cb9-9228-4172-b8b3-d4bb70fa1a21" providerId="ADAL" clId="{CFB51621-9D0D-4EEE-93E0-DB586E78A8C9}" dt="2024-02-12T15:52:49.631" v="2776" actId="478"/>
          <ac:picMkLst>
            <pc:docMk/>
            <pc:sldMk cId="2127450095" sldId="285"/>
            <ac:picMk id="25" creationId="{28438D9E-738A-7421-B410-48B246031029}"/>
          </ac:picMkLst>
        </pc:picChg>
        <pc:picChg chg="add del mod">
          <ac:chgData name="Isaäc Vos" userId="c1a85cb9-9228-4172-b8b3-d4bb70fa1a21" providerId="ADAL" clId="{CFB51621-9D0D-4EEE-93E0-DB586E78A8C9}" dt="2024-02-12T15:52:47.726" v="2775" actId="478"/>
          <ac:picMkLst>
            <pc:docMk/>
            <pc:sldMk cId="2127450095" sldId="285"/>
            <ac:picMk id="26" creationId="{D84710FA-D1D8-E16C-69EF-1D92873302F4}"/>
          </ac:picMkLst>
        </pc:picChg>
        <pc:picChg chg="add del mod">
          <ac:chgData name="Isaäc Vos" userId="c1a85cb9-9228-4172-b8b3-d4bb70fa1a21" providerId="ADAL" clId="{CFB51621-9D0D-4EEE-93E0-DB586E78A8C9}" dt="2024-02-12T15:52:47.283" v="2774" actId="478"/>
          <ac:picMkLst>
            <pc:docMk/>
            <pc:sldMk cId="2127450095" sldId="285"/>
            <ac:picMk id="27" creationId="{D7F69829-ABA3-5563-B7E2-5ABD3F5EF801}"/>
          </ac:picMkLst>
        </pc:picChg>
        <pc:picChg chg="del">
          <ac:chgData name="Isaäc Vos" userId="c1a85cb9-9228-4172-b8b3-d4bb70fa1a21" providerId="ADAL" clId="{CFB51621-9D0D-4EEE-93E0-DB586E78A8C9}" dt="2024-02-12T15:46:42.625" v="2643" actId="478"/>
          <ac:picMkLst>
            <pc:docMk/>
            <pc:sldMk cId="2127450095" sldId="285"/>
            <ac:picMk id="28" creationId="{883E213E-9A9C-4E7F-90A1-1E9911201947}"/>
          </ac:picMkLst>
        </pc:picChg>
        <pc:picChg chg="del">
          <ac:chgData name="Isaäc Vos" userId="c1a85cb9-9228-4172-b8b3-d4bb70fa1a21" providerId="ADAL" clId="{CFB51621-9D0D-4EEE-93E0-DB586E78A8C9}" dt="2024-02-12T15:46:34.647" v="2634" actId="478"/>
          <ac:picMkLst>
            <pc:docMk/>
            <pc:sldMk cId="2127450095" sldId="285"/>
            <ac:picMk id="29" creationId="{5C015163-B05F-4188-840D-280EAA7EA6B4}"/>
          </ac:picMkLst>
        </pc:picChg>
        <pc:picChg chg="del">
          <ac:chgData name="Isaäc Vos" userId="c1a85cb9-9228-4172-b8b3-d4bb70fa1a21" providerId="ADAL" clId="{CFB51621-9D0D-4EEE-93E0-DB586E78A8C9}" dt="2024-02-12T15:46:26.750" v="2624" actId="478"/>
          <ac:picMkLst>
            <pc:docMk/>
            <pc:sldMk cId="2127450095" sldId="285"/>
            <ac:picMk id="30" creationId="{1C04215C-3982-4BA8-969C-69E0A7F2BA03}"/>
          </ac:picMkLst>
        </pc:picChg>
        <pc:picChg chg="del">
          <ac:chgData name="Isaäc Vos" userId="c1a85cb9-9228-4172-b8b3-d4bb70fa1a21" providerId="ADAL" clId="{CFB51621-9D0D-4EEE-93E0-DB586E78A8C9}" dt="2024-02-12T15:46:53.375" v="2656" actId="478"/>
          <ac:picMkLst>
            <pc:docMk/>
            <pc:sldMk cId="2127450095" sldId="285"/>
            <ac:picMk id="31" creationId="{907FD937-1149-4050-9FF8-33CDDB7AE038}"/>
          </ac:picMkLst>
        </pc:picChg>
        <pc:picChg chg="del">
          <ac:chgData name="Isaäc Vos" userId="c1a85cb9-9228-4172-b8b3-d4bb70fa1a21" providerId="ADAL" clId="{CFB51621-9D0D-4EEE-93E0-DB586E78A8C9}" dt="2024-02-12T15:47:14.640" v="2687" actId="478"/>
          <ac:picMkLst>
            <pc:docMk/>
            <pc:sldMk cId="2127450095" sldId="285"/>
            <ac:picMk id="32" creationId="{C33239CF-A039-408B-BF88-D4FE853F1656}"/>
          </ac:picMkLst>
        </pc:picChg>
        <pc:picChg chg="del">
          <ac:chgData name="Isaäc Vos" userId="c1a85cb9-9228-4172-b8b3-d4bb70fa1a21" providerId="ADAL" clId="{CFB51621-9D0D-4EEE-93E0-DB586E78A8C9}" dt="2024-02-12T15:46:20.559" v="2615" actId="478"/>
          <ac:picMkLst>
            <pc:docMk/>
            <pc:sldMk cId="2127450095" sldId="285"/>
            <ac:picMk id="33" creationId="{9AF92C44-B436-4350-AFC9-396A5D6E2994}"/>
          </ac:picMkLst>
        </pc:picChg>
        <pc:picChg chg="del">
          <ac:chgData name="Isaäc Vos" userId="c1a85cb9-9228-4172-b8b3-d4bb70fa1a21" providerId="ADAL" clId="{CFB51621-9D0D-4EEE-93E0-DB586E78A8C9}" dt="2024-02-12T15:47:05.282" v="2673" actId="478"/>
          <ac:picMkLst>
            <pc:docMk/>
            <pc:sldMk cId="2127450095" sldId="285"/>
            <ac:picMk id="34" creationId="{B0552075-64C1-447D-90B1-35763BB34EAF}"/>
          </ac:picMkLst>
        </pc:picChg>
        <pc:picChg chg="add del mod">
          <ac:chgData name="Isaäc Vos" userId="c1a85cb9-9228-4172-b8b3-d4bb70fa1a21" providerId="ADAL" clId="{CFB51621-9D0D-4EEE-93E0-DB586E78A8C9}" dt="2024-02-12T15:52:46.768" v="2773" actId="478"/>
          <ac:picMkLst>
            <pc:docMk/>
            <pc:sldMk cId="2127450095" sldId="285"/>
            <ac:picMk id="36" creationId="{5352BD55-5FFE-82A7-27D5-96CFE6AB94EF}"/>
          </ac:picMkLst>
        </pc:picChg>
        <pc:picChg chg="add del mod">
          <ac:chgData name="Isaäc Vos" userId="c1a85cb9-9228-4172-b8b3-d4bb70fa1a21" providerId="ADAL" clId="{CFB51621-9D0D-4EEE-93E0-DB586E78A8C9}" dt="2024-02-12T15:52:46.127" v="2772" actId="478"/>
          <ac:picMkLst>
            <pc:docMk/>
            <pc:sldMk cId="2127450095" sldId="285"/>
            <ac:picMk id="37" creationId="{28C7BE66-ED2E-5BF8-E777-9CC9E6F2C8DB}"/>
          </ac:picMkLst>
        </pc:picChg>
        <pc:picChg chg="add del mod">
          <ac:chgData name="Isaäc Vos" userId="c1a85cb9-9228-4172-b8b3-d4bb70fa1a21" providerId="ADAL" clId="{CFB51621-9D0D-4EEE-93E0-DB586E78A8C9}" dt="2024-02-12T15:52:44.746" v="2771" actId="478"/>
          <ac:picMkLst>
            <pc:docMk/>
            <pc:sldMk cId="2127450095" sldId="285"/>
            <ac:picMk id="38" creationId="{73B42F2A-2CFC-615F-B64B-536BD5A36020}"/>
          </ac:picMkLst>
        </pc:picChg>
        <pc:picChg chg="add del mod">
          <ac:chgData name="Isaäc Vos" userId="c1a85cb9-9228-4172-b8b3-d4bb70fa1a21" providerId="ADAL" clId="{CFB51621-9D0D-4EEE-93E0-DB586E78A8C9}" dt="2024-02-12T15:52:43.495" v="2770" actId="478"/>
          <ac:picMkLst>
            <pc:docMk/>
            <pc:sldMk cId="2127450095" sldId="285"/>
            <ac:picMk id="39" creationId="{B2583E77-1124-F44D-DB1D-C9E0D2BCCE09}"/>
          </ac:picMkLst>
        </pc:picChg>
        <pc:picChg chg="add mod">
          <ac:chgData name="Isaäc Vos" userId="c1a85cb9-9228-4172-b8b3-d4bb70fa1a21" providerId="ADAL" clId="{CFB51621-9D0D-4EEE-93E0-DB586E78A8C9}" dt="2024-02-12T15:53:45.068" v="2801" actId="14100"/>
          <ac:picMkLst>
            <pc:docMk/>
            <pc:sldMk cId="2127450095" sldId="285"/>
            <ac:picMk id="41" creationId="{5295488A-C03D-E4EB-934F-29E8800C94D8}"/>
          </ac:picMkLst>
        </pc:picChg>
        <pc:picChg chg="add del mod">
          <ac:chgData name="Isaäc Vos" userId="c1a85cb9-9228-4172-b8b3-d4bb70fa1a21" providerId="ADAL" clId="{CFB51621-9D0D-4EEE-93E0-DB586E78A8C9}" dt="2024-02-12T15:53:02.249" v="2792" actId="478"/>
          <ac:picMkLst>
            <pc:docMk/>
            <pc:sldMk cId="2127450095" sldId="285"/>
            <ac:picMk id="42" creationId="{60DBEAAB-4204-E8D3-8A44-E7E3B4259D75}"/>
          </ac:picMkLst>
        </pc:picChg>
        <pc:picChg chg="add del mod">
          <ac:chgData name="Isaäc Vos" userId="c1a85cb9-9228-4172-b8b3-d4bb70fa1a21" providerId="ADAL" clId="{CFB51621-9D0D-4EEE-93E0-DB586E78A8C9}" dt="2024-02-12T15:53:01.656" v="2791" actId="478"/>
          <ac:picMkLst>
            <pc:docMk/>
            <pc:sldMk cId="2127450095" sldId="285"/>
            <ac:picMk id="43" creationId="{15A38286-74CD-AFDF-5203-24C41CB55D26}"/>
          </ac:picMkLst>
        </pc:picChg>
        <pc:picChg chg="add del mod">
          <ac:chgData name="Isaäc Vos" userId="c1a85cb9-9228-4172-b8b3-d4bb70fa1a21" providerId="ADAL" clId="{CFB51621-9D0D-4EEE-93E0-DB586E78A8C9}" dt="2024-02-12T15:53:00.641" v="2790" actId="478"/>
          <ac:picMkLst>
            <pc:docMk/>
            <pc:sldMk cId="2127450095" sldId="285"/>
            <ac:picMk id="44" creationId="{2C5E8FBC-2D91-6773-8CD0-A4FAF3205369}"/>
          </ac:picMkLst>
        </pc:picChg>
        <pc:picChg chg="add del mod">
          <ac:chgData name="Isaäc Vos" userId="c1a85cb9-9228-4172-b8b3-d4bb70fa1a21" providerId="ADAL" clId="{CFB51621-9D0D-4EEE-93E0-DB586E78A8C9}" dt="2024-02-12T15:53:00.291" v="2789" actId="478"/>
          <ac:picMkLst>
            <pc:docMk/>
            <pc:sldMk cId="2127450095" sldId="285"/>
            <ac:picMk id="45" creationId="{A869B738-8D1F-8591-86B6-09B5DD28B0FB}"/>
          </ac:picMkLst>
        </pc:picChg>
        <pc:picChg chg="add del mod">
          <ac:chgData name="Isaäc Vos" userId="c1a85cb9-9228-4172-b8b3-d4bb70fa1a21" providerId="ADAL" clId="{CFB51621-9D0D-4EEE-93E0-DB586E78A8C9}" dt="2024-02-12T15:52:59.464" v="2788" actId="478"/>
          <ac:picMkLst>
            <pc:docMk/>
            <pc:sldMk cId="2127450095" sldId="285"/>
            <ac:picMk id="46" creationId="{CBE80E84-1C05-DD13-F031-313A9CB9E581}"/>
          </ac:picMkLst>
        </pc:picChg>
        <pc:picChg chg="add del mod">
          <ac:chgData name="Isaäc Vos" userId="c1a85cb9-9228-4172-b8b3-d4bb70fa1a21" providerId="ADAL" clId="{CFB51621-9D0D-4EEE-93E0-DB586E78A8C9}" dt="2024-02-12T15:52:58.842" v="2787" actId="478"/>
          <ac:picMkLst>
            <pc:docMk/>
            <pc:sldMk cId="2127450095" sldId="285"/>
            <ac:picMk id="47" creationId="{832D9687-B643-CB13-FDF9-69640F0EBE3E}"/>
          </ac:picMkLst>
        </pc:picChg>
        <pc:picChg chg="add del mod">
          <ac:chgData name="Isaäc Vos" userId="c1a85cb9-9228-4172-b8b3-d4bb70fa1a21" providerId="ADAL" clId="{CFB51621-9D0D-4EEE-93E0-DB586E78A8C9}" dt="2024-02-12T15:52:57.995" v="2786" actId="478"/>
          <ac:picMkLst>
            <pc:docMk/>
            <pc:sldMk cId="2127450095" sldId="285"/>
            <ac:picMk id="48" creationId="{A6555D04-855B-6902-7487-1B6F0FE5CF57}"/>
          </ac:picMkLst>
        </pc:picChg>
        <pc:picChg chg="add del mod">
          <ac:chgData name="Isaäc Vos" userId="c1a85cb9-9228-4172-b8b3-d4bb70fa1a21" providerId="ADAL" clId="{CFB51621-9D0D-4EEE-93E0-DB586E78A8C9}" dt="2024-02-12T15:52:57.459" v="2785" actId="478"/>
          <ac:picMkLst>
            <pc:docMk/>
            <pc:sldMk cId="2127450095" sldId="285"/>
            <ac:picMk id="49" creationId="{B83D4E1A-7A63-6E87-CBAA-2D422B664BEF}"/>
          </ac:picMkLst>
        </pc:picChg>
        <pc:picChg chg="add del mod">
          <ac:chgData name="Isaäc Vos" userId="c1a85cb9-9228-4172-b8b3-d4bb70fa1a21" providerId="ADAL" clId="{CFB51621-9D0D-4EEE-93E0-DB586E78A8C9}" dt="2024-02-12T15:52:56.353" v="2784" actId="478"/>
          <ac:picMkLst>
            <pc:docMk/>
            <pc:sldMk cId="2127450095" sldId="285"/>
            <ac:picMk id="50" creationId="{50075D63-A15B-6457-1F84-B4C724B40BCC}"/>
          </ac:picMkLst>
        </pc:picChg>
        <pc:picChg chg="add mod">
          <ac:chgData name="Isaäc Vos" userId="c1a85cb9-9228-4172-b8b3-d4bb70fa1a21" providerId="ADAL" clId="{CFB51621-9D0D-4EEE-93E0-DB586E78A8C9}" dt="2024-02-12T15:54:02.759" v="2804" actId="1076"/>
          <ac:picMkLst>
            <pc:docMk/>
            <pc:sldMk cId="2127450095" sldId="285"/>
            <ac:picMk id="52" creationId="{6CE4403D-D2C5-E085-91DD-8F5A243E746C}"/>
          </ac:picMkLst>
        </pc:picChg>
        <pc:picChg chg="add mod">
          <ac:chgData name="Isaäc Vos" userId="c1a85cb9-9228-4172-b8b3-d4bb70fa1a21" providerId="ADAL" clId="{CFB51621-9D0D-4EEE-93E0-DB586E78A8C9}" dt="2024-02-12T15:54:18.747" v="2807" actId="1076"/>
          <ac:picMkLst>
            <pc:docMk/>
            <pc:sldMk cId="2127450095" sldId="285"/>
            <ac:picMk id="54" creationId="{E82E5BE7-282C-2C84-225B-C5EE9B75864C}"/>
          </ac:picMkLst>
        </pc:picChg>
        <pc:picChg chg="add mod">
          <ac:chgData name="Isaäc Vos" userId="c1a85cb9-9228-4172-b8b3-d4bb70fa1a21" providerId="ADAL" clId="{CFB51621-9D0D-4EEE-93E0-DB586E78A8C9}" dt="2024-02-12T15:54:34.220" v="2810" actId="1076"/>
          <ac:picMkLst>
            <pc:docMk/>
            <pc:sldMk cId="2127450095" sldId="285"/>
            <ac:picMk id="56" creationId="{AA624FD4-6B15-CC34-2D03-498A30D90ECA}"/>
          </ac:picMkLst>
        </pc:picChg>
        <pc:picChg chg="add del mod">
          <ac:chgData name="Isaäc Vos" userId="c1a85cb9-9228-4172-b8b3-d4bb70fa1a21" providerId="ADAL" clId="{CFB51621-9D0D-4EEE-93E0-DB586E78A8C9}" dt="2024-02-12T15:55:13.664" v="2824" actId="478"/>
          <ac:picMkLst>
            <pc:docMk/>
            <pc:sldMk cId="2127450095" sldId="285"/>
            <ac:picMk id="57" creationId="{282D270D-A41B-155D-D2E1-CD5D08E9C569}"/>
          </ac:picMkLst>
        </pc:picChg>
        <pc:picChg chg="add del mod">
          <ac:chgData name="Isaäc Vos" userId="c1a85cb9-9228-4172-b8b3-d4bb70fa1a21" providerId="ADAL" clId="{CFB51621-9D0D-4EEE-93E0-DB586E78A8C9}" dt="2024-02-12T15:55:09.479" v="2821" actId="478"/>
          <ac:picMkLst>
            <pc:docMk/>
            <pc:sldMk cId="2127450095" sldId="285"/>
            <ac:picMk id="58" creationId="{A11CF04C-B409-EB5B-B7F9-9D4474DD9963}"/>
          </ac:picMkLst>
        </pc:picChg>
        <pc:picChg chg="add del mod">
          <ac:chgData name="Isaäc Vos" userId="c1a85cb9-9228-4172-b8b3-d4bb70fa1a21" providerId="ADAL" clId="{CFB51621-9D0D-4EEE-93E0-DB586E78A8C9}" dt="2024-02-12T15:55:08.224" v="2820" actId="478"/>
          <ac:picMkLst>
            <pc:docMk/>
            <pc:sldMk cId="2127450095" sldId="285"/>
            <ac:picMk id="59" creationId="{9CC94258-CAD5-3A0B-3038-02F87393C81E}"/>
          </ac:picMkLst>
        </pc:picChg>
        <pc:picChg chg="add del mod">
          <ac:chgData name="Isaäc Vos" userId="c1a85cb9-9228-4172-b8b3-d4bb70fa1a21" providerId="ADAL" clId="{CFB51621-9D0D-4EEE-93E0-DB586E78A8C9}" dt="2024-02-12T15:55:07.209" v="2819" actId="478"/>
          <ac:picMkLst>
            <pc:docMk/>
            <pc:sldMk cId="2127450095" sldId="285"/>
            <ac:picMk id="60" creationId="{E689EC9C-A170-5F39-B17F-36C8B858985C}"/>
          </ac:picMkLst>
        </pc:picChg>
        <pc:picChg chg="add del mod">
          <ac:chgData name="Isaäc Vos" userId="c1a85cb9-9228-4172-b8b3-d4bb70fa1a21" providerId="ADAL" clId="{CFB51621-9D0D-4EEE-93E0-DB586E78A8C9}" dt="2024-02-12T15:55:06.683" v="2818" actId="478"/>
          <ac:picMkLst>
            <pc:docMk/>
            <pc:sldMk cId="2127450095" sldId="285"/>
            <ac:picMk id="61" creationId="{4AB8331A-633D-33BC-5577-55FD681F7A9C}"/>
          </ac:picMkLst>
        </pc:picChg>
        <pc:picChg chg="add mod">
          <ac:chgData name="Isaäc Vos" userId="c1a85cb9-9228-4172-b8b3-d4bb70fa1a21" providerId="ADAL" clId="{CFB51621-9D0D-4EEE-93E0-DB586E78A8C9}" dt="2024-02-12T15:55:23.341" v="2831"/>
          <ac:picMkLst>
            <pc:docMk/>
            <pc:sldMk cId="2127450095" sldId="285"/>
            <ac:picMk id="62" creationId="{AB5673C7-FE80-0E3D-7E5A-72234D5DEA1C}"/>
          </ac:picMkLst>
        </pc:picChg>
        <pc:picChg chg="add mod">
          <ac:chgData name="Isaäc Vos" userId="c1a85cb9-9228-4172-b8b3-d4bb70fa1a21" providerId="ADAL" clId="{CFB51621-9D0D-4EEE-93E0-DB586E78A8C9}" dt="2024-02-12T15:55:23.798" v="2832"/>
          <ac:picMkLst>
            <pc:docMk/>
            <pc:sldMk cId="2127450095" sldId="285"/>
            <ac:picMk id="63" creationId="{EEEC0A9C-360C-63FE-3A2A-6F2C7C8C6287}"/>
          </ac:picMkLst>
        </pc:picChg>
        <pc:picChg chg="add mod">
          <ac:chgData name="Isaäc Vos" userId="c1a85cb9-9228-4172-b8b3-d4bb70fa1a21" providerId="ADAL" clId="{CFB51621-9D0D-4EEE-93E0-DB586E78A8C9}" dt="2024-02-12T15:55:24.173" v="2833"/>
          <ac:picMkLst>
            <pc:docMk/>
            <pc:sldMk cId="2127450095" sldId="285"/>
            <ac:picMk id="64" creationId="{23996333-DFB4-F2C6-96FC-27341B11B17D}"/>
          </ac:picMkLst>
        </pc:picChg>
        <pc:picChg chg="add mod">
          <ac:chgData name="Isaäc Vos" userId="c1a85cb9-9228-4172-b8b3-d4bb70fa1a21" providerId="ADAL" clId="{CFB51621-9D0D-4EEE-93E0-DB586E78A8C9}" dt="2024-02-12T15:55:24.533" v="2834"/>
          <ac:picMkLst>
            <pc:docMk/>
            <pc:sldMk cId="2127450095" sldId="285"/>
            <ac:picMk id="65" creationId="{3AEEE1D2-5E61-2A0D-CEE8-329F86EC8F58}"/>
          </ac:picMkLst>
        </pc:picChg>
        <pc:picChg chg="add mod">
          <ac:chgData name="Isaäc Vos" userId="c1a85cb9-9228-4172-b8b3-d4bb70fa1a21" providerId="ADAL" clId="{CFB51621-9D0D-4EEE-93E0-DB586E78A8C9}" dt="2024-02-12T15:55:25.226" v="2835"/>
          <ac:picMkLst>
            <pc:docMk/>
            <pc:sldMk cId="2127450095" sldId="285"/>
            <ac:picMk id="66" creationId="{96A343D0-17EF-5108-453C-17F551EEFB17}"/>
          </ac:picMkLst>
        </pc:picChg>
        <pc:picChg chg="add mod">
          <ac:chgData name="Isaäc Vos" userId="c1a85cb9-9228-4172-b8b3-d4bb70fa1a21" providerId="ADAL" clId="{CFB51621-9D0D-4EEE-93E0-DB586E78A8C9}" dt="2024-02-12T15:55:42.963" v="2838" actId="1076"/>
          <ac:picMkLst>
            <pc:docMk/>
            <pc:sldMk cId="2127450095" sldId="285"/>
            <ac:picMk id="67" creationId="{12500F4E-E8B0-68CB-6A28-DD85CDC60F28}"/>
          </ac:picMkLst>
        </pc:picChg>
        <pc:picChg chg="add del mod">
          <ac:chgData name="Isaäc Vos" userId="c1a85cb9-9228-4172-b8b3-d4bb70fa1a21" providerId="ADAL" clId="{CFB51621-9D0D-4EEE-93E0-DB586E78A8C9}" dt="2024-02-12T15:57:47.654" v="2852" actId="478"/>
          <ac:picMkLst>
            <pc:docMk/>
            <pc:sldMk cId="2127450095" sldId="285"/>
            <ac:picMk id="68" creationId="{D81DA02D-AB49-B351-8946-ADAD6DD9CCA4}"/>
          </ac:picMkLst>
        </pc:picChg>
        <pc:picChg chg="add del mod">
          <ac:chgData name="Isaäc Vos" userId="c1a85cb9-9228-4172-b8b3-d4bb70fa1a21" providerId="ADAL" clId="{CFB51621-9D0D-4EEE-93E0-DB586E78A8C9}" dt="2024-02-12T15:57:46.212" v="2851" actId="478"/>
          <ac:picMkLst>
            <pc:docMk/>
            <pc:sldMk cId="2127450095" sldId="285"/>
            <ac:picMk id="69" creationId="{48F25D51-B7C7-83B7-569B-8A700D848C1D}"/>
          </ac:picMkLst>
        </pc:picChg>
        <pc:picChg chg="add mod">
          <ac:chgData name="Isaäc Vos" userId="c1a85cb9-9228-4172-b8b3-d4bb70fa1a21" providerId="ADAL" clId="{CFB51621-9D0D-4EEE-93E0-DB586E78A8C9}" dt="2024-02-12T15:57:50.071" v="2853"/>
          <ac:picMkLst>
            <pc:docMk/>
            <pc:sldMk cId="2127450095" sldId="285"/>
            <ac:picMk id="70" creationId="{E3982495-37E9-7E3B-B89D-2C9FC75DCB81}"/>
          </ac:picMkLst>
        </pc:picChg>
        <pc:picChg chg="add mod">
          <ac:chgData name="Isaäc Vos" userId="c1a85cb9-9228-4172-b8b3-d4bb70fa1a21" providerId="ADAL" clId="{CFB51621-9D0D-4EEE-93E0-DB586E78A8C9}" dt="2024-02-12T15:57:50.479" v="2854"/>
          <ac:picMkLst>
            <pc:docMk/>
            <pc:sldMk cId="2127450095" sldId="285"/>
            <ac:picMk id="71" creationId="{FAC3F4E7-A7F3-DF6E-C1F1-F00AE7C355A4}"/>
          </ac:picMkLst>
        </pc:picChg>
        <pc:picChg chg="add mod">
          <ac:chgData name="Isaäc Vos" userId="c1a85cb9-9228-4172-b8b3-d4bb70fa1a21" providerId="ADAL" clId="{CFB51621-9D0D-4EEE-93E0-DB586E78A8C9}" dt="2024-02-12T15:57:50.822" v="2855"/>
          <ac:picMkLst>
            <pc:docMk/>
            <pc:sldMk cId="2127450095" sldId="285"/>
            <ac:picMk id="72" creationId="{3E1075DA-F7F2-4114-3EA8-3942E1BC94B7}"/>
          </ac:picMkLst>
        </pc:picChg>
        <pc:picChg chg="add mod">
          <ac:chgData name="Isaäc Vos" userId="c1a85cb9-9228-4172-b8b3-d4bb70fa1a21" providerId="ADAL" clId="{CFB51621-9D0D-4EEE-93E0-DB586E78A8C9}" dt="2024-02-12T15:57:51.187" v="2856"/>
          <ac:picMkLst>
            <pc:docMk/>
            <pc:sldMk cId="2127450095" sldId="285"/>
            <ac:picMk id="73" creationId="{EED8E9B0-CBAE-6766-60FD-C425E78109BF}"/>
          </ac:picMkLst>
        </pc:picChg>
        <pc:picChg chg="add mod">
          <ac:chgData name="Isaäc Vos" userId="c1a85cb9-9228-4172-b8b3-d4bb70fa1a21" providerId="ADAL" clId="{CFB51621-9D0D-4EEE-93E0-DB586E78A8C9}" dt="2024-02-12T15:57:51.571" v="2857"/>
          <ac:picMkLst>
            <pc:docMk/>
            <pc:sldMk cId="2127450095" sldId="285"/>
            <ac:picMk id="74" creationId="{34DC3BC9-23F7-5369-EB88-B3679CCEEE86}"/>
          </ac:picMkLst>
        </pc:picChg>
        <pc:picChg chg="add mod">
          <ac:chgData name="Isaäc Vos" userId="c1a85cb9-9228-4172-b8b3-d4bb70fa1a21" providerId="ADAL" clId="{CFB51621-9D0D-4EEE-93E0-DB586E78A8C9}" dt="2024-02-12T16:07:28.566" v="2860" actId="1076"/>
          <ac:picMkLst>
            <pc:docMk/>
            <pc:sldMk cId="2127450095" sldId="285"/>
            <ac:picMk id="76" creationId="{46CBC0C8-636E-3241-4173-11BD7C0F867F}"/>
          </ac:picMkLst>
        </pc:picChg>
        <pc:picChg chg="add mod">
          <ac:chgData name="Isaäc Vos" userId="c1a85cb9-9228-4172-b8b3-d4bb70fa1a21" providerId="ADAL" clId="{CFB51621-9D0D-4EEE-93E0-DB586E78A8C9}" dt="2024-02-12T16:07:34.468" v="2861"/>
          <ac:picMkLst>
            <pc:docMk/>
            <pc:sldMk cId="2127450095" sldId="285"/>
            <ac:picMk id="77" creationId="{E621FBFC-8F6E-B5DB-60A3-FD037B97E427}"/>
          </ac:picMkLst>
        </pc:picChg>
        <pc:picChg chg="add mod">
          <ac:chgData name="Isaäc Vos" userId="c1a85cb9-9228-4172-b8b3-d4bb70fa1a21" providerId="ADAL" clId="{CFB51621-9D0D-4EEE-93E0-DB586E78A8C9}" dt="2024-02-12T16:07:34.839" v="2862"/>
          <ac:picMkLst>
            <pc:docMk/>
            <pc:sldMk cId="2127450095" sldId="285"/>
            <ac:picMk id="78" creationId="{A9185ED2-26FC-2DCE-996A-B79DF516DC19}"/>
          </ac:picMkLst>
        </pc:picChg>
        <pc:picChg chg="add mod">
          <ac:chgData name="Isaäc Vos" userId="c1a85cb9-9228-4172-b8b3-d4bb70fa1a21" providerId="ADAL" clId="{CFB51621-9D0D-4EEE-93E0-DB586E78A8C9}" dt="2024-02-12T16:07:35.188" v="2863"/>
          <ac:picMkLst>
            <pc:docMk/>
            <pc:sldMk cId="2127450095" sldId="285"/>
            <ac:picMk id="79" creationId="{7CA4ADD1-F7CF-DE73-9AA6-B642235676A5}"/>
          </ac:picMkLst>
        </pc:picChg>
        <pc:picChg chg="add mod">
          <ac:chgData name="Isaäc Vos" userId="c1a85cb9-9228-4172-b8b3-d4bb70fa1a21" providerId="ADAL" clId="{CFB51621-9D0D-4EEE-93E0-DB586E78A8C9}" dt="2024-02-12T16:07:35.565" v="2864"/>
          <ac:picMkLst>
            <pc:docMk/>
            <pc:sldMk cId="2127450095" sldId="285"/>
            <ac:picMk id="80" creationId="{A57F868B-A2B8-1673-3DC8-486BFF6E53C2}"/>
          </ac:picMkLst>
        </pc:picChg>
        <pc:picChg chg="add mod">
          <ac:chgData name="Isaäc Vos" userId="c1a85cb9-9228-4172-b8b3-d4bb70fa1a21" providerId="ADAL" clId="{CFB51621-9D0D-4EEE-93E0-DB586E78A8C9}" dt="2024-02-12T16:07:35.982" v="2865"/>
          <ac:picMkLst>
            <pc:docMk/>
            <pc:sldMk cId="2127450095" sldId="285"/>
            <ac:picMk id="81" creationId="{5BE2C55D-6A7A-1C73-4668-973794DCBC30}"/>
          </ac:picMkLst>
        </pc:picChg>
        <pc:picChg chg="add mod">
          <ac:chgData name="Isaäc Vos" userId="c1a85cb9-9228-4172-b8b3-d4bb70fa1a21" providerId="ADAL" clId="{CFB51621-9D0D-4EEE-93E0-DB586E78A8C9}" dt="2024-02-12T16:07:36.793" v="2866"/>
          <ac:picMkLst>
            <pc:docMk/>
            <pc:sldMk cId="2127450095" sldId="285"/>
            <ac:picMk id="82" creationId="{E7056A12-824C-2597-8E7B-E41772577A42}"/>
          </ac:picMkLst>
        </pc:picChg>
        <pc:picChg chg="add mod">
          <ac:chgData name="Isaäc Vos" userId="c1a85cb9-9228-4172-b8b3-d4bb70fa1a21" providerId="ADAL" clId="{CFB51621-9D0D-4EEE-93E0-DB586E78A8C9}" dt="2024-02-12T16:07:37.286" v="2867"/>
          <ac:picMkLst>
            <pc:docMk/>
            <pc:sldMk cId="2127450095" sldId="285"/>
            <ac:picMk id="83" creationId="{29B09224-6207-18B5-9628-93F00101A7DA}"/>
          </ac:picMkLst>
        </pc:picChg>
        <pc:picChg chg="add mod">
          <ac:chgData name="Isaäc Vos" userId="c1a85cb9-9228-4172-b8b3-d4bb70fa1a21" providerId="ADAL" clId="{CFB51621-9D0D-4EEE-93E0-DB586E78A8C9}" dt="2024-02-12T16:07:38.379" v="2868"/>
          <ac:picMkLst>
            <pc:docMk/>
            <pc:sldMk cId="2127450095" sldId="285"/>
            <ac:picMk id="84" creationId="{F50AFF23-1061-A156-A6C9-2DC3C5C1E708}"/>
          </ac:picMkLst>
        </pc:picChg>
        <pc:picChg chg="add mod">
          <ac:chgData name="Isaäc Vos" userId="c1a85cb9-9228-4172-b8b3-d4bb70fa1a21" providerId="ADAL" clId="{CFB51621-9D0D-4EEE-93E0-DB586E78A8C9}" dt="2024-02-12T16:07:41.604" v="2869"/>
          <ac:picMkLst>
            <pc:docMk/>
            <pc:sldMk cId="2127450095" sldId="285"/>
            <ac:picMk id="85" creationId="{B230F53A-7C75-9442-8F78-DC063A16ECDA}"/>
          </ac:picMkLst>
        </pc:picChg>
        <pc:picChg chg="add mod">
          <ac:chgData name="Isaäc Vos" userId="c1a85cb9-9228-4172-b8b3-d4bb70fa1a21" providerId="ADAL" clId="{CFB51621-9D0D-4EEE-93E0-DB586E78A8C9}" dt="2024-02-12T16:07:41.972" v="2870"/>
          <ac:picMkLst>
            <pc:docMk/>
            <pc:sldMk cId="2127450095" sldId="285"/>
            <ac:picMk id="86" creationId="{B9AE429E-EA73-DCBE-53B1-E33B734B8908}"/>
          </ac:picMkLst>
        </pc:picChg>
        <pc:picChg chg="add mod">
          <ac:chgData name="Isaäc Vos" userId="c1a85cb9-9228-4172-b8b3-d4bb70fa1a21" providerId="ADAL" clId="{CFB51621-9D0D-4EEE-93E0-DB586E78A8C9}" dt="2024-02-12T16:07:42.355" v="2871"/>
          <ac:picMkLst>
            <pc:docMk/>
            <pc:sldMk cId="2127450095" sldId="285"/>
            <ac:picMk id="87" creationId="{6CF0994D-AF62-76E0-55C3-212F2ADE415B}"/>
          </ac:picMkLst>
        </pc:picChg>
        <pc:picChg chg="add mod">
          <ac:chgData name="Isaäc Vos" userId="c1a85cb9-9228-4172-b8b3-d4bb70fa1a21" providerId="ADAL" clId="{CFB51621-9D0D-4EEE-93E0-DB586E78A8C9}" dt="2024-02-12T16:07:42.736" v="2872"/>
          <ac:picMkLst>
            <pc:docMk/>
            <pc:sldMk cId="2127450095" sldId="285"/>
            <ac:picMk id="88" creationId="{3C194FCA-9BD0-2C95-CE01-79ABB50692B9}"/>
          </ac:picMkLst>
        </pc:picChg>
        <pc:picChg chg="add mod">
          <ac:chgData name="Isaäc Vos" userId="c1a85cb9-9228-4172-b8b3-d4bb70fa1a21" providerId="ADAL" clId="{CFB51621-9D0D-4EEE-93E0-DB586E78A8C9}" dt="2024-02-12T16:07:43.094" v="2873"/>
          <ac:picMkLst>
            <pc:docMk/>
            <pc:sldMk cId="2127450095" sldId="285"/>
            <ac:picMk id="89" creationId="{299FE0FE-2EA7-23B4-EE52-18CCC350ACDF}"/>
          </ac:picMkLst>
        </pc:picChg>
        <pc:picChg chg="add mod">
          <ac:chgData name="Isaäc Vos" userId="c1a85cb9-9228-4172-b8b3-d4bb70fa1a21" providerId="ADAL" clId="{CFB51621-9D0D-4EEE-93E0-DB586E78A8C9}" dt="2024-02-12T16:07:43.445" v="2874"/>
          <ac:picMkLst>
            <pc:docMk/>
            <pc:sldMk cId="2127450095" sldId="285"/>
            <ac:picMk id="90" creationId="{5509A0A9-BC0C-0528-6CDD-F375688B0F5B}"/>
          </ac:picMkLst>
        </pc:picChg>
        <pc:picChg chg="del">
          <ac:chgData name="Isaäc Vos" userId="c1a85cb9-9228-4172-b8b3-d4bb70fa1a21" providerId="ADAL" clId="{CFB51621-9D0D-4EEE-93E0-DB586E78A8C9}" dt="2024-02-12T15:57:18.743" v="2849" actId="478"/>
          <ac:picMkLst>
            <pc:docMk/>
            <pc:sldMk cId="2127450095" sldId="285"/>
            <ac:picMk id="91" creationId="{34E88499-C061-4DBD-9960-A95C63CCB3E2}"/>
          </ac:picMkLst>
        </pc:picChg>
        <pc:picChg chg="del">
          <ac:chgData name="Isaäc Vos" userId="c1a85cb9-9228-4172-b8b3-d4bb70fa1a21" providerId="ADAL" clId="{CFB51621-9D0D-4EEE-93E0-DB586E78A8C9}" dt="2024-02-12T15:57:18.011" v="2848" actId="478"/>
          <ac:picMkLst>
            <pc:docMk/>
            <pc:sldMk cId="2127450095" sldId="285"/>
            <ac:picMk id="92" creationId="{45D4D611-1E52-410E-B32A-E0EDBE0BFEAE}"/>
          </ac:picMkLst>
        </pc:picChg>
        <pc:picChg chg="del">
          <ac:chgData name="Isaäc Vos" userId="c1a85cb9-9228-4172-b8b3-d4bb70fa1a21" providerId="ADAL" clId="{CFB51621-9D0D-4EEE-93E0-DB586E78A8C9}" dt="2024-02-12T15:57:17.302" v="2847" actId="478"/>
          <ac:picMkLst>
            <pc:docMk/>
            <pc:sldMk cId="2127450095" sldId="285"/>
            <ac:picMk id="93" creationId="{3C5CAC78-75BA-4F92-8236-D60681DDE0D7}"/>
          </ac:picMkLst>
        </pc:picChg>
        <pc:picChg chg="del">
          <ac:chgData name="Isaäc Vos" userId="c1a85cb9-9228-4172-b8b3-d4bb70fa1a21" providerId="ADAL" clId="{CFB51621-9D0D-4EEE-93E0-DB586E78A8C9}" dt="2024-02-12T15:57:16.700" v="2846" actId="478"/>
          <ac:picMkLst>
            <pc:docMk/>
            <pc:sldMk cId="2127450095" sldId="285"/>
            <ac:picMk id="94" creationId="{B4AF6C78-52F8-4543-A757-7D431FB44A3B}"/>
          </ac:picMkLst>
        </pc:picChg>
        <pc:picChg chg="del">
          <ac:chgData name="Isaäc Vos" userId="c1a85cb9-9228-4172-b8b3-d4bb70fa1a21" providerId="ADAL" clId="{CFB51621-9D0D-4EEE-93E0-DB586E78A8C9}" dt="2024-02-12T15:57:16.168" v="2845" actId="478"/>
          <ac:picMkLst>
            <pc:docMk/>
            <pc:sldMk cId="2127450095" sldId="285"/>
            <ac:picMk id="95" creationId="{5422BA30-CC6C-44EF-8416-7B41949A85C8}"/>
          </ac:picMkLst>
        </pc:picChg>
        <pc:picChg chg="del">
          <ac:chgData name="Isaäc Vos" userId="c1a85cb9-9228-4172-b8b3-d4bb70fa1a21" providerId="ADAL" clId="{CFB51621-9D0D-4EEE-93E0-DB586E78A8C9}" dt="2024-02-12T15:57:15.034" v="2844" actId="478"/>
          <ac:picMkLst>
            <pc:docMk/>
            <pc:sldMk cId="2127450095" sldId="285"/>
            <ac:picMk id="96" creationId="{D9F93F70-06D6-4025-91ED-F503CE7F44BC}"/>
          </ac:picMkLst>
        </pc:picChg>
        <pc:picChg chg="del">
          <ac:chgData name="Isaäc Vos" userId="c1a85cb9-9228-4172-b8b3-d4bb70fa1a21" providerId="ADAL" clId="{CFB51621-9D0D-4EEE-93E0-DB586E78A8C9}" dt="2024-02-12T15:57:14.160" v="2843" actId="478"/>
          <ac:picMkLst>
            <pc:docMk/>
            <pc:sldMk cId="2127450095" sldId="285"/>
            <ac:picMk id="97" creationId="{76CA971A-A56C-40CA-84F5-DA9082C41D77}"/>
          </ac:picMkLst>
        </pc:picChg>
        <pc:picChg chg="add mod">
          <ac:chgData name="Isaäc Vos" userId="c1a85cb9-9228-4172-b8b3-d4bb70fa1a21" providerId="ADAL" clId="{CFB51621-9D0D-4EEE-93E0-DB586E78A8C9}" dt="2024-02-12T16:07:43.921" v="2875"/>
          <ac:picMkLst>
            <pc:docMk/>
            <pc:sldMk cId="2127450095" sldId="285"/>
            <ac:picMk id="98" creationId="{AC75259F-D0FC-B01D-D2D0-2C9ACAD18112}"/>
          </ac:picMkLst>
        </pc:picChg>
        <pc:picChg chg="del">
          <ac:chgData name="Isaäc Vos" userId="c1a85cb9-9228-4172-b8b3-d4bb70fa1a21" providerId="ADAL" clId="{CFB51621-9D0D-4EEE-93E0-DB586E78A8C9}" dt="2024-02-12T15:55:17.866" v="2829" actId="478"/>
          <ac:picMkLst>
            <pc:docMk/>
            <pc:sldMk cId="2127450095" sldId="285"/>
            <ac:picMk id="99" creationId="{A8F7C548-2BB6-49F5-8096-CE5760682B0A}"/>
          </ac:picMkLst>
        </pc:picChg>
        <pc:picChg chg="del">
          <ac:chgData name="Isaäc Vos" userId="c1a85cb9-9228-4172-b8b3-d4bb70fa1a21" providerId="ADAL" clId="{CFB51621-9D0D-4EEE-93E0-DB586E78A8C9}" dt="2024-02-12T15:55:16.749" v="2828" actId="478"/>
          <ac:picMkLst>
            <pc:docMk/>
            <pc:sldMk cId="2127450095" sldId="285"/>
            <ac:picMk id="100" creationId="{CAB9DE3A-8D46-43F4-B3A8-FBB5ED48B795}"/>
          </ac:picMkLst>
        </pc:picChg>
        <pc:picChg chg="del">
          <ac:chgData name="Isaäc Vos" userId="c1a85cb9-9228-4172-b8b3-d4bb70fa1a21" providerId="ADAL" clId="{CFB51621-9D0D-4EEE-93E0-DB586E78A8C9}" dt="2024-02-12T15:55:15.941" v="2827" actId="478"/>
          <ac:picMkLst>
            <pc:docMk/>
            <pc:sldMk cId="2127450095" sldId="285"/>
            <ac:picMk id="101" creationId="{497C9C1B-97D2-4E94-BB45-BE644373E4F2}"/>
          </ac:picMkLst>
        </pc:picChg>
        <pc:picChg chg="del">
          <ac:chgData name="Isaäc Vos" userId="c1a85cb9-9228-4172-b8b3-d4bb70fa1a21" providerId="ADAL" clId="{CFB51621-9D0D-4EEE-93E0-DB586E78A8C9}" dt="2024-02-12T15:55:15.224" v="2826" actId="478"/>
          <ac:picMkLst>
            <pc:docMk/>
            <pc:sldMk cId="2127450095" sldId="285"/>
            <ac:picMk id="102" creationId="{4052F4BB-9FFF-4656-B89B-6DC4F4915B19}"/>
          </ac:picMkLst>
        </pc:picChg>
        <pc:picChg chg="del">
          <ac:chgData name="Isaäc Vos" userId="c1a85cb9-9228-4172-b8b3-d4bb70fa1a21" providerId="ADAL" clId="{CFB51621-9D0D-4EEE-93E0-DB586E78A8C9}" dt="2024-02-12T15:55:14.332" v="2825" actId="478"/>
          <ac:picMkLst>
            <pc:docMk/>
            <pc:sldMk cId="2127450095" sldId="285"/>
            <ac:picMk id="103" creationId="{E4AFD1D0-229A-48B6-B7C4-367EE0CCA908}"/>
          </ac:picMkLst>
        </pc:picChg>
        <pc:picChg chg="del">
          <ac:chgData name="Isaäc Vos" userId="c1a85cb9-9228-4172-b8b3-d4bb70fa1a21" providerId="ADAL" clId="{CFB51621-9D0D-4EEE-93E0-DB586E78A8C9}" dt="2024-02-12T15:55:11.490" v="2823" actId="478"/>
          <ac:picMkLst>
            <pc:docMk/>
            <pc:sldMk cId="2127450095" sldId="285"/>
            <ac:picMk id="104" creationId="{AC77B61E-EF89-4E3C-B30D-F688EEA09676}"/>
          </ac:picMkLst>
        </pc:picChg>
        <pc:picChg chg="del">
          <ac:chgData name="Isaäc Vos" userId="c1a85cb9-9228-4172-b8b3-d4bb70fa1a21" providerId="ADAL" clId="{CFB51621-9D0D-4EEE-93E0-DB586E78A8C9}" dt="2024-02-12T15:55:10.544" v="2822" actId="478"/>
          <ac:picMkLst>
            <pc:docMk/>
            <pc:sldMk cId="2127450095" sldId="285"/>
            <ac:picMk id="105" creationId="{F5BA6AD2-A2A9-4686-BC34-D216A1FAECF9}"/>
          </ac:picMkLst>
        </pc:picChg>
        <pc:picChg chg="mod">
          <ac:chgData name="Isaäc Vos" userId="c1a85cb9-9228-4172-b8b3-d4bb70fa1a21" providerId="ADAL" clId="{CFB51621-9D0D-4EEE-93E0-DB586E78A8C9}" dt="2024-02-12T15:54:42.796" v="2812" actId="1076"/>
          <ac:picMkLst>
            <pc:docMk/>
            <pc:sldMk cId="2127450095" sldId="285"/>
            <ac:picMk id="106" creationId="{82C1E6B1-721D-47AB-B1B4-32D39891C1BC}"/>
          </ac:picMkLst>
        </pc:picChg>
        <pc:picChg chg="del">
          <ac:chgData name="Isaäc Vos" userId="c1a85cb9-9228-4172-b8b3-d4bb70fa1a21" providerId="ADAL" clId="{CFB51621-9D0D-4EEE-93E0-DB586E78A8C9}" dt="2024-02-12T15:46:41.905" v="2642" actId="478"/>
          <ac:picMkLst>
            <pc:docMk/>
            <pc:sldMk cId="2127450095" sldId="285"/>
            <ac:picMk id="107" creationId="{126B4CB0-1840-4415-BA82-96BCA3DAC0C6}"/>
          </ac:picMkLst>
        </pc:picChg>
        <pc:picChg chg="del">
          <ac:chgData name="Isaäc Vos" userId="c1a85cb9-9228-4172-b8b3-d4bb70fa1a21" providerId="ADAL" clId="{CFB51621-9D0D-4EEE-93E0-DB586E78A8C9}" dt="2024-02-12T15:46:41.289" v="2641" actId="478"/>
          <ac:picMkLst>
            <pc:docMk/>
            <pc:sldMk cId="2127450095" sldId="285"/>
            <ac:picMk id="108" creationId="{73B41646-FCC1-4745-AA56-CB1101F21338}"/>
          </ac:picMkLst>
        </pc:picChg>
        <pc:picChg chg="del">
          <ac:chgData name="Isaäc Vos" userId="c1a85cb9-9228-4172-b8b3-d4bb70fa1a21" providerId="ADAL" clId="{CFB51621-9D0D-4EEE-93E0-DB586E78A8C9}" dt="2024-02-12T15:46:40.570" v="2640" actId="478"/>
          <ac:picMkLst>
            <pc:docMk/>
            <pc:sldMk cId="2127450095" sldId="285"/>
            <ac:picMk id="109" creationId="{C5450784-E057-4BEA-A095-933CBF127E8C}"/>
          </ac:picMkLst>
        </pc:picChg>
        <pc:picChg chg="del">
          <ac:chgData name="Isaäc Vos" userId="c1a85cb9-9228-4172-b8b3-d4bb70fa1a21" providerId="ADAL" clId="{CFB51621-9D0D-4EEE-93E0-DB586E78A8C9}" dt="2024-02-12T15:46:39.893" v="2639" actId="478"/>
          <ac:picMkLst>
            <pc:docMk/>
            <pc:sldMk cId="2127450095" sldId="285"/>
            <ac:picMk id="110" creationId="{C26FA046-9D2A-4148-818C-335C35D8EF1E}"/>
          </ac:picMkLst>
        </pc:picChg>
        <pc:picChg chg="del">
          <ac:chgData name="Isaäc Vos" userId="c1a85cb9-9228-4172-b8b3-d4bb70fa1a21" providerId="ADAL" clId="{CFB51621-9D0D-4EEE-93E0-DB586E78A8C9}" dt="2024-02-12T15:46:39.206" v="2638" actId="478"/>
          <ac:picMkLst>
            <pc:docMk/>
            <pc:sldMk cId="2127450095" sldId="285"/>
            <ac:picMk id="111" creationId="{597BC7A0-B696-4943-AF5A-EC012274F502}"/>
          </ac:picMkLst>
        </pc:picChg>
        <pc:picChg chg="del">
          <ac:chgData name="Isaäc Vos" userId="c1a85cb9-9228-4172-b8b3-d4bb70fa1a21" providerId="ADAL" clId="{CFB51621-9D0D-4EEE-93E0-DB586E78A8C9}" dt="2024-02-12T15:46:38.521" v="2637" actId="478"/>
          <ac:picMkLst>
            <pc:docMk/>
            <pc:sldMk cId="2127450095" sldId="285"/>
            <ac:picMk id="112" creationId="{DB2B6F78-D8DE-4DE7-AB42-44CE05E30668}"/>
          </ac:picMkLst>
        </pc:picChg>
        <pc:picChg chg="del">
          <ac:chgData name="Isaäc Vos" userId="c1a85cb9-9228-4172-b8b3-d4bb70fa1a21" providerId="ADAL" clId="{CFB51621-9D0D-4EEE-93E0-DB586E78A8C9}" dt="2024-02-12T15:46:37.824" v="2636" actId="478"/>
          <ac:picMkLst>
            <pc:docMk/>
            <pc:sldMk cId="2127450095" sldId="285"/>
            <ac:picMk id="113" creationId="{7ED2E9E1-7516-4AA1-B6F4-77DD43769C77}"/>
          </ac:picMkLst>
        </pc:picChg>
        <pc:picChg chg="del">
          <ac:chgData name="Isaäc Vos" userId="c1a85cb9-9228-4172-b8b3-d4bb70fa1a21" providerId="ADAL" clId="{CFB51621-9D0D-4EEE-93E0-DB586E78A8C9}" dt="2024-02-12T15:46:37.199" v="2635" actId="478"/>
          <ac:picMkLst>
            <pc:docMk/>
            <pc:sldMk cId="2127450095" sldId="285"/>
            <ac:picMk id="114" creationId="{46F8AEA7-A934-426E-AAFB-BABE199563C7}"/>
          </ac:picMkLst>
        </pc:picChg>
        <pc:picChg chg="del">
          <ac:chgData name="Isaäc Vos" userId="c1a85cb9-9228-4172-b8b3-d4bb70fa1a21" providerId="ADAL" clId="{CFB51621-9D0D-4EEE-93E0-DB586E78A8C9}" dt="2024-02-12T15:46:33.956" v="2633" actId="478"/>
          <ac:picMkLst>
            <pc:docMk/>
            <pc:sldMk cId="2127450095" sldId="285"/>
            <ac:picMk id="115" creationId="{11FF5D1E-F1D6-4C31-B75B-68952D172FC0}"/>
          </ac:picMkLst>
        </pc:picChg>
        <pc:picChg chg="del">
          <ac:chgData name="Isaäc Vos" userId="c1a85cb9-9228-4172-b8b3-d4bb70fa1a21" providerId="ADAL" clId="{CFB51621-9D0D-4EEE-93E0-DB586E78A8C9}" dt="2024-02-12T15:46:33.206" v="2632" actId="478"/>
          <ac:picMkLst>
            <pc:docMk/>
            <pc:sldMk cId="2127450095" sldId="285"/>
            <ac:picMk id="116" creationId="{E71F2F5B-6BD3-43B4-AB74-C1C9CE14AB76}"/>
          </ac:picMkLst>
        </pc:picChg>
        <pc:picChg chg="del">
          <ac:chgData name="Isaäc Vos" userId="c1a85cb9-9228-4172-b8b3-d4bb70fa1a21" providerId="ADAL" clId="{CFB51621-9D0D-4EEE-93E0-DB586E78A8C9}" dt="2024-02-12T15:46:32.445" v="2631" actId="478"/>
          <ac:picMkLst>
            <pc:docMk/>
            <pc:sldMk cId="2127450095" sldId="285"/>
            <ac:picMk id="117" creationId="{7AAABBCC-034F-4FED-9631-C15B56607723}"/>
          </ac:picMkLst>
        </pc:picChg>
        <pc:picChg chg="del">
          <ac:chgData name="Isaäc Vos" userId="c1a85cb9-9228-4172-b8b3-d4bb70fa1a21" providerId="ADAL" clId="{CFB51621-9D0D-4EEE-93E0-DB586E78A8C9}" dt="2024-02-12T15:46:31.622" v="2630" actId="478"/>
          <ac:picMkLst>
            <pc:docMk/>
            <pc:sldMk cId="2127450095" sldId="285"/>
            <ac:picMk id="118" creationId="{A1899325-04E2-40BE-9FB0-19AFCA2AEDCE}"/>
          </ac:picMkLst>
        </pc:picChg>
        <pc:picChg chg="del">
          <ac:chgData name="Isaäc Vos" userId="c1a85cb9-9228-4172-b8b3-d4bb70fa1a21" providerId="ADAL" clId="{CFB51621-9D0D-4EEE-93E0-DB586E78A8C9}" dt="2024-02-12T15:46:30.940" v="2629" actId="478"/>
          <ac:picMkLst>
            <pc:docMk/>
            <pc:sldMk cId="2127450095" sldId="285"/>
            <ac:picMk id="119" creationId="{2660CFAF-AA02-4FA4-804A-5D19245E05F3}"/>
          </ac:picMkLst>
        </pc:picChg>
        <pc:picChg chg="del">
          <ac:chgData name="Isaäc Vos" userId="c1a85cb9-9228-4172-b8b3-d4bb70fa1a21" providerId="ADAL" clId="{CFB51621-9D0D-4EEE-93E0-DB586E78A8C9}" dt="2024-02-12T15:46:30.262" v="2628" actId="478"/>
          <ac:picMkLst>
            <pc:docMk/>
            <pc:sldMk cId="2127450095" sldId="285"/>
            <ac:picMk id="120" creationId="{E0E5077F-9331-47C2-917A-4C6318808E9A}"/>
          </ac:picMkLst>
        </pc:picChg>
        <pc:picChg chg="del">
          <ac:chgData name="Isaäc Vos" userId="c1a85cb9-9228-4172-b8b3-d4bb70fa1a21" providerId="ADAL" clId="{CFB51621-9D0D-4EEE-93E0-DB586E78A8C9}" dt="2024-02-12T15:46:29.374" v="2627" actId="478"/>
          <ac:picMkLst>
            <pc:docMk/>
            <pc:sldMk cId="2127450095" sldId="285"/>
            <ac:picMk id="121" creationId="{E6D0A9B6-E18A-41CA-9AA8-6F47E4DF240C}"/>
          </ac:picMkLst>
        </pc:picChg>
        <pc:picChg chg="del">
          <ac:chgData name="Isaäc Vos" userId="c1a85cb9-9228-4172-b8b3-d4bb70fa1a21" providerId="ADAL" clId="{CFB51621-9D0D-4EEE-93E0-DB586E78A8C9}" dt="2024-02-12T15:46:28.738" v="2626" actId="478"/>
          <ac:picMkLst>
            <pc:docMk/>
            <pc:sldMk cId="2127450095" sldId="285"/>
            <ac:picMk id="122" creationId="{05230BB5-414A-480F-8B2F-F4537C1F48FA}"/>
          </ac:picMkLst>
        </pc:picChg>
        <pc:picChg chg="del">
          <ac:chgData name="Isaäc Vos" userId="c1a85cb9-9228-4172-b8b3-d4bb70fa1a21" providerId="ADAL" clId="{CFB51621-9D0D-4EEE-93E0-DB586E78A8C9}" dt="2024-02-12T15:46:27.992" v="2625" actId="478"/>
          <ac:picMkLst>
            <pc:docMk/>
            <pc:sldMk cId="2127450095" sldId="285"/>
            <ac:picMk id="123" creationId="{71C421C1-C1E1-48A6-81EB-81C0B411B1AD}"/>
          </ac:picMkLst>
        </pc:picChg>
        <pc:picChg chg="del">
          <ac:chgData name="Isaäc Vos" userId="c1a85cb9-9228-4172-b8b3-d4bb70fa1a21" providerId="ADAL" clId="{CFB51621-9D0D-4EEE-93E0-DB586E78A8C9}" dt="2024-02-12T15:46:26.191" v="2623" actId="478"/>
          <ac:picMkLst>
            <pc:docMk/>
            <pc:sldMk cId="2127450095" sldId="285"/>
            <ac:picMk id="124" creationId="{8182ACFD-9CB3-4E67-9CDD-9ED81BE1F1D1}"/>
          </ac:picMkLst>
        </pc:picChg>
        <pc:picChg chg="del">
          <ac:chgData name="Isaäc Vos" userId="c1a85cb9-9228-4172-b8b3-d4bb70fa1a21" providerId="ADAL" clId="{CFB51621-9D0D-4EEE-93E0-DB586E78A8C9}" dt="2024-02-12T15:46:25.526" v="2622" actId="478"/>
          <ac:picMkLst>
            <pc:docMk/>
            <pc:sldMk cId="2127450095" sldId="285"/>
            <ac:picMk id="125" creationId="{DB92CEAB-BCAC-4182-AD69-5229EB60E82E}"/>
          </ac:picMkLst>
        </pc:picChg>
        <pc:picChg chg="del">
          <ac:chgData name="Isaäc Vos" userId="c1a85cb9-9228-4172-b8b3-d4bb70fa1a21" providerId="ADAL" clId="{CFB51621-9D0D-4EEE-93E0-DB586E78A8C9}" dt="2024-02-12T15:46:24.908" v="2621" actId="478"/>
          <ac:picMkLst>
            <pc:docMk/>
            <pc:sldMk cId="2127450095" sldId="285"/>
            <ac:picMk id="126" creationId="{C75D9CCA-4B94-443D-9C83-E431C368DAC6}"/>
          </ac:picMkLst>
        </pc:picChg>
        <pc:picChg chg="del">
          <ac:chgData name="Isaäc Vos" userId="c1a85cb9-9228-4172-b8b3-d4bb70fa1a21" providerId="ADAL" clId="{CFB51621-9D0D-4EEE-93E0-DB586E78A8C9}" dt="2024-02-12T15:46:24.305" v="2620" actId="478"/>
          <ac:picMkLst>
            <pc:docMk/>
            <pc:sldMk cId="2127450095" sldId="285"/>
            <ac:picMk id="127" creationId="{A0C550AC-7600-4961-B544-CF49ABB32BE9}"/>
          </ac:picMkLst>
        </pc:picChg>
        <pc:picChg chg="del">
          <ac:chgData name="Isaäc Vos" userId="c1a85cb9-9228-4172-b8b3-d4bb70fa1a21" providerId="ADAL" clId="{CFB51621-9D0D-4EEE-93E0-DB586E78A8C9}" dt="2024-02-12T15:46:23.641" v="2619" actId="478"/>
          <ac:picMkLst>
            <pc:docMk/>
            <pc:sldMk cId="2127450095" sldId="285"/>
            <ac:picMk id="128" creationId="{66E23664-B5D9-443D-8BCA-12C6805BC406}"/>
          </ac:picMkLst>
        </pc:picChg>
        <pc:picChg chg="del">
          <ac:chgData name="Isaäc Vos" userId="c1a85cb9-9228-4172-b8b3-d4bb70fa1a21" providerId="ADAL" clId="{CFB51621-9D0D-4EEE-93E0-DB586E78A8C9}" dt="2024-02-12T15:46:23.016" v="2618" actId="478"/>
          <ac:picMkLst>
            <pc:docMk/>
            <pc:sldMk cId="2127450095" sldId="285"/>
            <ac:picMk id="129" creationId="{759B33FA-CCCA-4717-9070-58A99E1EB326}"/>
          </ac:picMkLst>
        </pc:picChg>
        <pc:picChg chg="del">
          <ac:chgData name="Isaäc Vos" userId="c1a85cb9-9228-4172-b8b3-d4bb70fa1a21" providerId="ADAL" clId="{CFB51621-9D0D-4EEE-93E0-DB586E78A8C9}" dt="2024-02-12T15:46:22.339" v="2617" actId="478"/>
          <ac:picMkLst>
            <pc:docMk/>
            <pc:sldMk cId="2127450095" sldId="285"/>
            <ac:picMk id="130" creationId="{FDD88105-8699-4C92-8FA9-6C1A13207E88}"/>
          </ac:picMkLst>
        </pc:picChg>
        <pc:picChg chg="del mod">
          <ac:chgData name="Isaäc Vos" userId="c1a85cb9-9228-4172-b8b3-d4bb70fa1a21" providerId="ADAL" clId="{CFB51621-9D0D-4EEE-93E0-DB586E78A8C9}" dt="2024-02-12T15:46:21.645" v="2616" actId="478"/>
          <ac:picMkLst>
            <pc:docMk/>
            <pc:sldMk cId="2127450095" sldId="285"/>
            <ac:picMk id="131" creationId="{857DFF29-9308-4D56-9E64-1D6F775FE937}"/>
          </ac:picMkLst>
        </pc:picChg>
        <pc:picChg chg="del">
          <ac:chgData name="Isaäc Vos" userId="c1a85cb9-9228-4172-b8b3-d4bb70fa1a21" providerId="ADAL" clId="{CFB51621-9D0D-4EEE-93E0-DB586E78A8C9}" dt="2024-02-12T15:46:52.703" v="2655" actId="478"/>
          <ac:picMkLst>
            <pc:docMk/>
            <pc:sldMk cId="2127450095" sldId="285"/>
            <ac:picMk id="132" creationId="{EF7E693F-211A-419F-8C58-F17F8D4730F7}"/>
          </ac:picMkLst>
        </pc:picChg>
        <pc:picChg chg="del">
          <ac:chgData name="Isaäc Vos" userId="c1a85cb9-9228-4172-b8b3-d4bb70fa1a21" providerId="ADAL" clId="{CFB51621-9D0D-4EEE-93E0-DB586E78A8C9}" dt="2024-02-12T15:46:52.061" v="2654" actId="478"/>
          <ac:picMkLst>
            <pc:docMk/>
            <pc:sldMk cId="2127450095" sldId="285"/>
            <ac:picMk id="133" creationId="{F6238B9A-483E-40A1-96E0-5A8F13EC9EB6}"/>
          </ac:picMkLst>
        </pc:picChg>
        <pc:picChg chg="del">
          <ac:chgData name="Isaäc Vos" userId="c1a85cb9-9228-4172-b8b3-d4bb70fa1a21" providerId="ADAL" clId="{CFB51621-9D0D-4EEE-93E0-DB586E78A8C9}" dt="2024-02-12T15:46:51.405" v="2653" actId="478"/>
          <ac:picMkLst>
            <pc:docMk/>
            <pc:sldMk cId="2127450095" sldId="285"/>
            <ac:picMk id="134" creationId="{3CCF2398-37B0-4D4C-AC91-D9B2AFFA6621}"/>
          </ac:picMkLst>
        </pc:picChg>
        <pc:picChg chg="del">
          <ac:chgData name="Isaäc Vos" userId="c1a85cb9-9228-4172-b8b3-d4bb70fa1a21" providerId="ADAL" clId="{CFB51621-9D0D-4EEE-93E0-DB586E78A8C9}" dt="2024-02-12T15:46:50.712" v="2652" actId="478"/>
          <ac:picMkLst>
            <pc:docMk/>
            <pc:sldMk cId="2127450095" sldId="285"/>
            <ac:picMk id="135" creationId="{C55B6802-07DB-4120-A331-4D16A0BE84E0}"/>
          </ac:picMkLst>
        </pc:picChg>
        <pc:picChg chg="del">
          <ac:chgData name="Isaäc Vos" userId="c1a85cb9-9228-4172-b8b3-d4bb70fa1a21" providerId="ADAL" clId="{CFB51621-9D0D-4EEE-93E0-DB586E78A8C9}" dt="2024-02-12T15:46:50.080" v="2651" actId="478"/>
          <ac:picMkLst>
            <pc:docMk/>
            <pc:sldMk cId="2127450095" sldId="285"/>
            <ac:picMk id="136" creationId="{E18F5FB1-2D4C-4144-A818-23ECB8356C68}"/>
          </ac:picMkLst>
        </pc:picChg>
        <pc:picChg chg="del">
          <ac:chgData name="Isaäc Vos" userId="c1a85cb9-9228-4172-b8b3-d4bb70fa1a21" providerId="ADAL" clId="{CFB51621-9D0D-4EEE-93E0-DB586E78A8C9}" dt="2024-02-12T15:46:49.436" v="2650" actId="478"/>
          <ac:picMkLst>
            <pc:docMk/>
            <pc:sldMk cId="2127450095" sldId="285"/>
            <ac:picMk id="137" creationId="{4D2C84AE-8EBB-4BEC-866E-001959745066}"/>
          </ac:picMkLst>
        </pc:picChg>
        <pc:picChg chg="del">
          <ac:chgData name="Isaäc Vos" userId="c1a85cb9-9228-4172-b8b3-d4bb70fa1a21" providerId="ADAL" clId="{CFB51621-9D0D-4EEE-93E0-DB586E78A8C9}" dt="2024-02-12T15:46:48.773" v="2649" actId="478"/>
          <ac:picMkLst>
            <pc:docMk/>
            <pc:sldMk cId="2127450095" sldId="285"/>
            <ac:picMk id="138" creationId="{55D38419-9656-4C96-A5CD-1F28E3E5378E}"/>
          </ac:picMkLst>
        </pc:picChg>
        <pc:picChg chg="del">
          <ac:chgData name="Isaäc Vos" userId="c1a85cb9-9228-4172-b8b3-d4bb70fa1a21" providerId="ADAL" clId="{CFB51621-9D0D-4EEE-93E0-DB586E78A8C9}" dt="2024-02-12T15:46:48.079" v="2648" actId="478"/>
          <ac:picMkLst>
            <pc:docMk/>
            <pc:sldMk cId="2127450095" sldId="285"/>
            <ac:picMk id="139" creationId="{FC414D18-F1DF-4EE5-BC29-B03073358145}"/>
          </ac:picMkLst>
        </pc:picChg>
        <pc:picChg chg="del">
          <ac:chgData name="Isaäc Vos" userId="c1a85cb9-9228-4172-b8b3-d4bb70fa1a21" providerId="ADAL" clId="{CFB51621-9D0D-4EEE-93E0-DB586E78A8C9}" dt="2024-02-12T15:46:47.438" v="2647" actId="478"/>
          <ac:picMkLst>
            <pc:docMk/>
            <pc:sldMk cId="2127450095" sldId="285"/>
            <ac:picMk id="140" creationId="{9DB9BAA8-3023-4BBD-8029-878FE161BA4F}"/>
          </ac:picMkLst>
        </pc:picChg>
        <pc:picChg chg="del">
          <ac:chgData name="Isaäc Vos" userId="c1a85cb9-9228-4172-b8b3-d4bb70fa1a21" providerId="ADAL" clId="{CFB51621-9D0D-4EEE-93E0-DB586E78A8C9}" dt="2024-02-12T15:46:46.713" v="2646" actId="478"/>
          <ac:picMkLst>
            <pc:docMk/>
            <pc:sldMk cId="2127450095" sldId="285"/>
            <ac:picMk id="141" creationId="{3E503EDE-7A22-4D33-857C-9A8B4C8D7835}"/>
          </ac:picMkLst>
        </pc:picChg>
        <pc:picChg chg="del">
          <ac:chgData name="Isaäc Vos" userId="c1a85cb9-9228-4172-b8b3-d4bb70fa1a21" providerId="ADAL" clId="{CFB51621-9D0D-4EEE-93E0-DB586E78A8C9}" dt="2024-02-12T15:46:46.161" v="2645" actId="478"/>
          <ac:picMkLst>
            <pc:docMk/>
            <pc:sldMk cId="2127450095" sldId="285"/>
            <ac:picMk id="142" creationId="{8676B990-E1F2-4033-925E-890FA8DEA07D}"/>
          </ac:picMkLst>
        </pc:picChg>
        <pc:picChg chg="del">
          <ac:chgData name="Isaäc Vos" userId="c1a85cb9-9228-4172-b8b3-d4bb70fa1a21" providerId="ADAL" clId="{CFB51621-9D0D-4EEE-93E0-DB586E78A8C9}" dt="2024-02-12T15:46:45.682" v="2644" actId="478"/>
          <ac:picMkLst>
            <pc:docMk/>
            <pc:sldMk cId="2127450095" sldId="285"/>
            <ac:picMk id="143" creationId="{B7AE5E98-D2CF-49A7-89D9-D5E3035D9FE7}"/>
          </ac:picMkLst>
        </pc:picChg>
        <pc:picChg chg="del">
          <ac:chgData name="Isaäc Vos" userId="c1a85cb9-9228-4172-b8b3-d4bb70fa1a21" providerId="ADAL" clId="{CFB51621-9D0D-4EEE-93E0-DB586E78A8C9}" dt="2024-02-12T15:47:14.133" v="2686" actId="478"/>
          <ac:picMkLst>
            <pc:docMk/>
            <pc:sldMk cId="2127450095" sldId="285"/>
            <ac:picMk id="144" creationId="{A795529B-2494-46CC-BC28-4753655E61FA}"/>
          </ac:picMkLst>
        </pc:picChg>
        <pc:picChg chg="del">
          <ac:chgData name="Isaäc Vos" userId="c1a85cb9-9228-4172-b8b3-d4bb70fa1a21" providerId="ADAL" clId="{CFB51621-9D0D-4EEE-93E0-DB586E78A8C9}" dt="2024-02-12T15:47:13.516" v="2685" actId="478"/>
          <ac:picMkLst>
            <pc:docMk/>
            <pc:sldMk cId="2127450095" sldId="285"/>
            <ac:picMk id="145" creationId="{3D71FFA7-849F-4691-9839-9412AB691770}"/>
          </ac:picMkLst>
        </pc:picChg>
        <pc:picChg chg="del">
          <ac:chgData name="Isaäc Vos" userId="c1a85cb9-9228-4172-b8b3-d4bb70fa1a21" providerId="ADAL" clId="{CFB51621-9D0D-4EEE-93E0-DB586E78A8C9}" dt="2024-02-12T15:47:12.927" v="2684" actId="478"/>
          <ac:picMkLst>
            <pc:docMk/>
            <pc:sldMk cId="2127450095" sldId="285"/>
            <ac:picMk id="146" creationId="{FC37220A-D822-4A5F-AD3C-5EC595A6E694}"/>
          </ac:picMkLst>
        </pc:picChg>
        <pc:picChg chg="del">
          <ac:chgData name="Isaäc Vos" userId="c1a85cb9-9228-4172-b8b3-d4bb70fa1a21" providerId="ADAL" clId="{CFB51621-9D0D-4EEE-93E0-DB586E78A8C9}" dt="2024-02-12T15:47:12.317" v="2683" actId="478"/>
          <ac:picMkLst>
            <pc:docMk/>
            <pc:sldMk cId="2127450095" sldId="285"/>
            <ac:picMk id="147" creationId="{02598251-3A97-45A0-9383-D3F3B7A47197}"/>
          </ac:picMkLst>
        </pc:picChg>
        <pc:picChg chg="del">
          <ac:chgData name="Isaäc Vos" userId="c1a85cb9-9228-4172-b8b3-d4bb70fa1a21" providerId="ADAL" clId="{CFB51621-9D0D-4EEE-93E0-DB586E78A8C9}" dt="2024-02-12T15:47:11.730" v="2682" actId="478"/>
          <ac:picMkLst>
            <pc:docMk/>
            <pc:sldMk cId="2127450095" sldId="285"/>
            <ac:picMk id="148" creationId="{750BB5AE-C3E4-4200-BDA1-E7792896C10D}"/>
          </ac:picMkLst>
        </pc:picChg>
        <pc:picChg chg="del">
          <ac:chgData name="Isaäc Vos" userId="c1a85cb9-9228-4172-b8b3-d4bb70fa1a21" providerId="ADAL" clId="{CFB51621-9D0D-4EEE-93E0-DB586E78A8C9}" dt="2024-02-12T15:47:11.123" v="2681" actId="478"/>
          <ac:picMkLst>
            <pc:docMk/>
            <pc:sldMk cId="2127450095" sldId="285"/>
            <ac:picMk id="149" creationId="{C61ED5CF-BAF3-4877-A912-A3ACE1A38386}"/>
          </ac:picMkLst>
        </pc:picChg>
        <pc:picChg chg="del">
          <ac:chgData name="Isaäc Vos" userId="c1a85cb9-9228-4172-b8b3-d4bb70fa1a21" providerId="ADAL" clId="{CFB51621-9D0D-4EEE-93E0-DB586E78A8C9}" dt="2024-02-12T15:47:10.517" v="2680" actId="478"/>
          <ac:picMkLst>
            <pc:docMk/>
            <pc:sldMk cId="2127450095" sldId="285"/>
            <ac:picMk id="150" creationId="{64A24FC3-D620-4277-A2DC-3ED878B0F78E}"/>
          </ac:picMkLst>
        </pc:picChg>
        <pc:picChg chg="del">
          <ac:chgData name="Isaäc Vos" userId="c1a85cb9-9228-4172-b8b3-d4bb70fa1a21" providerId="ADAL" clId="{CFB51621-9D0D-4EEE-93E0-DB586E78A8C9}" dt="2024-02-12T15:47:09.917" v="2679" actId="478"/>
          <ac:picMkLst>
            <pc:docMk/>
            <pc:sldMk cId="2127450095" sldId="285"/>
            <ac:picMk id="151" creationId="{51C9547D-8CB7-4065-B502-E5CE76702D5A}"/>
          </ac:picMkLst>
        </pc:picChg>
        <pc:picChg chg="del">
          <ac:chgData name="Isaäc Vos" userId="c1a85cb9-9228-4172-b8b3-d4bb70fa1a21" providerId="ADAL" clId="{CFB51621-9D0D-4EEE-93E0-DB586E78A8C9}" dt="2024-02-12T15:47:09.326" v="2678" actId="478"/>
          <ac:picMkLst>
            <pc:docMk/>
            <pc:sldMk cId="2127450095" sldId="285"/>
            <ac:picMk id="152" creationId="{491ABA2A-4D8F-4AA6-A475-E1F1147C23C6}"/>
          </ac:picMkLst>
        </pc:picChg>
        <pc:picChg chg="del">
          <ac:chgData name="Isaäc Vos" userId="c1a85cb9-9228-4172-b8b3-d4bb70fa1a21" providerId="ADAL" clId="{CFB51621-9D0D-4EEE-93E0-DB586E78A8C9}" dt="2024-02-12T15:47:08.688" v="2677" actId="478"/>
          <ac:picMkLst>
            <pc:docMk/>
            <pc:sldMk cId="2127450095" sldId="285"/>
            <ac:picMk id="153" creationId="{E4A04157-FA71-44DB-8516-6CD9281993C7}"/>
          </ac:picMkLst>
        </pc:picChg>
        <pc:picChg chg="del">
          <ac:chgData name="Isaäc Vos" userId="c1a85cb9-9228-4172-b8b3-d4bb70fa1a21" providerId="ADAL" clId="{CFB51621-9D0D-4EEE-93E0-DB586E78A8C9}" dt="2024-02-12T15:47:08.162" v="2676" actId="478"/>
          <ac:picMkLst>
            <pc:docMk/>
            <pc:sldMk cId="2127450095" sldId="285"/>
            <ac:picMk id="154" creationId="{E72273EB-52CB-4061-9B6E-4FFF73F44274}"/>
          </ac:picMkLst>
        </pc:picChg>
        <pc:picChg chg="del">
          <ac:chgData name="Isaäc Vos" userId="c1a85cb9-9228-4172-b8b3-d4bb70fa1a21" providerId="ADAL" clId="{CFB51621-9D0D-4EEE-93E0-DB586E78A8C9}" dt="2024-02-12T15:47:07.616" v="2675" actId="478"/>
          <ac:picMkLst>
            <pc:docMk/>
            <pc:sldMk cId="2127450095" sldId="285"/>
            <ac:picMk id="155" creationId="{CD787EC4-CD11-4198-AB84-95B1220271BA}"/>
          </ac:picMkLst>
        </pc:picChg>
        <pc:picChg chg="del">
          <ac:chgData name="Isaäc Vos" userId="c1a85cb9-9228-4172-b8b3-d4bb70fa1a21" providerId="ADAL" clId="{CFB51621-9D0D-4EEE-93E0-DB586E78A8C9}" dt="2024-02-12T15:47:06.485" v="2674" actId="478"/>
          <ac:picMkLst>
            <pc:docMk/>
            <pc:sldMk cId="2127450095" sldId="285"/>
            <ac:picMk id="156" creationId="{18E94472-7F4A-408F-9707-741D5022AC7A}"/>
          </ac:picMkLst>
        </pc:picChg>
        <pc:picChg chg="del">
          <ac:chgData name="Isaäc Vos" userId="c1a85cb9-9228-4172-b8b3-d4bb70fa1a21" providerId="ADAL" clId="{CFB51621-9D0D-4EEE-93E0-DB586E78A8C9}" dt="2024-02-12T15:46:19.682" v="2614" actId="478"/>
          <ac:picMkLst>
            <pc:docMk/>
            <pc:sldMk cId="2127450095" sldId="285"/>
            <ac:picMk id="157" creationId="{63E2BDC9-BFDA-42F8-9485-160E363FF04B}"/>
          </ac:picMkLst>
        </pc:picChg>
        <pc:picChg chg="del">
          <ac:chgData name="Isaäc Vos" userId="c1a85cb9-9228-4172-b8b3-d4bb70fa1a21" providerId="ADAL" clId="{CFB51621-9D0D-4EEE-93E0-DB586E78A8C9}" dt="2024-02-12T15:46:18.907" v="2613" actId="478"/>
          <ac:picMkLst>
            <pc:docMk/>
            <pc:sldMk cId="2127450095" sldId="285"/>
            <ac:picMk id="158" creationId="{CCE4AF48-C22F-4CD2-A0E6-019E57F96A30}"/>
          </ac:picMkLst>
        </pc:picChg>
        <pc:picChg chg="del">
          <ac:chgData name="Isaäc Vos" userId="c1a85cb9-9228-4172-b8b3-d4bb70fa1a21" providerId="ADAL" clId="{CFB51621-9D0D-4EEE-93E0-DB586E78A8C9}" dt="2024-02-12T15:46:18.258" v="2612" actId="478"/>
          <ac:picMkLst>
            <pc:docMk/>
            <pc:sldMk cId="2127450095" sldId="285"/>
            <ac:picMk id="159" creationId="{FEAFD5F5-A33E-471E-A9FD-6CB6DE965DB6}"/>
          </ac:picMkLst>
        </pc:picChg>
        <pc:picChg chg="del">
          <ac:chgData name="Isaäc Vos" userId="c1a85cb9-9228-4172-b8b3-d4bb70fa1a21" providerId="ADAL" clId="{CFB51621-9D0D-4EEE-93E0-DB586E78A8C9}" dt="2024-02-12T15:46:17.633" v="2611" actId="478"/>
          <ac:picMkLst>
            <pc:docMk/>
            <pc:sldMk cId="2127450095" sldId="285"/>
            <ac:picMk id="160" creationId="{F12BF84E-3FAC-4024-AA34-A0E50FAEC492}"/>
          </ac:picMkLst>
        </pc:picChg>
        <pc:picChg chg="del">
          <ac:chgData name="Isaäc Vos" userId="c1a85cb9-9228-4172-b8b3-d4bb70fa1a21" providerId="ADAL" clId="{CFB51621-9D0D-4EEE-93E0-DB586E78A8C9}" dt="2024-02-12T15:46:17.047" v="2610" actId="478"/>
          <ac:picMkLst>
            <pc:docMk/>
            <pc:sldMk cId="2127450095" sldId="285"/>
            <ac:picMk id="161" creationId="{E7B4B832-A525-4D58-BBF0-718F1CEA2C56}"/>
          </ac:picMkLst>
        </pc:picChg>
        <pc:picChg chg="del">
          <ac:chgData name="Isaäc Vos" userId="c1a85cb9-9228-4172-b8b3-d4bb70fa1a21" providerId="ADAL" clId="{CFB51621-9D0D-4EEE-93E0-DB586E78A8C9}" dt="2024-02-12T15:46:16.385" v="2609" actId="478"/>
          <ac:picMkLst>
            <pc:docMk/>
            <pc:sldMk cId="2127450095" sldId="285"/>
            <ac:picMk id="162" creationId="{89980119-5999-444B-B073-3A02C629B1A2}"/>
          </ac:picMkLst>
        </pc:picChg>
        <pc:picChg chg="del">
          <ac:chgData name="Isaäc Vos" userId="c1a85cb9-9228-4172-b8b3-d4bb70fa1a21" providerId="ADAL" clId="{CFB51621-9D0D-4EEE-93E0-DB586E78A8C9}" dt="2024-02-12T15:46:15.786" v="2608" actId="478"/>
          <ac:picMkLst>
            <pc:docMk/>
            <pc:sldMk cId="2127450095" sldId="285"/>
            <ac:picMk id="163" creationId="{2E8D1D8E-0BE2-4902-96FB-8ABE5F40AC66}"/>
          </ac:picMkLst>
        </pc:picChg>
        <pc:picChg chg="del">
          <ac:chgData name="Isaäc Vos" userId="c1a85cb9-9228-4172-b8b3-d4bb70fa1a21" providerId="ADAL" clId="{CFB51621-9D0D-4EEE-93E0-DB586E78A8C9}" dt="2024-02-12T15:46:14.897" v="2607" actId="478"/>
          <ac:picMkLst>
            <pc:docMk/>
            <pc:sldMk cId="2127450095" sldId="285"/>
            <ac:picMk id="164" creationId="{1F91E22A-5627-482B-86A9-6050FD1821E5}"/>
          </ac:picMkLst>
        </pc:picChg>
        <pc:picChg chg="del">
          <ac:chgData name="Isaäc Vos" userId="c1a85cb9-9228-4172-b8b3-d4bb70fa1a21" providerId="ADAL" clId="{CFB51621-9D0D-4EEE-93E0-DB586E78A8C9}" dt="2024-02-12T15:46:13.974" v="2606" actId="478"/>
          <ac:picMkLst>
            <pc:docMk/>
            <pc:sldMk cId="2127450095" sldId="285"/>
            <ac:picMk id="165" creationId="{4DBA563B-234B-4699-A677-586EB6B5062C}"/>
          </ac:picMkLst>
        </pc:picChg>
        <pc:picChg chg="del">
          <ac:chgData name="Isaäc Vos" userId="c1a85cb9-9228-4172-b8b3-d4bb70fa1a21" providerId="ADAL" clId="{CFB51621-9D0D-4EEE-93E0-DB586E78A8C9}" dt="2024-02-12T15:46:13.429" v="2605" actId="478"/>
          <ac:picMkLst>
            <pc:docMk/>
            <pc:sldMk cId="2127450095" sldId="285"/>
            <ac:picMk id="166" creationId="{54E7ED72-AB22-44D4-A634-D395EABA48AC}"/>
          </ac:picMkLst>
        </pc:picChg>
        <pc:picChg chg="del">
          <ac:chgData name="Isaäc Vos" userId="c1a85cb9-9228-4172-b8b3-d4bb70fa1a21" providerId="ADAL" clId="{CFB51621-9D0D-4EEE-93E0-DB586E78A8C9}" dt="2024-02-12T15:46:12.736" v="2604" actId="478"/>
          <ac:picMkLst>
            <pc:docMk/>
            <pc:sldMk cId="2127450095" sldId="285"/>
            <ac:picMk id="167" creationId="{5071A624-3DB9-47EC-8024-D6F07C61ABED}"/>
          </ac:picMkLst>
        </pc:picChg>
        <pc:picChg chg="add mod">
          <ac:chgData name="Isaäc Vos" userId="c1a85cb9-9228-4172-b8b3-d4bb70fa1a21" providerId="ADAL" clId="{CFB51621-9D0D-4EEE-93E0-DB586E78A8C9}" dt="2024-02-12T16:07:44.280" v="2876"/>
          <ac:picMkLst>
            <pc:docMk/>
            <pc:sldMk cId="2127450095" sldId="285"/>
            <ac:picMk id="168" creationId="{CAD519E3-3FBB-61F1-6EC9-C5778FEF4EAA}"/>
          </ac:picMkLst>
        </pc:picChg>
        <pc:picChg chg="del">
          <ac:chgData name="Isaäc Vos" userId="c1a85cb9-9228-4172-b8b3-d4bb70fa1a21" providerId="ADAL" clId="{CFB51621-9D0D-4EEE-93E0-DB586E78A8C9}" dt="2024-02-12T15:47:04.707" v="2672" actId="478"/>
          <ac:picMkLst>
            <pc:docMk/>
            <pc:sldMk cId="2127450095" sldId="285"/>
            <ac:picMk id="169" creationId="{AEB7D5D7-08C4-4732-BB5E-58DCDD503E59}"/>
          </ac:picMkLst>
        </pc:picChg>
        <pc:picChg chg="del">
          <ac:chgData name="Isaäc Vos" userId="c1a85cb9-9228-4172-b8b3-d4bb70fa1a21" providerId="ADAL" clId="{CFB51621-9D0D-4EEE-93E0-DB586E78A8C9}" dt="2024-02-12T15:47:04.047" v="2671" actId="478"/>
          <ac:picMkLst>
            <pc:docMk/>
            <pc:sldMk cId="2127450095" sldId="285"/>
            <ac:picMk id="170" creationId="{4D870A76-0B29-4E2C-B3FD-6F4841A0276C}"/>
          </ac:picMkLst>
        </pc:picChg>
        <pc:picChg chg="del">
          <ac:chgData name="Isaäc Vos" userId="c1a85cb9-9228-4172-b8b3-d4bb70fa1a21" providerId="ADAL" clId="{CFB51621-9D0D-4EEE-93E0-DB586E78A8C9}" dt="2024-02-12T15:47:03.444" v="2670" actId="478"/>
          <ac:picMkLst>
            <pc:docMk/>
            <pc:sldMk cId="2127450095" sldId="285"/>
            <ac:picMk id="171" creationId="{5BD48063-7462-4157-A225-276CF262454F}"/>
          </ac:picMkLst>
        </pc:picChg>
        <pc:picChg chg="del">
          <ac:chgData name="Isaäc Vos" userId="c1a85cb9-9228-4172-b8b3-d4bb70fa1a21" providerId="ADAL" clId="{CFB51621-9D0D-4EEE-93E0-DB586E78A8C9}" dt="2024-02-12T15:47:02.855" v="2669" actId="478"/>
          <ac:picMkLst>
            <pc:docMk/>
            <pc:sldMk cId="2127450095" sldId="285"/>
            <ac:picMk id="172" creationId="{2E3F3E87-6A12-424D-A8FB-84394B8BB1F7}"/>
          </ac:picMkLst>
        </pc:picChg>
        <pc:picChg chg="del">
          <ac:chgData name="Isaäc Vos" userId="c1a85cb9-9228-4172-b8b3-d4bb70fa1a21" providerId="ADAL" clId="{CFB51621-9D0D-4EEE-93E0-DB586E78A8C9}" dt="2024-02-12T15:47:02.068" v="2668" actId="478"/>
          <ac:picMkLst>
            <pc:docMk/>
            <pc:sldMk cId="2127450095" sldId="285"/>
            <ac:picMk id="173" creationId="{6E499F84-3915-403A-B87A-EA50CE15242E}"/>
          </ac:picMkLst>
        </pc:picChg>
        <pc:picChg chg="del">
          <ac:chgData name="Isaäc Vos" userId="c1a85cb9-9228-4172-b8b3-d4bb70fa1a21" providerId="ADAL" clId="{CFB51621-9D0D-4EEE-93E0-DB586E78A8C9}" dt="2024-02-12T15:47:00.659" v="2667" actId="478"/>
          <ac:picMkLst>
            <pc:docMk/>
            <pc:sldMk cId="2127450095" sldId="285"/>
            <ac:picMk id="174" creationId="{1163CA86-3A91-4E27-87AC-D48BA43573BA}"/>
          </ac:picMkLst>
        </pc:picChg>
        <pc:picChg chg="del">
          <ac:chgData name="Isaäc Vos" userId="c1a85cb9-9228-4172-b8b3-d4bb70fa1a21" providerId="ADAL" clId="{CFB51621-9D0D-4EEE-93E0-DB586E78A8C9}" dt="2024-02-12T15:46:59.961" v="2666" actId="478"/>
          <ac:picMkLst>
            <pc:docMk/>
            <pc:sldMk cId="2127450095" sldId="285"/>
            <ac:picMk id="175" creationId="{35932AEC-0995-41BC-9BCF-F1B0B9237108}"/>
          </ac:picMkLst>
        </pc:picChg>
        <pc:picChg chg="del">
          <ac:chgData name="Isaäc Vos" userId="c1a85cb9-9228-4172-b8b3-d4bb70fa1a21" providerId="ADAL" clId="{CFB51621-9D0D-4EEE-93E0-DB586E78A8C9}" dt="2024-02-12T15:46:59.346" v="2665" actId="478"/>
          <ac:picMkLst>
            <pc:docMk/>
            <pc:sldMk cId="2127450095" sldId="285"/>
            <ac:picMk id="176" creationId="{90D28153-7631-4914-A7B9-AFD869629853}"/>
          </ac:picMkLst>
        </pc:picChg>
        <pc:picChg chg="del">
          <ac:chgData name="Isaäc Vos" userId="c1a85cb9-9228-4172-b8b3-d4bb70fa1a21" providerId="ADAL" clId="{CFB51621-9D0D-4EEE-93E0-DB586E78A8C9}" dt="2024-02-12T15:46:58.678" v="2664" actId="478"/>
          <ac:picMkLst>
            <pc:docMk/>
            <pc:sldMk cId="2127450095" sldId="285"/>
            <ac:picMk id="177" creationId="{F76BAD35-5964-4639-BD59-9A3371012940}"/>
          </ac:picMkLst>
        </pc:picChg>
        <pc:picChg chg="del">
          <ac:chgData name="Isaäc Vos" userId="c1a85cb9-9228-4172-b8b3-d4bb70fa1a21" providerId="ADAL" clId="{CFB51621-9D0D-4EEE-93E0-DB586E78A8C9}" dt="2024-02-12T15:46:57.891" v="2663" actId="478"/>
          <ac:picMkLst>
            <pc:docMk/>
            <pc:sldMk cId="2127450095" sldId="285"/>
            <ac:picMk id="178" creationId="{DE3C4884-ABA6-4856-AB82-910D9E15C891}"/>
          </ac:picMkLst>
        </pc:picChg>
        <pc:picChg chg="del">
          <ac:chgData name="Isaäc Vos" userId="c1a85cb9-9228-4172-b8b3-d4bb70fa1a21" providerId="ADAL" clId="{CFB51621-9D0D-4EEE-93E0-DB586E78A8C9}" dt="2024-02-12T15:46:57.321" v="2662" actId="478"/>
          <ac:picMkLst>
            <pc:docMk/>
            <pc:sldMk cId="2127450095" sldId="285"/>
            <ac:picMk id="179" creationId="{B86752E1-F6BB-40D7-A261-0D87EBFBAB57}"/>
          </ac:picMkLst>
        </pc:picChg>
        <pc:picChg chg="del">
          <ac:chgData name="Isaäc Vos" userId="c1a85cb9-9228-4172-b8b3-d4bb70fa1a21" providerId="ADAL" clId="{CFB51621-9D0D-4EEE-93E0-DB586E78A8C9}" dt="2024-02-12T15:46:56.719" v="2661" actId="478"/>
          <ac:picMkLst>
            <pc:docMk/>
            <pc:sldMk cId="2127450095" sldId="285"/>
            <ac:picMk id="180" creationId="{1E7DE394-6593-4C40-A027-11530EED01B0}"/>
          </ac:picMkLst>
        </pc:picChg>
        <pc:picChg chg="del">
          <ac:chgData name="Isaäc Vos" userId="c1a85cb9-9228-4172-b8b3-d4bb70fa1a21" providerId="ADAL" clId="{CFB51621-9D0D-4EEE-93E0-DB586E78A8C9}" dt="2024-02-12T15:46:56.103" v="2660" actId="478"/>
          <ac:picMkLst>
            <pc:docMk/>
            <pc:sldMk cId="2127450095" sldId="285"/>
            <ac:picMk id="181" creationId="{3896FC40-9AD8-40D3-821D-04245F60395B}"/>
          </ac:picMkLst>
        </pc:picChg>
        <pc:picChg chg="del">
          <ac:chgData name="Isaäc Vos" userId="c1a85cb9-9228-4172-b8b3-d4bb70fa1a21" providerId="ADAL" clId="{CFB51621-9D0D-4EEE-93E0-DB586E78A8C9}" dt="2024-02-12T15:46:55.455" v="2659" actId="478"/>
          <ac:picMkLst>
            <pc:docMk/>
            <pc:sldMk cId="2127450095" sldId="285"/>
            <ac:picMk id="182" creationId="{09C4C3F2-0BDF-46D5-B67A-D05138AFE148}"/>
          </ac:picMkLst>
        </pc:picChg>
        <pc:picChg chg="del">
          <ac:chgData name="Isaäc Vos" userId="c1a85cb9-9228-4172-b8b3-d4bb70fa1a21" providerId="ADAL" clId="{CFB51621-9D0D-4EEE-93E0-DB586E78A8C9}" dt="2024-02-12T15:46:54.974" v="2658" actId="478"/>
          <ac:picMkLst>
            <pc:docMk/>
            <pc:sldMk cId="2127450095" sldId="285"/>
            <ac:picMk id="183" creationId="{046DD1C4-D247-405A-8A3E-F5F6B6410EB2}"/>
          </ac:picMkLst>
        </pc:picChg>
        <pc:picChg chg="del">
          <ac:chgData name="Isaäc Vos" userId="c1a85cb9-9228-4172-b8b3-d4bb70fa1a21" providerId="ADAL" clId="{CFB51621-9D0D-4EEE-93E0-DB586E78A8C9}" dt="2024-02-12T15:46:54.370" v="2657" actId="478"/>
          <ac:picMkLst>
            <pc:docMk/>
            <pc:sldMk cId="2127450095" sldId="285"/>
            <ac:picMk id="184" creationId="{97EA8F7A-1E40-4394-821C-5FE62F349F5B}"/>
          </ac:picMkLst>
        </pc:picChg>
        <pc:picChg chg="add del mod">
          <ac:chgData name="Isaäc Vos" userId="c1a85cb9-9228-4172-b8b3-d4bb70fa1a21" providerId="ADAL" clId="{CFB51621-9D0D-4EEE-93E0-DB586E78A8C9}" dt="2024-02-12T16:07:47.096" v="2878"/>
          <ac:picMkLst>
            <pc:docMk/>
            <pc:sldMk cId="2127450095" sldId="285"/>
            <ac:picMk id="187" creationId="{E677DB5B-78EB-5D86-AEA1-DCBD9050B487}"/>
          </ac:picMkLst>
        </pc:picChg>
        <pc:picChg chg="add mod">
          <ac:chgData name="Isaäc Vos" userId="c1a85cb9-9228-4172-b8b3-d4bb70fa1a21" providerId="ADAL" clId="{CFB51621-9D0D-4EEE-93E0-DB586E78A8C9}" dt="2024-02-12T16:07:48.655" v="2879"/>
          <ac:picMkLst>
            <pc:docMk/>
            <pc:sldMk cId="2127450095" sldId="285"/>
            <ac:picMk id="188" creationId="{11552FA9-D6AE-1F4D-BF39-6502E7BC88E0}"/>
          </ac:picMkLst>
        </pc:picChg>
        <pc:picChg chg="add mod">
          <ac:chgData name="Isaäc Vos" userId="c1a85cb9-9228-4172-b8b3-d4bb70fa1a21" providerId="ADAL" clId="{CFB51621-9D0D-4EEE-93E0-DB586E78A8C9}" dt="2024-02-12T16:07:49.044" v="2880"/>
          <ac:picMkLst>
            <pc:docMk/>
            <pc:sldMk cId="2127450095" sldId="285"/>
            <ac:picMk id="189" creationId="{B96B8181-DCBF-1CA1-8046-08F7A794A541}"/>
          </ac:picMkLst>
        </pc:picChg>
        <pc:picChg chg="add mod">
          <ac:chgData name="Isaäc Vos" userId="c1a85cb9-9228-4172-b8b3-d4bb70fa1a21" providerId="ADAL" clId="{CFB51621-9D0D-4EEE-93E0-DB586E78A8C9}" dt="2024-02-12T16:07:49.530" v="2881"/>
          <ac:picMkLst>
            <pc:docMk/>
            <pc:sldMk cId="2127450095" sldId="285"/>
            <ac:picMk id="190" creationId="{83920F17-C4F8-C4BD-2245-E28A26041E15}"/>
          </ac:picMkLst>
        </pc:picChg>
        <pc:picChg chg="add mod">
          <ac:chgData name="Isaäc Vos" userId="c1a85cb9-9228-4172-b8b3-d4bb70fa1a21" providerId="ADAL" clId="{CFB51621-9D0D-4EEE-93E0-DB586E78A8C9}" dt="2024-02-12T16:07:49.978" v="2882"/>
          <ac:picMkLst>
            <pc:docMk/>
            <pc:sldMk cId="2127450095" sldId="285"/>
            <ac:picMk id="191" creationId="{4EA8302B-5939-6E61-B9A9-5C90732F7B65}"/>
          </ac:picMkLst>
        </pc:picChg>
        <pc:picChg chg="add mod">
          <ac:chgData name="Isaäc Vos" userId="c1a85cb9-9228-4172-b8b3-d4bb70fa1a21" providerId="ADAL" clId="{CFB51621-9D0D-4EEE-93E0-DB586E78A8C9}" dt="2024-02-12T16:07:50.385" v="2883"/>
          <ac:picMkLst>
            <pc:docMk/>
            <pc:sldMk cId="2127450095" sldId="285"/>
            <ac:picMk id="192" creationId="{816E68D5-B8D0-E119-517B-812FB4B3059F}"/>
          </ac:picMkLst>
        </pc:picChg>
        <pc:picChg chg="add mod">
          <ac:chgData name="Isaäc Vos" userId="c1a85cb9-9228-4172-b8b3-d4bb70fa1a21" providerId="ADAL" clId="{CFB51621-9D0D-4EEE-93E0-DB586E78A8C9}" dt="2024-02-12T16:07:50.857" v="2884"/>
          <ac:picMkLst>
            <pc:docMk/>
            <pc:sldMk cId="2127450095" sldId="285"/>
            <ac:picMk id="193" creationId="{4A722938-0D14-A899-C33C-982D0F94610F}"/>
          </ac:picMkLst>
        </pc:picChg>
        <pc:picChg chg="add mod">
          <ac:chgData name="Isaäc Vos" userId="c1a85cb9-9228-4172-b8b3-d4bb70fa1a21" providerId="ADAL" clId="{CFB51621-9D0D-4EEE-93E0-DB586E78A8C9}" dt="2024-02-12T16:07:58.836" v="2885"/>
          <ac:picMkLst>
            <pc:docMk/>
            <pc:sldMk cId="2127450095" sldId="285"/>
            <ac:picMk id="194" creationId="{4504447E-816E-9C14-B82B-6250D4B5253E}"/>
          </ac:picMkLst>
        </pc:picChg>
        <pc:picChg chg="add mod">
          <ac:chgData name="Isaäc Vos" userId="c1a85cb9-9228-4172-b8b3-d4bb70fa1a21" providerId="ADAL" clId="{CFB51621-9D0D-4EEE-93E0-DB586E78A8C9}" dt="2024-02-12T16:07:59.293" v="2886"/>
          <ac:picMkLst>
            <pc:docMk/>
            <pc:sldMk cId="2127450095" sldId="285"/>
            <ac:picMk id="195" creationId="{F43E9ADC-E76A-E337-346D-FE85433266B8}"/>
          </ac:picMkLst>
        </pc:picChg>
        <pc:picChg chg="add mod">
          <ac:chgData name="Isaäc Vos" userId="c1a85cb9-9228-4172-b8b3-d4bb70fa1a21" providerId="ADAL" clId="{CFB51621-9D0D-4EEE-93E0-DB586E78A8C9}" dt="2024-02-12T16:07:59.714" v="2887"/>
          <ac:picMkLst>
            <pc:docMk/>
            <pc:sldMk cId="2127450095" sldId="285"/>
            <ac:picMk id="196" creationId="{5289C6BA-CADE-0508-D7D0-26CFC7C3A151}"/>
          </ac:picMkLst>
        </pc:picChg>
        <pc:picChg chg="add mod">
          <ac:chgData name="Isaäc Vos" userId="c1a85cb9-9228-4172-b8b3-d4bb70fa1a21" providerId="ADAL" clId="{CFB51621-9D0D-4EEE-93E0-DB586E78A8C9}" dt="2024-02-12T16:08:00.187" v="2888"/>
          <ac:picMkLst>
            <pc:docMk/>
            <pc:sldMk cId="2127450095" sldId="285"/>
            <ac:picMk id="197" creationId="{79FF56F0-B745-75CB-01AF-F818BF7767BB}"/>
          </ac:picMkLst>
        </pc:picChg>
        <pc:picChg chg="add mod">
          <ac:chgData name="Isaäc Vos" userId="c1a85cb9-9228-4172-b8b3-d4bb70fa1a21" providerId="ADAL" clId="{CFB51621-9D0D-4EEE-93E0-DB586E78A8C9}" dt="2024-02-12T16:08:00.663" v="2889"/>
          <ac:picMkLst>
            <pc:docMk/>
            <pc:sldMk cId="2127450095" sldId="285"/>
            <ac:picMk id="198" creationId="{C0FC424E-D1B3-B7A3-0FC1-BBF69A48C49E}"/>
          </ac:picMkLst>
        </pc:picChg>
        <pc:picChg chg="add mod">
          <ac:chgData name="Isaäc Vos" userId="c1a85cb9-9228-4172-b8b3-d4bb70fa1a21" providerId="ADAL" clId="{CFB51621-9D0D-4EEE-93E0-DB586E78A8C9}" dt="2024-02-12T16:08:01.149" v="2890"/>
          <ac:picMkLst>
            <pc:docMk/>
            <pc:sldMk cId="2127450095" sldId="285"/>
            <ac:picMk id="199" creationId="{79C98E88-9E14-4B5F-1D08-0D3636774A7A}"/>
          </ac:picMkLst>
        </pc:picChg>
        <pc:picChg chg="add mod">
          <ac:chgData name="Isaäc Vos" userId="c1a85cb9-9228-4172-b8b3-d4bb70fa1a21" providerId="ADAL" clId="{CFB51621-9D0D-4EEE-93E0-DB586E78A8C9}" dt="2024-02-12T16:08:01.864" v="2891"/>
          <ac:picMkLst>
            <pc:docMk/>
            <pc:sldMk cId="2127450095" sldId="285"/>
            <ac:picMk id="200" creationId="{35510BDC-0B04-ABFC-1042-6FAD647B3182}"/>
          </ac:picMkLst>
        </pc:picChg>
        <pc:picChg chg="add mod">
          <ac:chgData name="Isaäc Vos" userId="c1a85cb9-9228-4172-b8b3-d4bb70fa1a21" providerId="ADAL" clId="{CFB51621-9D0D-4EEE-93E0-DB586E78A8C9}" dt="2024-02-12T16:08:04.089" v="2892"/>
          <ac:picMkLst>
            <pc:docMk/>
            <pc:sldMk cId="2127450095" sldId="285"/>
            <ac:picMk id="201" creationId="{313E6BFE-A286-5A18-FE85-D0A201625760}"/>
          </ac:picMkLst>
        </pc:picChg>
        <pc:picChg chg="add mod">
          <ac:chgData name="Isaäc Vos" userId="c1a85cb9-9228-4172-b8b3-d4bb70fa1a21" providerId="ADAL" clId="{CFB51621-9D0D-4EEE-93E0-DB586E78A8C9}" dt="2024-02-12T16:08:04.559" v="2893"/>
          <ac:picMkLst>
            <pc:docMk/>
            <pc:sldMk cId="2127450095" sldId="285"/>
            <ac:picMk id="202" creationId="{6AC8606D-2398-EBEA-6F15-9457CCF98297}"/>
          </ac:picMkLst>
        </pc:picChg>
        <pc:picChg chg="add mod">
          <ac:chgData name="Isaäc Vos" userId="c1a85cb9-9228-4172-b8b3-d4bb70fa1a21" providerId="ADAL" clId="{CFB51621-9D0D-4EEE-93E0-DB586E78A8C9}" dt="2024-02-12T16:08:05.019" v="2894"/>
          <ac:picMkLst>
            <pc:docMk/>
            <pc:sldMk cId="2127450095" sldId="285"/>
            <ac:picMk id="203" creationId="{2C06558E-D3BC-6A05-9635-C9136C394111}"/>
          </ac:picMkLst>
        </pc:picChg>
        <pc:picChg chg="add mod">
          <ac:chgData name="Isaäc Vos" userId="c1a85cb9-9228-4172-b8b3-d4bb70fa1a21" providerId="ADAL" clId="{CFB51621-9D0D-4EEE-93E0-DB586E78A8C9}" dt="2024-02-12T16:08:05.903" v="2895"/>
          <ac:picMkLst>
            <pc:docMk/>
            <pc:sldMk cId="2127450095" sldId="285"/>
            <ac:picMk id="204" creationId="{0F2ED855-ED21-CD6B-72E9-04DD6E5D5A94}"/>
          </ac:picMkLst>
        </pc:picChg>
        <pc:picChg chg="add mod">
          <ac:chgData name="Isaäc Vos" userId="c1a85cb9-9228-4172-b8b3-d4bb70fa1a21" providerId="ADAL" clId="{CFB51621-9D0D-4EEE-93E0-DB586E78A8C9}" dt="2024-02-12T16:08:06.435" v="2896"/>
          <ac:picMkLst>
            <pc:docMk/>
            <pc:sldMk cId="2127450095" sldId="285"/>
            <ac:picMk id="205" creationId="{8CD8D22A-788F-4B33-67B8-D311FC4D97A1}"/>
          </ac:picMkLst>
        </pc:picChg>
        <pc:picChg chg="add mod">
          <ac:chgData name="Isaäc Vos" userId="c1a85cb9-9228-4172-b8b3-d4bb70fa1a21" providerId="ADAL" clId="{CFB51621-9D0D-4EEE-93E0-DB586E78A8C9}" dt="2024-02-12T16:08:07.091" v="2897"/>
          <ac:picMkLst>
            <pc:docMk/>
            <pc:sldMk cId="2127450095" sldId="285"/>
            <ac:picMk id="206" creationId="{D4CDE7A3-6E71-50F6-DA44-0F022CD5A37E}"/>
          </ac:picMkLst>
        </pc:picChg>
        <pc:picChg chg="add mod">
          <ac:chgData name="Isaäc Vos" userId="c1a85cb9-9228-4172-b8b3-d4bb70fa1a21" providerId="ADAL" clId="{CFB51621-9D0D-4EEE-93E0-DB586E78A8C9}" dt="2024-02-12T16:08:09.149" v="2898"/>
          <ac:picMkLst>
            <pc:docMk/>
            <pc:sldMk cId="2127450095" sldId="285"/>
            <ac:picMk id="207" creationId="{401E5000-9FEF-57D9-9498-79B06FB41449}"/>
          </ac:picMkLst>
        </pc:picChg>
        <pc:picChg chg="add mod">
          <ac:chgData name="Isaäc Vos" userId="c1a85cb9-9228-4172-b8b3-d4bb70fa1a21" providerId="ADAL" clId="{CFB51621-9D0D-4EEE-93E0-DB586E78A8C9}" dt="2024-02-12T16:08:09.575" v="2899"/>
          <ac:picMkLst>
            <pc:docMk/>
            <pc:sldMk cId="2127450095" sldId="285"/>
            <ac:picMk id="208" creationId="{E300D11A-D007-875F-058C-1DEF3D37B4E7}"/>
          </ac:picMkLst>
        </pc:picChg>
        <pc:picChg chg="add mod">
          <ac:chgData name="Isaäc Vos" userId="c1a85cb9-9228-4172-b8b3-d4bb70fa1a21" providerId="ADAL" clId="{CFB51621-9D0D-4EEE-93E0-DB586E78A8C9}" dt="2024-02-12T16:08:10.103" v="2900"/>
          <ac:picMkLst>
            <pc:docMk/>
            <pc:sldMk cId="2127450095" sldId="285"/>
            <ac:picMk id="209" creationId="{43BC8601-0624-690D-5B32-0C3AA2B9D983}"/>
          </ac:picMkLst>
        </pc:picChg>
        <pc:picChg chg="add mod">
          <ac:chgData name="Isaäc Vos" userId="c1a85cb9-9228-4172-b8b3-d4bb70fa1a21" providerId="ADAL" clId="{CFB51621-9D0D-4EEE-93E0-DB586E78A8C9}" dt="2024-02-12T16:08:10.910" v="2901"/>
          <ac:picMkLst>
            <pc:docMk/>
            <pc:sldMk cId="2127450095" sldId="285"/>
            <ac:picMk id="210" creationId="{F3BA4D61-4881-EBB3-803D-FDD7A13E0844}"/>
          </ac:picMkLst>
        </pc:picChg>
        <pc:picChg chg="add mod">
          <ac:chgData name="Isaäc Vos" userId="c1a85cb9-9228-4172-b8b3-d4bb70fa1a21" providerId="ADAL" clId="{CFB51621-9D0D-4EEE-93E0-DB586E78A8C9}" dt="2024-02-12T16:08:11.377" v="2902"/>
          <ac:picMkLst>
            <pc:docMk/>
            <pc:sldMk cId="2127450095" sldId="285"/>
            <ac:picMk id="211" creationId="{1E6E807C-D2FE-E0CD-3124-66E73C3B19F1}"/>
          </ac:picMkLst>
        </pc:picChg>
        <pc:picChg chg="add mod">
          <ac:chgData name="Isaäc Vos" userId="c1a85cb9-9228-4172-b8b3-d4bb70fa1a21" providerId="ADAL" clId="{CFB51621-9D0D-4EEE-93E0-DB586E78A8C9}" dt="2024-02-12T16:08:12.289" v="2903"/>
          <ac:picMkLst>
            <pc:docMk/>
            <pc:sldMk cId="2127450095" sldId="285"/>
            <ac:picMk id="212" creationId="{5C716389-CED6-6C94-796E-F483AF2D2865}"/>
          </ac:picMkLst>
        </pc:picChg>
        <pc:picChg chg="add mod">
          <ac:chgData name="Isaäc Vos" userId="c1a85cb9-9228-4172-b8b3-d4bb70fa1a21" providerId="ADAL" clId="{CFB51621-9D0D-4EEE-93E0-DB586E78A8C9}" dt="2024-02-12T16:08:13.633" v="2904"/>
          <ac:picMkLst>
            <pc:docMk/>
            <pc:sldMk cId="2127450095" sldId="285"/>
            <ac:picMk id="213" creationId="{60FF7668-E8FE-52E5-05B3-96AEFB46FC0D}"/>
          </ac:picMkLst>
        </pc:picChg>
        <pc:picChg chg="add mod">
          <ac:chgData name="Isaäc Vos" userId="c1a85cb9-9228-4172-b8b3-d4bb70fa1a21" providerId="ADAL" clId="{CFB51621-9D0D-4EEE-93E0-DB586E78A8C9}" dt="2024-02-12T16:08:15.141" v="2905"/>
          <ac:picMkLst>
            <pc:docMk/>
            <pc:sldMk cId="2127450095" sldId="285"/>
            <ac:picMk id="214" creationId="{C07047FE-31AC-11C6-B6FD-6DCCE9923712}"/>
          </ac:picMkLst>
        </pc:picChg>
        <pc:picChg chg="add mod">
          <ac:chgData name="Isaäc Vos" userId="c1a85cb9-9228-4172-b8b3-d4bb70fa1a21" providerId="ADAL" clId="{CFB51621-9D0D-4EEE-93E0-DB586E78A8C9}" dt="2024-02-12T16:08:15.641" v="2906"/>
          <ac:picMkLst>
            <pc:docMk/>
            <pc:sldMk cId="2127450095" sldId="285"/>
            <ac:picMk id="215" creationId="{6F25E464-F0DC-1C35-AE83-F54C1A4EDC0A}"/>
          </ac:picMkLst>
        </pc:picChg>
        <pc:picChg chg="add mod">
          <ac:chgData name="Isaäc Vos" userId="c1a85cb9-9228-4172-b8b3-d4bb70fa1a21" providerId="ADAL" clId="{CFB51621-9D0D-4EEE-93E0-DB586E78A8C9}" dt="2024-02-12T16:08:16.139" v="2907"/>
          <ac:picMkLst>
            <pc:docMk/>
            <pc:sldMk cId="2127450095" sldId="285"/>
            <ac:picMk id="216" creationId="{E96DCABD-8A30-4A8B-9503-06EA0856A613}"/>
          </ac:picMkLst>
        </pc:picChg>
        <pc:picChg chg="add mod">
          <ac:chgData name="Isaäc Vos" userId="c1a85cb9-9228-4172-b8b3-d4bb70fa1a21" providerId="ADAL" clId="{CFB51621-9D0D-4EEE-93E0-DB586E78A8C9}" dt="2024-02-12T16:08:16.661" v="2908"/>
          <ac:picMkLst>
            <pc:docMk/>
            <pc:sldMk cId="2127450095" sldId="285"/>
            <ac:picMk id="217" creationId="{4822F8C0-FBC7-BB9E-A22F-31E4B7EB1A8D}"/>
          </ac:picMkLst>
        </pc:picChg>
        <pc:picChg chg="add mod">
          <ac:chgData name="Isaäc Vos" userId="c1a85cb9-9228-4172-b8b3-d4bb70fa1a21" providerId="ADAL" clId="{CFB51621-9D0D-4EEE-93E0-DB586E78A8C9}" dt="2024-02-12T16:08:17.236" v="2909"/>
          <ac:picMkLst>
            <pc:docMk/>
            <pc:sldMk cId="2127450095" sldId="285"/>
            <ac:picMk id="218" creationId="{0F5C2AA8-3064-8A5E-A229-39BA4C4ACAD2}"/>
          </ac:picMkLst>
        </pc:picChg>
        <pc:picChg chg="add mod">
          <ac:chgData name="Isaäc Vos" userId="c1a85cb9-9228-4172-b8b3-d4bb70fa1a21" providerId="ADAL" clId="{CFB51621-9D0D-4EEE-93E0-DB586E78A8C9}" dt="2024-02-12T16:08:17.791" v="2910"/>
          <ac:picMkLst>
            <pc:docMk/>
            <pc:sldMk cId="2127450095" sldId="285"/>
            <ac:picMk id="219" creationId="{E56AECD9-4DF9-54F6-2C98-6DFB79C48F3C}"/>
          </ac:picMkLst>
        </pc:picChg>
        <pc:picChg chg="add mod">
          <ac:chgData name="Isaäc Vos" userId="c1a85cb9-9228-4172-b8b3-d4bb70fa1a21" providerId="ADAL" clId="{CFB51621-9D0D-4EEE-93E0-DB586E78A8C9}" dt="2024-02-12T16:08:18.759" v="2911"/>
          <ac:picMkLst>
            <pc:docMk/>
            <pc:sldMk cId="2127450095" sldId="285"/>
            <ac:picMk id="220" creationId="{10CA3E01-B3B9-3763-7DD8-4C596504A2F4}"/>
          </ac:picMkLst>
        </pc:picChg>
        <pc:picChg chg="add mod">
          <ac:chgData name="Isaäc Vos" userId="c1a85cb9-9228-4172-b8b3-d4bb70fa1a21" providerId="ADAL" clId="{CFB51621-9D0D-4EEE-93E0-DB586E78A8C9}" dt="2024-02-12T16:08:19.700" v="2912"/>
          <ac:picMkLst>
            <pc:docMk/>
            <pc:sldMk cId="2127450095" sldId="285"/>
            <ac:picMk id="221" creationId="{B22C6425-2A68-EF5C-0F13-20FF5D054AFC}"/>
          </ac:picMkLst>
        </pc:picChg>
      </pc:sldChg>
      <pc:sldChg chg="modSp mod">
        <pc:chgData name="Isaäc Vos" userId="c1a85cb9-9228-4172-b8b3-d4bb70fa1a21" providerId="ADAL" clId="{CFB51621-9D0D-4EEE-93E0-DB586E78A8C9}" dt="2024-02-13T09:05:14.287" v="2914" actId="113"/>
        <pc:sldMkLst>
          <pc:docMk/>
          <pc:sldMk cId="3622138241" sldId="291"/>
        </pc:sldMkLst>
        <pc:graphicFrameChg chg="modGraphic">
          <ac:chgData name="Isaäc Vos" userId="c1a85cb9-9228-4172-b8b3-d4bb70fa1a21" providerId="ADAL" clId="{CFB51621-9D0D-4EEE-93E0-DB586E78A8C9}" dt="2024-02-13T09:05:14.287" v="2914" actId="113"/>
          <ac:graphicFrameMkLst>
            <pc:docMk/>
            <pc:sldMk cId="3622138241" sldId="291"/>
            <ac:graphicFrameMk id="14" creationId="{DC14D2CB-7E0A-42D4-95B1-1B9C03B45811}"/>
          </ac:graphicFrameMkLst>
        </pc:graphicFrameChg>
      </pc:sldChg>
      <pc:sldChg chg="modSp del mod">
        <pc:chgData name="Isaäc Vos" userId="c1a85cb9-9228-4172-b8b3-d4bb70fa1a21" providerId="ADAL" clId="{CFB51621-9D0D-4EEE-93E0-DB586E78A8C9}" dt="2024-02-13T09:33:53.158" v="2964" actId="2696"/>
        <pc:sldMkLst>
          <pc:docMk/>
          <pc:sldMk cId="4143643402" sldId="293"/>
        </pc:sldMkLst>
        <pc:picChg chg="mod">
          <ac:chgData name="Isaäc Vos" userId="c1a85cb9-9228-4172-b8b3-d4bb70fa1a21" providerId="ADAL" clId="{CFB51621-9D0D-4EEE-93E0-DB586E78A8C9}" dt="2024-02-13T09:09:20.749" v="2916" actId="1076"/>
          <ac:picMkLst>
            <pc:docMk/>
            <pc:sldMk cId="4143643402" sldId="293"/>
            <ac:picMk id="4" creationId="{CD2929F3-4C60-8B3F-0D63-87CC93A56DD2}"/>
          </ac:picMkLst>
        </pc:picChg>
      </pc:sldChg>
      <pc:sldChg chg="modSp mod">
        <pc:chgData name="Isaäc Vos" userId="c1a85cb9-9228-4172-b8b3-d4bb70fa1a21" providerId="ADAL" clId="{CFB51621-9D0D-4EEE-93E0-DB586E78A8C9}" dt="2024-02-13T09:41:19.088" v="2974" actId="113"/>
        <pc:sldMkLst>
          <pc:docMk/>
          <pc:sldMk cId="3772104993" sldId="295"/>
        </pc:sldMkLst>
        <pc:spChg chg="mod">
          <ac:chgData name="Isaäc Vos" userId="c1a85cb9-9228-4172-b8b3-d4bb70fa1a21" providerId="ADAL" clId="{CFB51621-9D0D-4EEE-93E0-DB586E78A8C9}" dt="2024-02-13T09:41:19.088" v="2974" actId="113"/>
          <ac:spMkLst>
            <pc:docMk/>
            <pc:sldMk cId="3772104993" sldId="295"/>
            <ac:spMk id="3" creationId="{4D9BAD58-D594-ADAC-A69E-C65EB5497666}"/>
          </ac:spMkLst>
        </pc:spChg>
      </pc:sldChg>
      <pc:sldChg chg="addSp delSp modSp mod">
        <pc:chgData name="Isaäc Vos" userId="c1a85cb9-9228-4172-b8b3-d4bb70fa1a21" providerId="ADAL" clId="{CFB51621-9D0D-4EEE-93E0-DB586E78A8C9}" dt="2024-02-13T09:22:04.549" v="2937" actId="478"/>
        <pc:sldMkLst>
          <pc:docMk/>
          <pc:sldMk cId="2852550305" sldId="296"/>
        </pc:sldMkLst>
        <pc:spChg chg="mod">
          <ac:chgData name="Isaäc Vos" userId="c1a85cb9-9228-4172-b8b3-d4bb70fa1a21" providerId="ADAL" clId="{CFB51621-9D0D-4EEE-93E0-DB586E78A8C9}" dt="2024-02-12T14:11:28.575" v="208" actId="20577"/>
          <ac:spMkLst>
            <pc:docMk/>
            <pc:sldMk cId="2852550305" sldId="296"/>
            <ac:spMk id="2" creationId="{E293911F-6ACB-4D61-288C-45334F82F95A}"/>
          </ac:spMkLst>
        </pc:spChg>
        <pc:spChg chg="mod">
          <ac:chgData name="Isaäc Vos" userId="c1a85cb9-9228-4172-b8b3-d4bb70fa1a21" providerId="ADAL" clId="{CFB51621-9D0D-4EEE-93E0-DB586E78A8C9}" dt="2024-02-12T14:16:18.320" v="763" actId="20577"/>
          <ac:spMkLst>
            <pc:docMk/>
            <pc:sldMk cId="2852550305" sldId="296"/>
            <ac:spMk id="3" creationId="{4D9BAD58-D594-ADAC-A69E-C65EB5497666}"/>
          </ac:spMkLst>
        </pc:spChg>
        <pc:spChg chg="add del mod">
          <ac:chgData name="Isaäc Vos" userId="c1a85cb9-9228-4172-b8b3-d4bb70fa1a21" providerId="ADAL" clId="{CFB51621-9D0D-4EEE-93E0-DB586E78A8C9}" dt="2024-02-13T09:22:04.549" v="2937" actId="478"/>
          <ac:spMkLst>
            <pc:docMk/>
            <pc:sldMk cId="2852550305" sldId="296"/>
            <ac:spMk id="4" creationId="{8D83CB6F-4B54-A6BC-5D97-EE7018FA3B33}"/>
          </ac:spMkLst>
        </pc:spChg>
      </pc:sldChg>
      <pc:sldChg chg="modSp mod">
        <pc:chgData name="Isaäc Vos" userId="c1a85cb9-9228-4172-b8b3-d4bb70fa1a21" providerId="ADAL" clId="{CFB51621-9D0D-4EEE-93E0-DB586E78A8C9}" dt="2024-02-12T14:20:26.704" v="1169" actId="114"/>
        <pc:sldMkLst>
          <pc:docMk/>
          <pc:sldMk cId="2827597957" sldId="297"/>
        </pc:sldMkLst>
        <pc:spChg chg="mod">
          <ac:chgData name="Isaäc Vos" userId="c1a85cb9-9228-4172-b8b3-d4bb70fa1a21" providerId="ADAL" clId="{CFB51621-9D0D-4EEE-93E0-DB586E78A8C9}" dt="2024-02-12T14:16:37.352" v="795" actId="20577"/>
          <ac:spMkLst>
            <pc:docMk/>
            <pc:sldMk cId="2827597957" sldId="297"/>
            <ac:spMk id="2" creationId="{E293911F-6ACB-4D61-288C-45334F82F95A}"/>
          </ac:spMkLst>
        </pc:spChg>
        <pc:spChg chg="mod">
          <ac:chgData name="Isaäc Vos" userId="c1a85cb9-9228-4172-b8b3-d4bb70fa1a21" providerId="ADAL" clId="{CFB51621-9D0D-4EEE-93E0-DB586E78A8C9}" dt="2024-02-12T14:20:26.704" v="1169" actId="114"/>
          <ac:spMkLst>
            <pc:docMk/>
            <pc:sldMk cId="2827597957" sldId="297"/>
            <ac:spMk id="3" creationId="{4D9BAD58-D594-ADAC-A69E-C65EB5497666}"/>
          </ac:spMkLst>
        </pc:spChg>
      </pc:sldChg>
      <pc:sldChg chg="modSp mod">
        <pc:chgData name="Isaäc Vos" userId="c1a85cb9-9228-4172-b8b3-d4bb70fa1a21" providerId="ADAL" clId="{CFB51621-9D0D-4EEE-93E0-DB586E78A8C9}" dt="2024-02-12T15:22:54.857" v="1942" actId="20577"/>
        <pc:sldMkLst>
          <pc:docMk/>
          <pc:sldMk cId="2074960912" sldId="298"/>
        </pc:sldMkLst>
        <pc:spChg chg="mod">
          <ac:chgData name="Isaäc Vos" userId="c1a85cb9-9228-4172-b8b3-d4bb70fa1a21" providerId="ADAL" clId="{CFB51621-9D0D-4EEE-93E0-DB586E78A8C9}" dt="2024-02-12T15:16:34.012" v="1192" actId="20577"/>
          <ac:spMkLst>
            <pc:docMk/>
            <pc:sldMk cId="2074960912" sldId="298"/>
            <ac:spMk id="2" creationId="{E293911F-6ACB-4D61-288C-45334F82F95A}"/>
          </ac:spMkLst>
        </pc:spChg>
        <pc:spChg chg="mod">
          <ac:chgData name="Isaäc Vos" userId="c1a85cb9-9228-4172-b8b3-d4bb70fa1a21" providerId="ADAL" clId="{CFB51621-9D0D-4EEE-93E0-DB586E78A8C9}" dt="2024-02-12T15:22:54.857" v="1942" actId="20577"/>
          <ac:spMkLst>
            <pc:docMk/>
            <pc:sldMk cId="2074960912" sldId="298"/>
            <ac:spMk id="3" creationId="{4D9BAD58-D594-ADAC-A69E-C65EB5497666}"/>
          </ac:spMkLst>
        </pc:spChg>
      </pc:sldChg>
      <pc:sldChg chg="modSp mod">
        <pc:chgData name="Isaäc Vos" userId="c1a85cb9-9228-4172-b8b3-d4bb70fa1a21" providerId="ADAL" clId="{CFB51621-9D0D-4EEE-93E0-DB586E78A8C9}" dt="2024-02-12T15:25:15.163" v="2385" actId="15"/>
        <pc:sldMkLst>
          <pc:docMk/>
          <pc:sldMk cId="579668444" sldId="299"/>
        </pc:sldMkLst>
        <pc:spChg chg="mod">
          <ac:chgData name="Isaäc Vos" userId="c1a85cb9-9228-4172-b8b3-d4bb70fa1a21" providerId="ADAL" clId="{CFB51621-9D0D-4EEE-93E0-DB586E78A8C9}" dt="2024-02-12T15:23:09.208" v="1954" actId="20577"/>
          <ac:spMkLst>
            <pc:docMk/>
            <pc:sldMk cId="579668444" sldId="299"/>
            <ac:spMk id="2" creationId="{E293911F-6ACB-4D61-288C-45334F82F95A}"/>
          </ac:spMkLst>
        </pc:spChg>
        <pc:spChg chg="mod">
          <ac:chgData name="Isaäc Vos" userId="c1a85cb9-9228-4172-b8b3-d4bb70fa1a21" providerId="ADAL" clId="{CFB51621-9D0D-4EEE-93E0-DB586E78A8C9}" dt="2024-02-12T15:25:15.163" v="2385" actId="15"/>
          <ac:spMkLst>
            <pc:docMk/>
            <pc:sldMk cId="579668444" sldId="299"/>
            <ac:spMk id="3" creationId="{4D9BAD58-D594-ADAC-A69E-C65EB5497666}"/>
          </ac:spMkLst>
        </pc:spChg>
      </pc:sldChg>
      <pc:sldChg chg="modSp mod">
        <pc:chgData name="Isaäc Vos" userId="c1a85cb9-9228-4172-b8b3-d4bb70fa1a21" providerId="ADAL" clId="{CFB51621-9D0D-4EEE-93E0-DB586E78A8C9}" dt="2024-02-12T14:10:57.331" v="195" actId="20577"/>
        <pc:sldMkLst>
          <pc:docMk/>
          <pc:sldMk cId="2410270147" sldId="300"/>
        </pc:sldMkLst>
        <pc:spChg chg="mod">
          <ac:chgData name="Isaäc Vos" userId="c1a85cb9-9228-4172-b8b3-d4bb70fa1a21" providerId="ADAL" clId="{CFB51621-9D0D-4EEE-93E0-DB586E78A8C9}" dt="2024-02-12T14:07:01.107" v="36" actId="20577"/>
          <ac:spMkLst>
            <pc:docMk/>
            <pc:sldMk cId="2410270147" sldId="300"/>
            <ac:spMk id="2" creationId="{E293911F-6ACB-4D61-288C-45334F82F95A}"/>
          </ac:spMkLst>
        </pc:spChg>
        <pc:spChg chg="mod">
          <ac:chgData name="Isaäc Vos" userId="c1a85cb9-9228-4172-b8b3-d4bb70fa1a21" providerId="ADAL" clId="{CFB51621-9D0D-4EEE-93E0-DB586E78A8C9}" dt="2024-02-12T14:10:57.331" v="195" actId="20577"/>
          <ac:spMkLst>
            <pc:docMk/>
            <pc:sldMk cId="2410270147" sldId="300"/>
            <ac:spMk id="3" creationId="{4D9BAD58-D594-ADAC-A69E-C65EB5497666}"/>
          </ac:spMkLst>
        </pc:spChg>
      </pc:sldChg>
      <pc:sldChg chg="new del">
        <pc:chgData name="Isaäc Vos" userId="c1a85cb9-9228-4172-b8b3-d4bb70fa1a21" providerId="ADAL" clId="{CFB51621-9D0D-4EEE-93E0-DB586E78A8C9}" dt="2024-02-12T14:38:25.823" v="1173" actId="2696"/>
        <pc:sldMkLst>
          <pc:docMk/>
          <pc:sldMk cId="2208715034" sldId="301"/>
        </pc:sldMkLst>
      </pc:sldChg>
    </pc:docChg>
  </pc:docChgLst>
  <pc:docChgLst>
    <pc:chgData name="Maryn Wilkinson" userId="S::m.c.wilkinson@uva.nl::d3605043-e296-46ad-a8b7-c819ab3bbdf5" providerId="AD" clId="Web-{6B561689-5335-6843-F3E6-AEE39E6FB267}"/>
    <pc:docChg chg="modSld">
      <pc:chgData name="Maryn Wilkinson" userId="S::m.c.wilkinson@uva.nl::d3605043-e296-46ad-a8b7-c819ab3bbdf5" providerId="AD" clId="Web-{6B561689-5335-6843-F3E6-AEE39E6FB267}" dt="2024-02-16T12:01:28.446" v="507" actId="20577"/>
      <pc:docMkLst>
        <pc:docMk/>
      </pc:docMkLst>
      <pc:sldChg chg="modSp">
        <pc:chgData name="Maryn Wilkinson" userId="S::m.c.wilkinson@uva.nl::d3605043-e296-46ad-a8b7-c819ab3bbdf5" providerId="AD" clId="Web-{6B561689-5335-6843-F3E6-AEE39E6FB267}" dt="2024-02-16T11:18:00.606" v="98" actId="20577"/>
        <pc:sldMkLst>
          <pc:docMk/>
          <pc:sldMk cId="1777150818" sldId="256"/>
        </pc:sldMkLst>
        <pc:spChg chg="mod">
          <ac:chgData name="Maryn Wilkinson" userId="S::m.c.wilkinson@uva.nl::d3605043-e296-46ad-a8b7-c819ab3bbdf5" providerId="AD" clId="Web-{6B561689-5335-6843-F3E6-AEE39E6FB267}" dt="2024-02-16T11:16:52.507" v="97" actId="20577"/>
          <ac:spMkLst>
            <pc:docMk/>
            <pc:sldMk cId="1777150818" sldId="256"/>
            <ac:spMk id="9" creationId="{00000000-0000-0000-0000-000000000000}"/>
          </ac:spMkLst>
        </pc:spChg>
        <pc:spChg chg="mod">
          <ac:chgData name="Maryn Wilkinson" userId="S::m.c.wilkinson@uva.nl::d3605043-e296-46ad-a8b7-c819ab3bbdf5" providerId="AD" clId="Web-{6B561689-5335-6843-F3E6-AEE39E6FB267}" dt="2024-02-16T11:18:00.606" v="98" actId="20577"/>
          <ac:spMkLst>
            <pc:docMk/>
            <pc:sldMk cId="1777150818" sldId="256"/>
            <ac:spMk id="14" creationId="{00000000-0000-0000-0000-000000000000}"/>
          </ac:spMkLst>
        </pc:spChg>
      </pc:sldChg>
      <pc:sldChg chg="modSp">
        <pc:chgData name="Maryn Wilkinson" userId="S::m.c.wilkinson@uva.nl::d3605043-e296-46ad-a8b7-c819ab3bbdf5" providerId="AD" clId="Web-{6B561689-5335-6843-F3E6-AEE39E6FB267}" dt="2024-02-16T11:26:30.938" v="464"/>
        <pc:sldMkLst>
          <pc:docMk/>
          <pc:sldMk cId="3622138241" sldId="291"/>
        </pc:sldMkLst>
        <pc:graphicFrameChg chg="mod modGraphic">
          <ac:chgData name="Maryn Wilkinson" userId="S::m.c.wilkinson@uva.nl::d3605043-e296-46ad-a8b7-c819ab3bbdf5" providerId="AD" clId="Web-{6B561689-5335-6843-F3E6-AEE39E6FB267}" dt="2024-02-16T11:26:30.938" v="464"/>
          <ac:graphicFrameMkLst>
            <pc:docMk/>
            <pc:sldMk cId="3622138241" sldId="291"/>
            <ac:graphicFrameMk id="14" creationId="{DC14D2CB-7E0A-42D4-95B1-1B9C03B45811}"/>
          </ac:graphicFrameMkLst>
        </pc:graphicFrameChg>
      </pc:sldChg>
      <pc:sldChg chg="modSp">
        <pc:chgData name="Maryn Wilkinson" userId="S::m.c.wilkinson@uva.nl::d3605043-e296-46ad-a8b7-c819ab3bbdf5" providerId="AD" clId="Web-{6B561689-5335-6843-F3E6-AEE39E6FB267}" dt="2024-02-16T11:12:31.458" v="6" actId="20577"/>
        <pc:sldMkLst>
          <pc:docMk/>
          <pc:sldMk cId="2852550305" sldId="296"/>
        </pc:sldMkLst>
        <pc:spChg chg="mod">
          <ac:chgData name="Maryn Wilkinson" userId="S::m.c.wilkinson@uva.nl::d3605043-e296-46ad-a8b7-c819ab3bbdf5" providerId="AD" clId="Web-{6B561689-5335-6843-F3E6-AEE39E6FB267}" dt="2024-02-16T11:12:31.458" v="6" actId="20577"/>
          <ac:spMkLst>
            <pc:docMk/>
            <pc:sldMk cId="2852550305" sldId="296"/>
            <ac:spMk id="3" creationId="{4D9BAD58-D594-ADAC-A69E-C65EB5497666}"/>
          </ac:spMkLst>
        </pc:spChg>
      </pc:sldChg>
      <pc:sldChg chg="modSp">
        <pc:chgData name="Maryn Wilkinson" userId="S::m.c.wilkinson@uva.nl::d3605043-e296-46ad-a8b7-c819ab3bbdf5" providerId="AD" clId="Web-{6B561689-5335-6843-F3E6-AEE39E6FB267}" dt="2024-02-16T11:21:17.119" v="191" actId="20577"/>
        <pc:sldMkLst>
          <pc:docMk/>
          <pc:sldMk cId="2827597957" sldId="297"/>
        </pc:sldMkLst>
        <pc:spChg chg="mod">
          <ac:chgData name="Maryn Wilkinson" userId="S::m.c.wilkinson@uva.nl::d3605043-e296-46ad-a8b7-c819ab3bbdf5" providerId="AD" clId="Web-{6B561689-5335-6843-F3E6-AEE39E6FB267}" dt="2024-02-16T11:21:17.119" v="191" actId="20577"/>
          <ac:spMkLst>
            <pc:docMk/>
            <pc:sldMk cId="2827597957" sldId="297"/>
            <ac:spMk id="3" creationId="{4D9BAD58-D594-ADAC-A69E-C65EB5497666}"/>
          </ac:spMkLst>
        </pc:spChg>
      </pc:sldChg>
      <pc:sldChg chg="modSp">
        <pc:chgData name="Maryn Wilkinson" userId="S::m.c.wilkinson@uva.nl::d3605043-e296-46ad-a8b7-c819ab3bbdf5" providerId="AD" clId="Web-{6B561689-5335-6843-F3E6-AEE39E6FB267}" dt="2024-02-16T12:01:28.446" v="507" actId="20577"/>
        <pc:sldMkLst>
          <pc:docMk/>
          <pc:sldMk cId="2074960912" sldId="298"/>
        </pc:sldMkLst>
        <pc:spChg chg="mod">
          <ac:chgData name="Maryn Wilkinson" userId="S::m.c.wilkinson@uva.nl::d3605043-e296-46ad-a8b7-c819ab3bbdf5" providerId="AD" clId="Web-{6B561689-5335-6843-F3E6-AEE39E6FB267}" dt="2024-02-16T11:18:52.281" v="107" actId="1076"/>
          <ac:spMkLst>
            <pc:docMk/>
            <pc:sldMk cId="2074960912" sldId="298"/>
            <ac:spMk id="2" creationId="{E293911F-6ACB-4D61-288C-45334F82F95A}"/>
          </ac:spMkLst>
        </pc:spChg>
        <pc:spChg chg="mod">
          <ac:chgData name="Maryn Wilkinson" userId="S::m.c.wilkinson@uva.nl::d3605043-e296-46ad-a8b7-c819ab3bbdf5" providerId="AD" clId="Web-{6B561689-5335-6843-F3E6-AEE39E6FB267}" dt="2024-02-16T12:01:28.446" v="507" actId="20577"/>
          <ac:spMkLst>
            <pc:docMk/>
            <pc:sldMk cId="2074960912" sldId="298"/>
            <ac:spMk id="3" creationId="{4D9BAD58-D594-ADAC-A69E-C65EB5497666}"/>
          </ac:spMkLst>
        </pc:spChg>
      </pc:sldChg>
      <pc:sldChg chg="modSp">
        <pc:chgData name="Maryn Wilkinson" userId="S::m.c.wilkinson@uva.nl::d3605043-e296-46ad-a8b7-c819ab3bbdf5" providerId="AD" clId="Web-{6B561689-5335-6843-F3E6-AEE39E6FB267}" dt="2024-02-16T11:24:08.678" v="286" actId="20577"/>
        <pc:sldMkLst>
          <pc:docMk/>
          <pc:sldMk cId="579668444" sldId="299"/>
        </pc:sldMkLst>
        <pc:spChg chg="mod">
          <ac:chgData name="Maryn Wilkinson" userId="S::m.c.wilkinson@uva.nl::d3605043-e296-46ad-a8b7-c819ab3bbdf5" providerId="AD" clId="Web-{6B561689-5335-6843-F3E6-AEE39E6FB267}" dt="2024-02-16T11:24:08.678" v="286" actId="20577"/>
          <ac:spMkLst>
            <pc:docMk/>
            <pc:sldMk cId="579668444" sldId="299"/>
            <ac:spMk id="3" creationId="{4D9BAD58-D594-ADAC-A69E-C65EB5497666}"/>
          </ac:spMkLst>
        </pc:spChg>
      </pc:sldChg>
      <pc:sldChg chg="modSp">
        <pc:chgData name="Maryn Wilkinson" userId="S::m.c.wilkinson@uva.nl::d3605043-e296-46ad-a8b7-c819ab3bbdf5" providerId="AD" clId="Web-{6B561689-5335-6843-F3E6-AEE39E6FB267}" dt="2024-02-16T11:22:31.749" v="232" actId="20577"/>
        <pc:sldMkLst>
          <pc:docMk/>
          <pc:sldMk cId="3432925492" sldId="301"/>
        </pc:sldMkLst>
        <pc:spChg chg="mod">
          <ac:chgData name="Maryn Wilkinson" userId="S::m.c.wilkinson@uva.nl::d3605043-e296-46ad-a8b7-c819ab3bbdf5" providerId="AD" clId="Web-{6B561689-5335-6843-F3E6-AEE39E6FB267}" dt="2024-02-16T11:22:31.749" v="232" actId="20577"/>
          <ac:spMkLst>
            <pc:docMk/>
            <pc:sldMk cId="3432925492" sldId="301"/>
            <ac:spMk id="14" creationId="{00000000-0000-0000-0000-000000000000}"/>
          </ac:spMkLst>
        </pc:spChg>
      </pc:sldChg>
    </pc:docChg>
  </pc:docChgLst>
  <pc:docChgLst>
    <pc:chgData name="Jolanda Broex" userId="ebca5822-5eda-489f-8e2d-813af367022e" providerId="ADAL" clId="{8F65A798-B04E-4D67-B188-C3625FAF8314}"/>
    <pc:docChg chg="undo custSel modSld">
      <pc:chgData name="Jolanda Broex" userId="ebca5822-5eda-489f-8e2d-813af367022e" providerId="ADAL" clId="{8F65A798-B04E-4D67-B188-C3625FAF8314}" dt="2024-02-22T10:32:44.230" v="22" actId="1076"/>
      <pc:docMkLst>
        <pc:docMk/>
      </pc:docMkLst>
      <pc:sldChg chg="addSp delSp modSp mod">
        <pc:chgData name="Jolanda Broex" userId="ebca5822-5eda-489f-8e2d-813af367022e" providerId="ADAL" clId="{8F65A798-B04E-4D67-B188-C3625FAF8314}" dt="2024-02-22T10:32:44.230" v="22" actId="1076"/>
        <pc:sldMkLst>
          <pc:docMk/>
          <pc:sldMk cId="1777150818" sldId="256"/>
        </pc:sldMkLst>
        <pc:picChg chg="add del mod">
          <ac:chgData name="Jolanda Broex" userId="ebca5822-5eda-489f-8e2d-813af367022e" providerId="ADAL" clId="{8F65A798-B04E-4D67-B188-C3625FAF8314}" dt="2024-02-22T10:31:45.910" v="21"/>
          <ac:picMkLst>
            <pc:docMk/>
            <pc:sldMk cId="1777150818" sldId="256"/>
            <ac:picMk id="4" creationId="{09C1C047-7A5C-AA8D-BF80-FCE565890D4A}"/>
          </ac:picMkLst>
        </pc:picChg>
        <pc:picChg chg="mod">
          <ac:chgData name="Jolanda Broex" userId="ebca5822-5eda-489f-8e2d-813af367022e" providerId="ADAL" clId="{8F65A798-B04E-4D67-B188-C3625FAF8314}" dt="2024-02-22T10:32:44.230" v="22" actId="1076"/>
          <ac:picMkLst>
            <pc:docMk/>
            <pc:sldMk cId="1777150818" sldId="256"/>
            <ac:picMk id="57" creationId="{7A5EB54D-AFE6-D70C-B76B-21ACE865CA0A}"/>
          </ac:picMkLst>
        </pc:picChg>
        <pc:picChg chg="mod">
          <ac:chgData name="Jolanda Broex" userId="ebca5822-5eda-489f-8e2d-813af367022e" providerId="ADAL" clId="{8F65A798-B04E-4D67-B188-C3625FAF8314}" dt="2024-02-22T10:29:51.029" v="12" actId="1076"/>
          <ac:picMkLst>
            <pc:docMk/>
            <pc:sldMk cId="1777150818" sldId="256"/>
            <ac:picMk id="1032" creationId="{40B65140-A227-B341-101E-6C6D8BF54B97}"/>
          </ac:picMkLst>
        </pc:picChg>
      </pc:sldChg>
      <pc:sldChg chg="delSp modSp mod">
        <pc:chgData name="Jolanda Broex" userId="ebca5822-5eda-489f-8e2d-813af367022e" providerId="ADAL" clId="{8F65A798-B04E-4D67-B188-C3625FAF8314}" dt="2024-02-22T10:29:45.752" v="11" actId="1076"/>
        <pc:sldMkLst>
          <pc:docMk/>
          <pc:sldMk cId="909158588" sldId="281"/>
        </pc:sldMkLst>
        <pc:spChg chg="del">
          <ac:chgData name="Jolanda Broex" userId="ebca5822-5eda-489f-8e2d-813af367022e" providerId="ADAL" clId="{8F65A798-B04E-4D67-B188-C3625FAF8314}" dt="2024-02-22T10:28:38.291" v="7" actId="478"/>
          <ac:spMkLst>
            <pc:docMk/>
            <pc:sldMk cId="909158588" sldId="281"/>
            <ac:spMk id="15" creationId="{DFEAD769-7531-87B8-5437-549430E9612D}"/>
          </ac:spMkLst>
        </pc:spChg>
        <pc:picChg chg="mod ord">
          <ac:chgData name="Jolanda Broex" userId="ebca5822-5eda-489f-8e2d-813af367022e" providerId="ADAL" clId="{8F65A798-B04E-4D67-B188-C3625FAF8314}" dt="2024-02-22T10:29:41.693" v="10" actId="1076"/>
          <ac:picMkLst>
            <pc:docMk/>
            <pc:sldMk cId="909158588" sldId="281"/>
            <ac:picMk id="3" creationId="{CF9CC608-CCAC-38FA-4672-75281F631657}"/>
          </ac:picMkLst>
        </pc:picChg>
        <pc:picChg chg="mod">
          <ac:chgData name="Jolanda Broex" userId="ebca5822-5eda-489f-8e2d-813af367022e" providerId="ADAL" clId="{8F65A798-B04E-4D67-B188-C3625FAF8314}" dt="2024-02-22T10:28:28.351" v="5" actId="1076"/>
          <ac:picMkLst>
            <pc:docMk/>
            <pc:sldMk cId="909158588" sldId="281"/>
            <ac:picMk id="51" creationId="{3F6FD422-E15B-4374-B4E3-CA6F70F92883}"/>
          </ac:picMkLst>
        </pc:picChg>
        <pc:picChg chg="mod">
          <ac:chgData name="Jolanda Broex" userId="ebca5822-5eda-489f-8e2d-813af367022e" providerId="ADAL" clId="{8F65A798-B04E-4D67-B188-C3625FAF8314}" dt="2024-02-22T10:29:45.752" v="11" actId="1076"/>
          <ac:picMkLst>
            <pc:docMk/>
            <pc:sldMk cId="909158588" sldId="281"/>
            <ac:picMk id="52" creationId="{B18911AC-F8C0-4C49-A65A-3C5BE2D18186}"/>
          </ac:picMkLst>
        </pc:picChg>
      </pc:sldChg>
      <pc:sldChg chg="modSp mod">
        <pc:chgData name="Jolanda Broex" userId="ebca5822-5eda-489f-8e2d-813af367022e" providerId="ADAL" clId="{8F65A798-B04E-4D67-B188-C3625FAF8314}" dt="2024-02-22T10:28:04.434" v="0" actId="1076"/>
        <pc:sldMkLst>
          <pc:docMk/>
          <pc:sldMk cId="3432925492" sldId="301"/>
        </pc:sldMkLst>
        <pc:picChg chg="mod">
          <ac:chgData name="Jolanda Broex" userId="ebca5822-5eda-489f-8e2d-813af367022e" providerId="ADAL" clId="{8F65A798-B04E-4D67-B188-C3625FAF8314}" dt="2024-02-22T10:28:04.434" v="0" actId="1076"/>
          <ac:picMkLst>
            <pc:docMk/>
            <pc:sldMk cId="3432925492" sldId="301"/>
            <ac:picMk id="61" creationId="{0CD03CD8-5753-3876-C4BE-5CADF6112745}"/>
          </ac:picMkLst>
        </pc:picChg>
      </pc:sldChg>
    </pc:docChg>
  </pc:docChgLst>
  <pc:docChgLst>
    <pc:chgData name="Isaäc Vos" userId="S::i.j.vos@uva.nl::c1a85cb9-9228-4172-b8b3-d4bb70fa1a21" providerId="AD" clId="Web-{59F4BC18-297D-4F87-B343-70390F91D799}"/>
    <pc:docChg chg="modSld">
      <pc:chgData name="Isaäc Vos" userId="S::i.j.vos@uva.nl::c1a85cb9-9228-4172-b8b3-d4bb70fa1a21" providerId="AD" clId="Web-{59F4BC18-297D-4F87-B343-70390F91D799}" dt="2024-02-13T09:45:07.303" v="8" actId="1076"/>
      <pc:docMkLst>
        <pc:docMk/>
      </pc:docMkLst>
      <pc:sldChg chg="modSp">
        <pc:chgData name="Isaäc Vos" userId="S::i.j.vos@uva.nl::c1a85cb9-9228-4172-b8b3-d4bb70fa1a21" providerId="AD" clId="Web-{59F4BC18-297D-4F87-B343-70390F91D799}" dt="2024-02-13T09:45:07.303" v="8" actId="1076"/>
        <pc:sldMkLst>
          <pc:docMk/>
          <pc:sldMk cId="909158588" sldId="281"/>
        </pc:sldMkLst>
        <pc:picChg chg="mod">
          <ac:chgData name="Isaäc Vos" userId="S::i.j.vos@uva.nl::c1a85cb9-9228-4172-b8b3-d4bb70fa1a21" providerId="AD" clId="Web-{59F4BC18-297D-4F87-B343-70390F91D799}" dt="2024-02-13T09:45:07.303" v="8" actId="1076"/>
          <ac:picMkLst>
            <pc:docMk/>
            <pc:sldMk cId="909158588" sldId="281"/>
            <ac:picMk id="86" creationId="{58FA0A4F-AC9F-4306-8E0E-9BF5B66344EC}"/>
          </ac:picMkLst>
        </pc:picChg>
      </pc:sldChg>
      <pc:sldChg chg="modSp">
        <pc:chgData name="Isaäc Vos" userId="S::i.j.vos@uva.nl::c1a85cb9-9228-4172-b8b3-d4bb70fa1a21" providerId="AD" clId="Web-{59F4BC18-297D-4F87-B343-70390F91D799}" dt="2024-02-13T09:44:30.786" v="7" actId="20577"/>
        <pc:sldMkLst>
          <pc:docMk/>
          <pc:sldMk cId="3772104993" sldId="295"/>
        </pc:sldMkLst>
        <pc:spChg chg="mod">
          <ac:chgData name="Isaäc Vos" userId="S::i.j.vos@uva.nl::c1a85cb9-9228-4172-b8b3-d4bb70fa1a21" providerId="AD" clId="Web-{59F4BC18-297D-4F87-B343-70390F91D799}" dt="2024-02-13T09:44:30.786" v="7" actId="20577"/>
          <ac:spMkLst>
            <pc:docMk/>
            <pc:sldMk cId="3772104993" sldId="295"/>
            <ac:spMk id="3" creationId="{4D9BAD58-D594-ADAC-A69E-C65EB5497666}"/>
          </ac:spMkLst>
        </pc:spChg>
      </pc:sldChg>
    </pc:docChg>
  </pc:docChgLst>
  <pc:docChgLst>
    <pc:chgData name="Isaäc Vos" userId="S::i.j.vos@uva.nl::c1a85cb9-9228-4172-b8b3-d4bb70fa1a21" providerId="AD" clId="Web-{26C9EC05-18D3-440E-9FAE-E8C309DC4A46}"/>
    <pc:docChg chg="modSld">
      <pc:chgData name="Isaäc Vos" userId="S::i.j.vos@uva.nl::c1a85cb9-9228-4172-b8b3-d4bb70fa1a21" providerId="AD" clId="Web-{26C9EC05-18D3-440E-9FAE-E8C309DC4A46}" dt="2024-02-12T13:55:52.590" v="159" actId="20577"/>
      <pc:docMkLst>
        <pc:docMk/>
      </pc:docMkLst>
      <pc:sldChg chg="addSp delSp modSp">
        <pc:chgData name="Isaäc Vos" userId="S::i.j.vos@uva.nl::c1a85cb9-9228-4172-b8b3-d4bb70fa1a21" providerId="AD" clId="Web-{26C9EC05-18D3-440E-9FAE-E8C309DC4A46}" dt="2024-02-12T13:55:52.590" v="159" actId="20577"/>
        <pc:sldMkLst>
          <pc:docMk/>
          <pc:sldMk cId="3772104993" sldId="295"/>
        </pc:sldMkLst>
        <pc:spChg chg="mod">
          <ac:chgData name="Isaäc Vos" userId="S::i.j.vos@uva.nl::c1a85cb9-9228-4172-b8b3-d4bb70fa1a21" providerId="AD" clId="Web-{26C9EC05-18D3-440E-9FAE-E8C309DC4A46}" dt="2024-02-12T13:55:52.590" v="159" actId="20577"/>
          <ac:spMkLst>
            <pc:docMk/>
            <pc:sldMk cId="3772104993" sldId="295"/>
            <ac:spMk id="3" creationId="{4D9BAD58-D594-ADAC-A69E-C65EB5497666}"/>
          </ac:spMkLst>
        </pc:spChg>
        <pc:graphicFrameChg chg="add del mod">
          <ac:chgData name="Isaäc Vos" userId="S::i.j.vos@uva.nl::c1a85cb9-9228-4172-b8b3-d4bb70fa1a21" providerId="AD" clId="Web-{26C9EC05-18D3-440E-9FAE-E8C309DC4A46}" dt="2024-02-12T13:49:12.983" v="2"/>
          <ac:graphicFrameMkLst>
            <pc:docMk/>
            <pc:sldMk cId="3772104993" sldId="295"/>
            <ac:graphicFrameMk id="5" creationId="{E8EAFC24-7252-841A-DA90-098B07C25608}"/>
          </ac:graphicFrameMkLst>
        </pc:graphicFrameChg>
      </pc:sldChg>
    </pc:docChg>
  </pc:docChgLst>
  <pc:docChgLst>
    <pc:chgData name="Isaäc Vos" userId="c1a85cb9-9228-4172-b8b3-d4bb70fa1a21" providerId="ADAL" clId="{F4C4F5BA-D74A-4EAC-B26A-8BEE9B913F0C}"/>
    <pc:docChg chg="undo custSel addSld delSld modSld sldOrd">
      <pc:chgData name="Isaäc Vos" userId="c1a85cb9-9228-4172-b8b3-d4bb70fa1a21" providerId="ADAL" clId="{F4C4F5BA-D74A-4EAC-B26A-8BEE9B913F0C}" dt="2024-02-26T10:53:18.998" v="327" actId="20577"/>
      <pc:docMkLst>
        <pc:docMk/>
      </pc:docMkLst>
      <pc:sldChg chg="addSp delSp modSp add mod modNotesTx">
        <pc:chgData name="Isaäc Vos" userId="c1a85cb9-9228-4172-b8b3-d4bb70fa1a21" providerId="ADAL" clId="{F4C4F5BA-D74A-4EAC-B26A-8BEE9B913F0C}" dt="2024-02-26T10:52:20.823" v="323" actId="478"/>
        <pc:sldMkLst>
          <pc:docMk/>
          <pc:sldMk cId="1777150818" sldId="256"/>
        </pc:sldMkLst>
        <pc:spChg chg="del">
          <ac:chgData name="Isaäc Vos" userId="c1a85cb9-9228-4172-b8b3-d4bb70fa1a21" providerId="ADAL" clId="{F4C4F5BA-D74A-4EAC-B26A-8BEE9B913F0C}" dt="2024-02-26T10:47:06.129" v="244" actId="478"/>
          <ac:spMkLst>
            <pc:docMk/>
            <pc:sldMk cId="1777150818" sldId="256"/>
            <ac:spMk id="2" creationId="{00000000-0000-0000-0000-000000000000}"/>
          </ac:spMkLst>
        </pc:spChg>
        <pc:spChg chg="add del mod">
          <ac:chgData name="Isaäc Vos" userId="c1a85cb9-9228-4172-b8b3-d4bb70fa1a21" providerId="ADAL" clId="{F4C4F5BA-D74A-4EAC-B26A-8BEE9B913F0C}" dt="2024-02-26T10:48:47.599" v="275" actId="478"/>
          <ac:spMkLst>
            <pc:docMk/>
            <pc:sldMk cId="1777150818" sldId="256"/>
            <ac:spMk id="7" creationId="{15FFCEB6-4393-27F6-5631-B02662E19411}"/>
          </ac:spMkLst>
        </pc:spChg>
        <pc:spChg chg="del">
          <ac:chgData name="Isaäc Vos" userId="c1a85cb9-9228-4172-b8b3-d4bb70fa1a21" providerId="ADAL" clId="{F4C4F5BA-D74A-4EAC-B26A-8BEE9B913F0C}" dt="2024-02-26T10:47:05.197" v="243" actId="478"/>
          <ac:spMkLst>
            <pc:docMk/>
            <pc:sldMk cId="1777150818" sldId="256"/>
            <ac:spMk id="9" creationId="{00000000-0000-0000-0000-000000000000}"/>
          </ac:spMkLst>
        </pc:spChg>
        <pc:spChg chg="del">
          <ac:chgData name="Isaäc Vos" userId="c1a85cb9-9228-4172-b8b3-d4bb70fa1a21" providerId="ADAL" clId="{F4C4F5BA-D74A-4EAC-B26A-8BEE9B913F0C}" dt="2024-02-26T10:47:13.893" v="253" actId="478"/>
          <ac:spMkLst>
            <pc:docMk/>
            <pc:sldMk cId="1777150818" sldId="256"/>
            <ac:spMk id="14" creationId="{00000000-0000-0000-0000-000000000000}"/>
          </ac:spMkLst>
        </pc:spChg>
        <pc:spChg chg="del mod">
          <ac:chgData name="Isaäc Vos" userId="c1a85cb9-9228-4172-b8b3-d4bb70fa1a21" providerId="ADAL" clId="{F4C4F5BA-D74A-4EAC-B26A-8BEE9B913F0C}" dt="2024-02-26T10:47:12.861" v="252" actId="478"/>
          <ac:spMkLst>
            <pc:docMk/>
            <pc:sldMk cId="1777150818" sldId="256"/>
            <ac:spMk id="16" creationId="{00000000-0000-0000-0000-000000000000}"/>
          </ac:spMkLst>
        </pc:spChg>
        <pc:spChg chg="add del mod">
          <ac:chgData name="Isaäc Vos" userId="c1a85cb9-9228-4172-b8b3-d4bb70fa1a21" providerId="ADAL" clId="{F4C4F5BA-D74A-4EAC-B26A-8BEE9B913F0C}" dt="2024-02-26T10:48:44.768" v="274" actId="478"/>
          <ac:spMkLst>
            <pc:docMk/>
            <pc:sldMk cId="1777150818" sldId="256"/>
            <ac:spMk id="17" creationId="{E3431C7F-CFB0-EC16-D3FE-E185F5FE29F8}"/>
          </ac:spMkLst>
        </pc:spChg>
        <pc:spChg chg="add del mod">
          <ac:chgData name="Isaäc Vos" userId="c1a85cb9-9228-4172-b8b3-d4bb70fa1a21" providerId="ADAL" clId="{F4C4F5BA-D74A-4EAC-B26A-8BEE9B913F0C}" dt="2024-02-26T10:52:20.823" v="323" actId="478"/>
          <ac:spMkLst>
            <pc:docMk/>
            <pc:sldMk cId="1777150818" sldId="256"/>
            <ac:spMk id="21" creationId="{E3B01F67-9220-9B23-09AB-597DAF9C9574}"/>
          </ac:spMkLst>
        </pc:spChg>
        <pc:graphicFrameChg chg="del modGraphic">
          <ac:chgData name="Isaäc Vos" userId="c1a85cb9-9228-4172-b8b3-d4bb70fa1a21" providerId="ADAL" clId="{F4C4F5BA-D74A-4EAC-B26A-8BEE9B913F0C}" dt="2024-02-26T10:47:04.113" v="242" actId="478"/>
          <ac:graphicFrameMkLst>
            <pc:docMk/>
            <pc:sldMk cId="1777150818" sldId="256"/>
            <ac:graphicFrameMk id="8" creationId="{00000000-0000-0000-0000-000000000000}"/>
          </ac:graphicFrameMkLst>
        </pc:graphicFrameChg>
        <pc:picChg chg="del">
          <ac:chgData name="Isaäc Vos" userId="c1a85cb9-9228-4172-b8b3-d4bb70fa1a21" providerId="ADAL" clId="{F4C4F5BA-D74A-4EAC-B26A-8BEE9B913F0C}" dt="2024-02-26T10:47:08.445" v="247" actId="478"/>
          <ac:picMkLst>
            <pc:docMk/>
            <pc:sldMk cId="1777150818" sldId="256"/>
            <ac:picMk id="3" creationId="{00000000-0000-0000-0000-000000000000}"/>
          </ac:picMkLst>
        </pc:picChg>
        <pc:picChg chg="add mod ord">
          <ac:chgData name="Isaäc Vos" userId="c1a85cb9-9228-4172-b8b3-d4bb70fa1a21" providerId="ADAL" clId="{F4C4F5BA-D74A-4EAC-B26A-8BEE9B913F0C}" dt="2024-02-26T10:51:40.161" v="307" actId="1076"/>
          <ac:picMkLst>
            <pc:docMk/>
            <pc:sldMk cId="1777150818" sldId="256"/>
            <ac:picMk id="4" creationId="{D23192BE-0B15-70A1-7E8F-F78B825A6DAD}"/>
          </ac:picMkLst>
        </pc:picChg>
        <pc:picChg chg="add mod">
          <ac:chgData name="Isaäc Vos" userId="c1a85cb9-9228-4172-b8b3-d4bb70fa1a21" providerId="ADAL" clId="{F4C4F5BA-D74A-4EAC-B26A-8BEE9B913F0C}" dt="2024-02-13T12:30:38.987" v="97" actId="1076"/>
          <ac:picMkLst>
            <pc:docMk/>
            <pc:sldMk cId="1777150818" sldId="256"/>
            <ac:picMk id="5" creationId="{5812E519-36EB-720D-DF32-EA61FA1305FF}"/>
          </ac:picMkLst>
        </pc:picChg>
        <pc:picChg chg="add del mod">
          <ac:chgData name="Isaäc Vos" userId="c1a85cb9-9228-4172-b8b3-d4bb70fa1a21" providerId="ADAL" clId="{F4C4F5BA-D74A-4EAC-B26A-8BEE9B913F0C}" dt="2024-02-13T12:30:16.371" v="92"/>
          <ac:picMkLst>
            <pc:docMk/>
            <pc:sldMk cId="1777150818" sldId="256"/>
            <ac:picMk id="6" creationId="{992CD45B-A611-C9FE-6DF1-8D6307F9CC90}"/>
          </ac:picMkLst>
        </pc:picChg>
        <pc:picChg chg="add del mod">
          <ac:chgData name="Isaäc Vos" userId="c1a85cb9-9228-4172-b8b3-d4bb70fa1a21" providerId="ADAL" clId="{F4C4F5BA-D74A-4EAC-B26A-8BEE9B913F0C}" dt="2024-02-13T12:30:15.854" v="91"/>
          <ac:picMkLst>
            <pc:docMk/>
            <pc:sldMk cId="1777150818" sldId="256"/>
            <ac:picMk id="7" creationId="{4A4AB42D-0395-1281-A8F8-934B20E15C32}"/>
          </ac:picMkLst>
        </pc:picChg>
        <pc:picChg chg="del">
          <ac:chgData name="Isaäc Vos" userId="c1a85cb9-9228-4172-b8b3-d4bb70fa1a21" providerId="ADAL" clId="{F4C4F5BA-D74A-4EAC-B26A-8BEE9B913F0C}" dt="2024-02-26T10:47:07.555" v="246" actId="478"/>
          <ac:picMkLst>
            <pc:docMk/>
            <pc:sldMk cId="1777150818" sldId="256"/>
            <ac:picMk id="11" creationId="{00000000-0000-0000-0000-000000000000}"/>
          </ac:picMkLst>
        </pc:picChg>
        <pc:picChg chg="del">
          <ac:chgData name="Isaäc Vos" userId="c1a85cb9-9228-4172-b8b3-d4bb70fa1a21" providerId="ADAL" clId="{F4C4F5BA-D74A-4EAC-B26A-8BEE9B913F0C}" dt="2024-02-26T10:47:06.795" v="245" actId="478"/>
          <ac:picMkLst>
            <pc:docMk/>
            <pc:sldMk cId="1777150818" sldId="256"/>
            <ac:picMk id="12" creationId="{00000000-0000-0000-0000-000000000000}"/>
          </ac:picMkLst>
        </pc:picChg>
        <pc:picChg chg="add mod">
          <ac:chgData name="Isaäc Vos" userId="c1a85cb9-9228-4172-b8b3-d4bb70fa1a21" providerId="ADAL" clId="{F4C4F5BA-D74A-4EAC-B26A-8BEE9B913F0C}" dt="2024-02-13T12:30:48.184" v="98" actId="1076"/>
          <ac:picMkLst>
            <pc:docMk/>
            <pc:sldMk cId="1777150818" sldId="256"/>
            <ac:picMk id="13" creationId="{4A454F44-1364-7073-53F6-A497189B8A4D}"/>
          </ac:picMkLst>
        </pc:picChg>
        <pc:picChg chg="del">
          <ac:chgData name="Isaäc Vos" userId="c1a85cb9-9228-4172-b8b3-d4bb70fa1a21" providerId="ADAL" clId="{F4C4F5BA-D74A-4EAC-B26A-8BEE9B913F0C}" dt="2024-02-26T10:47:09.128" v="248" actId="478"/>
          <ac:picMkLst>
            <pc:docMk/>
            <pc:sldMk cId="1777150818" sldId="256"/>
            <ac:picMk id="19" creationId="{00000000-0000-0000-0000-000000000000}"/>
          </ac:picMkLst>
        </pc:picChg>
        <pc:picChg chg="add mod">
          <ac:chgData name="Isaäc Vos" userId="c1a85cb9-9228-4172-b8b3-d4bb70fa1a21" providerId="ADAL" clId="{F4C4F5BA-D74A-4EAC-B26A-8BEE9B913F0C}" dt="2024-02-13T12:31:05.697" v="101" actId="1076"/>
          <ac:picMkLst>
            <pc:docMk/>
            <pc:sldMk cId="1777150818" sldId="256"/>
            <ac:picMk id="20" creationId="{92FD269E-5C53-7AAD-22AD-01FF2A363EBA}"/>
          </ac:picMkLst>
        </pc:picChg>
        <pc:picChg chg="add mod">
          <ac:chgData name="Isaäc Vos" userId="c1a85cb9-9228-4172-b8b3-d4bb70fa1a21" providerId="ADAL" clId="{F4C4F5BA-D74A-4EAC-B26A-8BEE9B913F0C}" dt="2024-02-13T12:31:17.345" v="104" actId="1076"/>
          <ac:picMkLst>
            <pc:docMk/>
            <pc:sldMk cId="1777150818" sldId="256"/>
            <ac:picMk id="22" creationId="{1AD59A1D-A28F-AB13-004B-6B85BFBAFDAB}"/>
          </ac:picMkLst>
        </pc:picChg>
        <pc:picChg chg="add mod">
          <ac:chgData name="Isaäc Vos" userId="c1a85cb9-9228-4172-b8b3-d4bb70fa1a21" providerId="ADAL" clId="{F4C4F5BA-D74A-4EAC-B26A-8BEE9B913F0C}" dt="2024-02-13T12:31:55.357" v="107" actId="1076"/>
          <ac:picMkLst>
            <pc:docMk/>
            <pc:sldMk cId="1777150818" sldId="256"/>
            <ac:picMk id="24" creationId="{3559BF0F-1C81-319B-D1E6-1B7BC0720E77}"/>
          </ac:picMkLst>
        </pc:picChg>
        <pc:picChg chg="del">
          <ac:chgData name="Isaäc Vos" userId="c1a85cb9-9228-4172-b8b3-d4bb70fa1a21" providerId="ADAL" clId="{F4C4F5BA-D74A-4EAC-B26A-8BEE9B913F0C}" dt="2024-02-26T10:47:09.817" v="249" actId="478"/>
          <ac:picMkLst>
            <pc:docMk/>
            <pc:sldMk cId="1777150818" sldId="256"/>
            <ac:picMk id="25" creationId="{00000000-0000-0000-0000-000000000000}"/>
          </ac:picMkLst>
        </pc:picChg>
        <pc:picChg chg="add mod">
          <ac:chgData name="Isaäc Vos" userId="c1a85cb9-9228-4172-b8b3-d4bb70fa1a21" providerId="ADAL" clId="{F4C4F5BA-D74A-4EAC-B26A-8BEE9B913F0C}" dt="2024-02-13T12:32:06.173" v="110" actId="1076"/>
          <ac:picMkLst>
            <pc:docMk/>
            <pc:sldMk cId="1777150818" sldId="256"/>
            <ac:picMk id="27" creationId="{04C8AE14-B2D6-84B6-B199-0D7AA0155AB0}"/>
          </ac:picMkLst>
        </pc:picChg>
        <pc:picChg chg="add mod">
          <ac:chgData name="Isaäc Vos" userId="c1a85cb9-9228-4172-b8b3-d4bb70fa1a21" providerId="ADAL" clId="{F4C4F5BA-D74A-4EAC-B26A-8BEE9B913F0C}" dt="2024-02-13T12:32:18.838" v="113" actId="1076"/>
          <ac:picMkLst>
            <pc:docMk/>
            <pc:sldMk cId="1777150818" sldId="256"/>
            <ac:picMk id="29" creationId="{F826D17E-A462-FB60-DB62-6154F73DAB8B}"/>
          </ac:picMkLst>
        </pc:picChg>
        <pc:picChg chg="add mod">
          <ac:chgData name="Isaäc Vos" userId="c1a85cb9-9228-4172-b8b3-d4bb70fa1a21" providerId="ADAL" clId="{F4C4F5BA-D74A-4EAC-B26A-8BEE9B913F0C}" dt="2024-02-13T12:32:22.637" v="114"/>
          <ac:picMkLst>
            <pc:docMk/>
            <pc:sldMk cId="1777150818" sldId="256"/>
            <ac:picMk id="30" creationId="{936D1921-8DFD-465E-3E05-BDB8EF8B4F1A}"/>
          </ac:picMkLst>
        </pc:picChg>
        <pc:picChg chg="add mod">
          <ac:chgData name="Isaäc Vos" userId="c1a85cb9-9228-4172-b8b3-d4bb70fa1a21" providerId="ADAL" clId="{F4C4F5BA-D74A-4EAC-B26A-8BEE9B913F0C}" dt="2024-02-13T12:32:23.138" v="115"/>
          <ac:picMkLst>
            <pc:docMk/>
            <pc:sldMk cId="1777150818" sldId="256"/>
            <ac:picMk id="31" creationId="{11D6674A-774B-BC21-6E44-23A05E4FB2DE}"/>
          </ac:picMkLst>
        </pc:picChg>
        <pc:picChg chg="add mod">
          <ac:chgData name="Isaäc Vos" userId="c1a85cb9-9228-4172-b8b3-d4bb70fa1a21" providerId="ADAL" clId="{F4C4F5BA-D74A-4EAC-B26A-8BEE9B913F0C}" dt="2024-02-13T12:32:23.692" v="116"/>
          <ac:picMkLst>
            <pc:docMk/>
            <pc:sldMk cId="1777150818" sldId="256"/>
            <ac:picMk id="32" creationId="{F6F3315B-0671-0AE5-D801-F8A6A248D654}"/>
          </ac:picMkLst>
        </pc:picChg>
        <pc:picChg chg="add mod">
          <ac:chgData name="Isaäc Vos" userId="c1a85cb9-9228-4172-b8b3-d4bb70fa1a21" providerId="ADAL" clId="{F4C4F5BA-D74A-4EAC-B26A-8BEE9B913F0C}" dt="2024-02-13T12:32:24.193" v="117"/>
          <ac:picMkLst>
            <pc:docMk/>
            <pc:sldMk cId="1777150818" sldId="256"/>
            <ac:picMk id="33" creationId="{45F6D5C8-8007-8215-B65F-8A2D3CD09A31}"/>
          </ac:picMkLst>
        </pc:picChg>
        <pc:picChg chg="add mod">
          <ac:chgData name="Isaäc Vos" userId="c1a85cb9-9228-4172-b8b3-d4bb70fa1a21" providerId="ADAL" clId="{F4C4F5BA-D74A-4EAC-B26A-8BEE9B913F0C}" dt="2024-02-13T12:32:24.704" v="118"/>
          <ac:picMkLst>
            <pc:docMk/>
            <pc:sldMk cId="1777150818" sldId="256"/>
            <ac:picMk id="34" creationId="{1481B8E7-D7DC-BA93-E32B-0142D5E009D1}"/>
          </ac:picMkLst>
        </pc:picChg>
        <pc:picChg chg="add mod">
          <ac:chgData name="Isaäc Vos" userId="c1a85cb9-9228-4172-b8b3-d4bb70fa1a21" providerId="ADAL" clId="{F4C4F5BA-D74A-4EAC-B26A-8BEE9B913F0C}" dt="2024-02-13T12:32:25.254" v="119"/>
          <ac:picMkLst>
            <pc:docMk/>
            <pc:sldMk cId="1777150818" sldId="256"/>
            <ac:picMk id="35" creationId="{1D7BF8EA-CAD2-D3F8-D002-76784E7516DC}"/>
          </ac:picMkLst>
        </pc:picChg>
        <pc:picChg chg="add mod">
          <ac:chgData name="Isaäc Vos" userId="c1a85cb9-9228-4172-b8b3-d4bb70fa1a21" providerId="ADAL" clId="{F4C4F5BA-D74A-4EAC-B26A-8BEE9B913F0C}" dt="2024-02-13T12:32:25.720" v="120"/>
          <ac:picMkLst>
            <pc:docMk/>
            <pc:sldMk cId="1777150818" sldId="256"/>
            <ac:picMk id="36" creationId="{D8D7CB78-EC5C-BADC-2A65-11473161F320}"/>
          </ac:picMkLst>
        </pc:picChg>
        <pc:picChg chg="add mod">
          <ac:chgData name="Isaäc Vos" userId="c1a85cb9-9228-4172-b8b3-d4bb70fa1a21" providerId="ADAL" clId="{F4C4F5BA-D74A-4EAC-B26A-8BEE9B913F0C}" dt="2024-02-13T12:32:28.713" v="121"/>
          <ac:picMkLst>
            <pc:docMk/>
            <pc:sldMk cId="1777150818" sldId="256"/>
            <ac:picMk id="37" creationId="{8431A8A9-E6D3-C4A3-E2EC-6EE08F8EF121}"/>
          </ac:picMkLst>
        </pc:picChg>
        <pc:picChg chg="add mod">
          <ac:chgData name="Isaäc Vos" userId="c1a85cb9-9228-4172-b8b3-d4bb70fa1a21" providerId="ADAL" clId="{F4C4F5BA-D74A-4EAC-B26A-8BEE9B913F0C}" dt="2024-02-13T12:32:29.203" v="122"/>
          <ac:picMkLst>
            <pc:docMk/>
            <pc:sldMk cId="1777150818" sldId="256"/>
            <ac:picMk id="38" creationId="{833FBC9A-4551-9569-431C-65F37123A8B6}"/>
          </ac:picMkLst>
        </pc:picChg>
        <pc:picChg chg="add mod">
          <ac:chgData name="Isaäc Vos" userId="c1a85cb9-9228-4172-b8b3-d4bb70fa1a21" providerId="ADAL" clId="{F4C4F5BA-D74A-4EAC-B26A-8BEE9B913F0C}" dt="2024-02-13T12:32:29.738" v="123"/>
          <ac:picMkLst>
            <pc:docMk/>
            <pc:sldMk cId="1777150818" sldId="256"/>
            <ac:picMk id="39" creationId="{1401EF46-B773-BB98-30DA-DBE45297CD90}"/>
          </ac:picMkLst>
        </pc:picChg>
        <pc:picChg chg="add mod">
          <ac:chgData name="Isaäc Vos" userId="c1a85cb9-9228-4172-b8b3-d4bb70fa1a21" providerId="ADAL" clId="{F4C4F5BA-D74A-4EAC-B26A-8BEE9B913F0C}" dt="2024-02-13T12:32:30.266" v="124"/>
          <ac:picMkLst>
            <pc:docMk/>
            <pc:sldMk cId="1777150818" sldId="256"/>
            <ac:picMk id="40" creationId="{74A23466-C92C-3E7C-FD14-33EBF13DD554}"/>
          </ac:picMkLst>
        </pc:picChg>
        <pc:picChg chg="add mod">
          <ac:chgData name="Isaäc Vos" userId="c1a85cb9-9228-4172-b8b3-d4bb70fa1a21" providerId="ADAL" clId="{F4C4F5BA-D74A-4EAC-B26A-8BEE9B913F0C}" dt="2024-02-13T12:32:30.804" v="125"/>
          <ac:picMkLst>
            <pc:docMk/>
            <pc:sldMk cId="1777150818" sldId="256"/>
            <ac:picMk id="41" creationId="{49798DE0-10FC-D56A-80B0-96F69A5E6DE1}"/>
          </ac:picMkLst>
        </pc:picChg>
        <pc:picChg chg="add mod">
          <ac:chgData name="Isaäc Vos" userId="c1a85cb9-9228-4172-b8b3-d4bb70fa1a21" providerId="ADAL" clId="{F4C4F5BA-D74A-4EAC-B26A-8BEE9B913F0C}" dt="2024-02-13T12:32:31.320" v="126"/>
          <ac:picMkLst>
            <pc:docMk/>
            <pc:sldMk cId="1777150818" sldId="256"/>
            <ac:picMk id="42" creationId="{E9B98F51-7261-7E6B-6E85-6E0C72854491}"/>
          </ac:picMkLst>
        </pc:picChg>
        <pc:picChg chg="add mod">
          <ac:chgData name="Isaäc Vos" userId="c1a85cb9-9228-4172-b8b3-d4bb70fa1a21" providerId="ADAL" clId="{F4C4F5BA-D74A-4EAC-B26A-8BEE9B913F0C}" dt="2024-02-26T10:51:44.244" v="308" actId="1076"/>
          <ac:picMkLst>
            <pc:docMk/>
            <pc:sldMk cId="1777150818" sldId="256"/>
            <ac:picMk id="43" creationId="{400721CD-1FD4-46EC-005C-932B95FA8C84}"/>
          </ac:picMkLst>
        </pc:picChg>
        <pc:picChg chg="add mod">
          <ac:chgData name="Isaäc Vos" userId="c1a85cb9-9228-4172-b8b3-d4bb70fa1a21" providerId="ADAL" clId="{F4C4F5BA-D74A-4EAC-B26A-8BEE9B913F0C}" dt="2024-02-13T12:32:34.169" v="128"/>
          <ac:picMkLst>
            <pc:docMk/>
            <pc:sldMk cId="1777150818" sldId="256"/>
            <ac:picMk id="44" creationId="{5A90B0AF-E6EA-8D41-B5CD-D9C6DE541CB3}"/>
          </ac:picMkLst>
        </pc:picChg>
        <pc:picChg chg="add mod">
          <ac:chgData name="Isaäc Vos" userId="c1a85cb9-9228-4172-b8b3-d4bb70fa1a21" providerId="ADAL" clId="{F4C4F5BA-D74A-4EAC-B26A-8BEE9B913F0C}" dt="2024-02-13T12:32:34.620" v="129"/>
          <ac:picMkLst>
            <pc:docMk/>
            <pc:sldMk cId="1777150818" sldId="256"/>
            <ac:picMk id="45" creationId="{EC510AB8-452E-C2AF-EED6-C01972A6E4AC}"/>
          </ac:picMkLst>
        </pc:picChg>
        <pc:picChg chg="add mod">
          <ac:chgData name="Isaäc Vos" userId="c1a85cb9-9228-4172-b8b3-d4bb70fa1a21" providerId="ADAL" clId="{F4C4F5BA-D74A-4EAC-B26A-8BEE9B913F0C}" dt="2024-02-13T12:32:35.187" v="130"/>
          <ac:picMkLst>
            <pc:docMk/>
            <pc:sldMk cId="1777150818" sldId="256"/>
            <ac:picMk id="46" creationId="{F3CF8A85-88D0-10C5-B9EC-0D2BF5DD8B53}"/>
          </ac:picMkLst>
        </pc:picChg>
        <pc:picChg chg="add mod">
          <ac:chgData name="Isaäc Vos" userId="c1a85cb9-9228-4172-b8b3-d4bb70fa1a21" providerId="ADAL" clId="{F4C4F5BA-D74A-4EAC-B26A-8BEE9B913F0C}" dt="2024-02-13T12:32:35.720" v="131"/>
          <ac:picMkLst>
            <pc:docMk/>
            <pc:sldMk cId="1777150818" sldId="256"/>
            <ac:picMk id="47" creationId="{73A41ABD-E020-D207-0B9E-0AB01E86317B}"/>
          </ac:picMkLst>
        </pc:picChg>
        <pc:picChg chg="add mod">
          <ac:chgData name="Isaäc Vos" userId="c1a85cb9-9228-4172-b8b3-d4bb70fa1a21" providerId="ADAL" clId="{F4C4F5BA-D74A-4EAC-B26A-8BEE9B913F0C}" dt="2024-02-13T12:32:36.293" v="132"/>
          <ac:picMkLst>
            <pc:docMk/>
            <pc:sldMk cId="1777150818" sldId="256"/>
            <ac:picMk id="48" creationId="{E8C1FD57-C701-FC24-C901-69044CDBEBB9}"/>
          </ac:picMkLst>
        </pc:picChg>
        <pc:picChg chg="add mod">
          <ac:chgData name="Isaäc Vos" userId="c1a85cb9-9228-4172-b8b3-d4bb70fa1a21" providerId="ADAL" clId="{F4C4F5BA-D74A-4EAC-B26A-8BEE9B913F0C}" dt="2024-02-13T12:32:36.820" v="133"/>
          <ac:picMkLst>
            <pc:docMk/>
            <pc:sldMk cId="1777150818" sldId="256"/>
            <ac:picMk id="49" creationId="{7E2CED52-D7E9-159E-FA24-56ADE4D8CBA0}"/>
          </ac:picMkLst>
        </pc:picChg>
        <pc:picChg chg="add mod">
          <ac:chgData name="Isaäc Vos" userId="c1a85cb9-9228-4172-b8b3-d4bb70fa1a21" providerId="ADAL" clId="{F4C4F5BA-D74A-4EAC-B26A-8BEE9B913F0C}" dt="2024-02-13T12:32:37.336" v="134"/>
          <ac:picMkLst>
            <pc:docMk/>
            <pc:sldMk cId="1777150818" sldId="256"/>
            <ac:picMk id="50" creationId="{CB607DA2-7BED-44B8-07FE-CE823F20437D}"/>
          </ac:picMkLst>
        </pc:picChg>
        <pc:picChg chg="add mod">
          <ac:chgData name="Isaäc Vos" userId="c1a85cb9-9228-4172-b8b3-d4bb70fa1a21" providerId="ADAL" clId="{F4C4F5BA-D74A-4EAC-B26A-8BEE9B913F0C}" dt="2024-02-13T12:32:39.585" v="135"/>
          <ac:picMkLst>
            <pc:docMk/>
            <pc:sldMk cId="1777150818" sldId="256"/>
            <ac:picMk id="51" creationId="{F62B0866-E383-B039-0D95-BE8C1426422A}"/>
          </ac:picMkLst>
        </pc:picChg>
        <pc:picChg chg="add mod">
          <ac:chgData name="Isaäc Vos" userId="c1a85cb9-9228-4172-b8b3-d4bb70fa1a21" providerId="ADAL" clId="{F4C4F5BA-D74A-4EAC-B26A-8BEE9B913F0C}" dt="2024-02-13T12:32:40.102" v="136"/>
          <ac:picMkLst>
            <pc:docMk/>
            <pc:sldMk cId="1777150818" sldId="256"/>
            <ac:picMk id="52" creationId="{ADF47F48-8624-8C53-4474-BC140F267D97}"/>
          </ac:picMkLst>
        </pc:picChg>
        <pc:picChg chg="add mod">
          <ac:chgData name="Isaäc Vos" userId="c1a85cb9-9228-4172-b8b3-d4bb70fa1a21" providerId="ADAL" clId="{F4C4F5BA-D74A-4EAC-B26A-8BEE9B913F0C}" dt="2024-02-13T12:32:40.760" v="137"/>
          <ac:picMkLst>
            <pc:docMk/>
            <pc:sldMk cId="1777150818" sldId="256"/>
            <ac:picMk id="53" creationId="{DBB4A151-1AC4-5612-83B6-00A5973257EC}"/>
          </ac:picMkLst>
        </pc:picChg>
        <pc:picChg chg="add mod">
          <ac:chgData name="Isaäc Vos" userId="c1a85cb9-9228-4172-b8b3-d4bb70fa1a21" providerId="ADAL" clId="{F4C4F5BA-D74A-4EAC-B26A-8BEE9B913F0C}" dt="2024-02-13T12:32:41.340" v="138"/>
          <ac:picMkLst>
            <pc:docMk/>
            <pc:sldMk cId="1777150818" sldId="256"/>
            <ac:picMk id="54" creationId="{80A7A129-8C88-A3B1-0DC6-A481E794512B}"/>
          </ac:picMkLst>
        </pc:picChg>
        <pc:picChg chg="add mod">
          <ac:chgData name="Isaäc Vos" userId="c1a85cb9-9228-4172-b8b3-d4bb70fa1a21" providerId="ADAL" clId="{F4C4F5BA-D74A-4EAC-B26A-8BEE9B913F0C}" dt="2024-02-13T12:32:41.959" v="139"/>
          <ac:picMkLst>
            <pc:docMk/>
            <pc:sldMk cId="1777150818" sldId="256"/>
            <ac:picMk id="55" creationId="{DFFA4EAD-4F78-8840-1BEF-E4773493571D}"/>
          </ac:picMkLst>
        </pc:picChg>
        <pc:picChg chg="add mod">
          <ac:chgData name="Isaäc Vos" userId="c1a85cb9-9228-4172-b8b3-d4bb70fa1a21" providerId="ADAL" clId="{F4C4F5BA-D74A-4EAC-B26A-8BEE9B913F0C}" dt="2024-02-13T12:32:42.584" v="140"/>
          <ac:picMkLst>
            <pc:docMk/>
            <pc:sldMk cId="1777150818" sldId="256"/>
            <ac:picMk id="56" creationId="{C2642026-02A2-F0B9-079C-390D43800988}"/>
          </ac:picMkLst>
        </pc:picChg>
        <pc:picChg chg="add mod">
          <ac:chgData name="Isaäc Vos" userId="c1a85cb9-9228-4172-b8b3-d4bb70fa1a21" providerId="ADAL" clId="{F4C4F5BA-D74A-4EAC-B26A-8BEE9B913F0C}" dt="2024-02-26T10:51:45.310" v="310" actId="1076"/>
          <ac:picMkLst>
            <pc:docMk/>
            <pc:sldMk cId="1777150818" sldId="256"/>
            <ac:picMk id="57" creationId="{7A5EB54D-AFE6-D70C-B76B-21ACE865CA0A}"/>
          </ac:picMkLst>
        </pc:picChg>
        <pc:picChg chg="add mod">
          <ac:chgData name="Isaäc Vos" userId="c1a85cb9-9228-4172-b8b3-d4bb70fa1a21" providerId="ADAL" clId="{F4C4F5BA-D74A-4EAC-B26A-8BEE9B913F0C}" dt="2024-02-13T12:32:45.651" v="142"/>
          <ac:picMkLst>
            <pc:docMk/>
            <pc:sldMk cId="1777150818" sldId="256"/>
            <ac:picMk id="58" creationId="{CBCD3312-C473-4558-84F5-4BFC3E9540E7}"/>
          </ac:picMkLst>
        </pc:picChg>
        <pc:picChg chg="add mod">
          <ac:chgData name="Isaäc Vos" userId="c1a85cb9-9228-4172-b8b3-d4bb70fa1a21" providerId="ADAL" clId="{F4C4F5BA-D74A-4EAC-B26A-8BEE9B913F0C}" dt="2024-02-13T12:32:46.307" v="143"/>
          <ac:picMkLst>
            <pc:docMk/>
            <pc:sldMk cId="1777150818" sldId="256"/>
            <ac:picMk id="59" creationId="{495D8E21-186A-E22B-3665-70EC500816AA}"/>
          </ac:picMkLst>
        </pc:picChg>
        <pc:picChg chg="add mod">
          <ac:chgData name="Isaäc Vos" userId="c1a85cb9-9228-4172-b8b3-d4bb70fa1a21" providerId="ADAL" clId="{F4C4F5BA-D74A-4EAC-B26A-8BEE9B913F0C}" dt="2024-02-13T12:32:46.950" v="144"/>
          <ac:picMkLst>
            <pc:docMk/>
            <pc:sldMk cId="1777150818" sldId="256"/>
            <ac:picMk id="60" creationId="{BB426965-3B62-FBC8-E645-60DB322D3624}"/>
          </ac:picMkLst>
        </pc:picChg>
        <pc:picChg chg="add mod">
          <ac:chgData name="Isaäc Vos" userId="c1a85cb9-9228-4172-b8b3-d4bb70fa1a21" providerId="ADAL" clId="{F4C4F5BA-D74A-4EAC-B26A-8BEE9B913F0C}" dt="2024-02-13T12:32:47.600" v="145"/>
          <ac:picMkLst>
            <pc:docMk/>
            <pc:sldMk cId="1777150818" sldId="256"/>
            <ac:picMk id="61" creationId="{D016B0E8-1832-E71D-62C8-03F5993DB534}"/>
          </ac:picMkLst>
        </pc:picChg>
        <pc:picChg chg="add mod">
          <ac:chgData name="Isaäc Vos" userId="c1a85cb9-9228-4172-b8b3-d4bb70fa1a21" providerId="ADAL" clId="{F4C4F5BA-D74A-4EAC-B26A-8BEE9B913F0C}" dt="2024-02-13T12:32:48.184" v="146"/>
          <ac:picMkLst>
            <pc:docMk/>
            <pc:sldMk cId="1777150818" sldId="256"/>
            <ac:picMk id="62" creationId="{5F59DAA7-0B4F-3C29-A400-8D215D16ED86}"/>
          </ac:picMkLst>
        </pc:picChg>
        <pc:picChg chg="add mod">
          <ac:chgData name="Isaäc Vos" userId="c1a85cb9-9228-4172-b8b3-d4bb70fa1a21" providerId="ADAL" clId="{F4C4F5BA-D74A-4EAC-B26A-8BEE9B913F0C}" dt="2024-02-13T12:32:48.836" v="147"/>
          <ac:picMkLst>
            <pc:docMk/>
            <pc:sldMk cId="1777150818" sldId="256"/>
            <ac:picMk id="63" creationId="{02451B0F-B253-F74E-81C7-7F793924D899}"/>
          </ac:picMkLst>
        </pc:picChg>
        <pc:picChg chg="add mod">
          <ac:chgData name="Isaäc Vos" userId="c1a85cb9-9228-4172-b8b3-d4bb70fa1a21" providerId="ADAL" clId="{F4C4F5BA-D74A-4EAC-B26A-8BEE9B913F0C}" dt="2024-02-13T12:32:49.600" v="148"/>
          <ac:picMkLst>
            <pc:docMk/>
            <pc:sldMk cId="1777150818" sldId="256"/>
            <ac:picMk id="1024" creationId="{16A700FE-CB74-45CB-EA51-1B865BE140A2}"/>
          </ac:picMkLst>
        </pc:picChg>
        <pc:picChg chg="add mod">
          <ac:chgData name="Isaäc Vos" userId="c1a85cb9-9228-4172-b8b3-d4bb70fa1a21" providerId="ADAL" clId="{F4C4F5BA-D74A-4EAC-B26A-8BEE9B913F0C}" dt="2024-02-13T12:32:52.151" v="149"/>
          <ac:picMkLst>
            <pc:docMk/>
            <pc:sldMk cId="1777150818" sldId="256"/>
            <ac:picMk id="1025" creationId="{7B2CC5FA-CAAA-4026-F9EC-0C0C4CF17762}"/>
          </ac:picMkLst>
        </pc:picChg>
        <pc:picChg chg="del">
          <ac:chgData name="Isaäc Vos" userId="c1a85cb9-9228-4172-b8b3-d4bb70fa1a21" providerId="ADAL" clId="{F4C4F5BA-D74A-4EAC-B26A-8BEE9B913F0C}" dt="2024-02-26T10:47:10.612" v="250" actId="478"/>
          <ac:picMkLst>
            <pc:docMk/>
            <pc:sldMk cId="1777150818" sldId="256"/>
            <ac:picMk id="1026" creationId="{00000000-0000-0000-0000-000000000000}"/>
          </ac:picMkLst>
        </pc:picChg>
        <pc:picChg chg="add mod">
          <ac:chgData name="Isaäc Vos" userId="c1a85cb9-9228-4172-b8b3-d4bb70fa1a21" providerId="ADAL" clId="{F4C4F5BA-D74A-4EAC-B26A-8BEE9B913F0C}" dt="2024-02-13T12:32:52.733" v="150"/>
          <ac:picMkLst>
            <pc:docMk/>
            <pc:sldMk cId="1777150818" sldId="256"/>
            <ac:picMk id="1027" creationId="{83601738-A1B3-D41D-3CF5-BCD803702F89}"/>
          </ac:picMkLst>
        </pc:picChg>
        <pc:picChg chg="add mod">
          <ac:chgData name="Isaäc Vos" userId="c1a85cb9-9228-4172-b8b3-d4bb70fa1a21" providerId="ADAL" clId="{F4C4F5BA-D74A-4EAC-B26A-8BEE9B913F0C}" dt="2024-02-13T12:32:53.559" v="151"/>
          <ac:picMkLst>
            <pc:docMk/>
            <pc:sldMk cId="1777150818" sldId="256"/>
            <ac:picMk id="1028" creationId="{D8D82A41-BDF6-D3A2-5120-CE91737AA750}"/>
          </ac:picMkLst>
        </pc:picChg>
        <pc:picChg chg="add mod">
          <ac:chgData name="Isaäc Vos" userId="c1a85cb9-9228-4172-b8b3-d4bb70fa1a21" providerId="ADAL" clId="{F4C4F5BA-D74A-4EAC-B26A-8BEE9B913F0C}" dt="2024-02-13T12:32:54.200" v="152"/>
          <ac:picMkLst>
            <pc:docMk/>
            <pc:sldMk cId="1777150818" sldId="256"/>
            <ac:picMk id="1029" creationId="{64E093C9-DF1F-B792-0D7A-E7730B61E036}"/>
          </ac:picMkLst>
        </pc:picChg>
        <pc:picChg chg="add mod">
          <ac:chgData name="Isaäc Vos" userId="c1a85cb9-9228-4172-b8b3-d4bb70fa1a21" providerId="ADAL" clId="{F4C4F5BA-D74A-4EAC-B26A-8BEE9B913F0C}" dt="2024-02-13T12:32:54.849" v="153"/>
          <ac:picMkLst>
            <pc:docMk/>
            <pc:sldMk cId="1777150818" sldId="256"/>
            <ac:picMk id="1030" creationId="{AD85FBDB-32D7-842A-7771-8EB10E149F8F}"/>
          </ac:picMkLst>
        </pc:picChg>
        <pc:picChg chg="add mod">
          <ac:chgData name="Isaäc Vos" userId="c1a85cb9-9228-4172-b8b3-d4bb70fa1a21" providerId="ADAL" clId="{F4C4F5BA-D74A-4EAC-B26A-8BEE9B913F0C}" dt="2024-02-26T10:51:44.778" v="309" actId="1076"/>
          <ac:picMkLst>
            <pc:docMk/>
            <pc:sldMk cId="1777150818" sldId="256"/>
            <ac:picMk id="1031" creationId="{B877E229-E9FC-193F-C585-5DDFB4E32C9F}"/>
          </ac:picMkLst>
        </pc:picChg>
        <pc:picChg chg="add del mod">
          <ac:chgData name="Isaäc Vos" userId="c1a85cb9-9228-4172-b8b3-d4bb70fa1a21" providerId="ADAL" clId="{F4C4F5BA-D74A-4EAC-B26A-8BEE9B913F0C}" dt="2024-02-26T10:48:56.310" v="280" actId="21"/>
          <ac:picMkLst>
            <pc:docMk/>
            <pc:sldMk cId="1777150818" sldId="256"/>
            <ac:picMk id="1032" creationId="{40B65140-A227-B341-101E-6C6D8BF54B97}"/>
          </ac:picMkLst>
        </pc:picChg>
        <pc:picChg chg="add mod">
          <ac:chgData name="Isaäc Vos" userId="c1a85cb9-9228-4172-b8b3-d4bb70fa1a21" providerId="ADAL" clId="{F4C4F5BA-D74A-4EAC-B26A-8BEE9B913F0C}" dt="2024-02-13T12:32:59.033" v="156"/>
          <ac:picMkLst>
            <pc:docMk/>
            <pc:sldMk cId="1777150818" sldId="256"/>
            <ac:picMk id="1033" creationId="{80E41C7A-0231-3626-990E-AF939C343FF2}"/>
          </ac:picMkLst>
        </pc:picChg>
        <pc:picChg chg="add mod">
          <ac:chgData name="Isaäc Vos" userId="c1a85cb9-9228-4172-b8b3-d4bb70fa1a21" providerId="ADAL" clId="{F4C4F5BA-D74A-4EAC-B26A-8BEE9B913F0C}" dt="2024-02-13T12:32:59.632" v="157"/>
          <ac:picMkLst>
            <pc:docMk/>
            <pc:sldMk cId="1777150818" sldId="256"/>
            <ac:picMk id="1034" creationId="{5C681143-C628-C570-4766-8C6A769AF893}"/>
          </ac:picMkLst>
        </pc:picChg>
        <pc:picChg chg="add mod">
          <ac:chgData name="Isaäc Vos" userId="c1a85cb9-9228-4172-b8b3-d4bb70fa1a21" providerId="ADAL" clId="{F4C4F5BA-D74A-4EAC-B26A-8BEE9B913F0C}" dt="2024-02-13T12:33:00.350" v="158"/>
          <ac:picMkLst>
            <pc:docMk/>
            <pc:sldMk cId="1777150818" sldId="256"/>
            <ac:picMk id="1035" creationId="{79CBA10D-39B1-0A73-520B-906ED8ECDFFC}"/>
          </ac:picMkLst>
        </pc:picChg>
        <pc:picChg chg="add mod">
          <ac:chgData name="Isaäc Vos" userId="c1a85cb9-9228-4172-b8b3-d4bb70fa1a21" providerId="ADAL" clId="{F4C4F5BA-D74A-4EAC-B26A-8BEE9B913F0C}" dt="2024-02-13T12:33:00.899" v="159"/>
          <ac:picMkLst>
            <pc:docMk/>
            <pc:sldMk cId="1777150818" sldId="256"/>
            <ac:picMk id="1036" creationId="{C6917F80-3CD4-E0E5-9EFB-AFF3013B76D1}"/>
          </ac:picMkLst>
        </pc:picChg>
        <pc:picChg chg="add mod">
          <ac:chgData name="Isaäc Vos" userId="c1a85cb9-9228-4172-b8b3-d4bb70fa1a21" providerId="ADAL" clId="{F4C4F5BA-D74A-4EAC-B26A-8BEE9B913F0C}" dt="2024-02-13T12:33:01.590" v="160"/>
          <ac:picMkLst>
            <pc:docMk/>
            <pc:sldMk cId="1777150818" sldId="256"/>
            <ac:picMk id="1037" creationId="{1536C77B-2F05-37D7-1F32-27BB6E3292B2}"/>
          </ac:picMkLst>
        </pc:picChg>
        <pc:picChg chg="add mod">
          <ac:chgData name="Isaäc Vos" userId="c1a85cb9-9228-4172-b8b3-d4bb70fa1a21" providerId="ADAL" clId="{F4C4F5BA-D74A-4EAC-B26A-8BEE9B913F0C}" dt="2024-02-13T12:33:02.300" v="161"/>
          <ac:picMkLst>
            <pc:docMk/>
            <pc:sldMk cId="1777150818" sldId="256"/>
            <ac:picMk id="1038" creationId="{06A6AF87-5A22-33BE-6075-A4471F1640A2}"/>
          </ac:picMkLst>
        </pc:picChg>
        <pc:picChg chg="add mod">
          <ac:chgData name="Isaäc Vos" userId="c1a85cb9-9228-4172-b8b3-d4bb70fa1a21" providerId="ADAL" clId="{F4C4F5BA-D74A-4EAC-B26A-8BEE9B913F0C}" dt="2024-02-13T12:33:03.020" v="162"/>
          <ac:picMkLst>
            <pc:docMk/>
            <pc:sldMk cId="1777150818" sldId="256"/>
            <ac:picMk id="1039" creationId="{DDB0CA20-3903-B372-1328-7EF8F85F5EF6}"/>
          </ac:picMkLst>
        </pc:picChg>
      </pc:sldChg>
      <pc:sldChg chg="addSp delSp modSp mod">
        <pc:chgData name="Isaäc Vos" userId="c1a85cb9-9228-4172-b8b3-d4bb70fa1a21" providerId="ADAL" clId="{F4C4F5BA-D74A-4EAC-B26A-8BEE9B913F0C}" dt="2024-02-13T12:40:46.811" v="193" actId="1076"/>
        <pc:sldMkLst>
          <pc:docMk/>
          <pc:sldMk cId="3396915565" sldId="260"/>
        </pc:sldMkLst>
        <pc:spChg chg="add del mod">
          <ac:chgData name="Isaäc Vos" userId="c1a85cb9-9228-4172-b8b3-d4bb70fa1a21" providerId="ADAL" clId="{F4C4F5BA-D74A-4EAC-B26A-8BEE9B913F0C}" dt="2024-02-13T12:40:37.732" v="191"/>
          <ac:spMkLst>
            <pc:docMk/>
            <pc:sldMk cId="3396915565" sldId="260"/>
            <ac:spMk id="36" creationId="{0E18B648-42A8-002F-9881-935FBF40884F}"/>
          </ac:spMkLst>
        </pc:spChg>
        <pc:spChg chg="mod">
          <ac:chgData name="Isaäc Vos" userId="c1a85cb9-9228-4172-b8b3-d4bb70fa1a21" providerId="ADAL" clId="{F4C4F5BA-D74A-4EAC-B26A-8BEE9B913F0C}" dt="2024-02-13T12:33:38.361" v="180" actId="20577"/>
          <ac:spMkLst>
            <pc:docMk/>
            <pc:sldMk cId="3396915565" sldId="260"/>
            <ac:spMk id="37" creationId="{00000000-0000-0000-0000-000000000000}"/>
          </ac:spMkLst>
        </pc:spChg>
        <pc:grpChg chg="mod">
          <ac:chgData name="Isaäc Vos" userId="c1a85cb9-9228-4172-b8b3-d4bb70fa1a21" providerId="ADAL" clId="{F4C4F5BA-D74A-4EAC-B26A-8BEE9B913F0C}" dt="2024-02-13T12:40:46.811" v="193" actId="1076"/>
          <ac:grpSpMkLst>
            <pc:docMk/>
            <pc:sldMk cId="3396915565" sldId="260"/>
            <ac:grpSpMk id="7" creationId="{00000000-0000-0000-0000-000000000000}"/>
          </ac:grpSpMkLst>
        </pc:grpChg>
        <pc:picChg chg="add mod">
          <ac:chgData name="Isaäc Vos" userId="c1a85cb9-9228-4172-b8b3-d4bb70fa1a21" providerId="ADAL" clId="{F4C4F5BA-D74A-4EAC-B26A-8BEE9B913F0C}" dt="2024-02-13T12:34:42.875" v="188" actId="14100"/>
          <ac:picMkLst>
            <pc:docMk/>
            <pc:sldMk cId="3396915565" sldId="260"/>
            <ac:picMk id="1026" creationId="{B6C70606-C77B-0623-C254-92E7E20901C0}"/>
          </ac:picMkLst>
        </pc:picChg>
      </pc:sldChg>
      <pc:sldChg chg="addSp delSp modSp del mod modNotesTx">
        <pc:chgData name="Isaäc Vos" userId="c1a85cb9-9228-4172-b8b3-d4bb70fa1a21" providerId="ADAL" clId="{F4C4F5BA-D74A-4EAC-B26A-8BEE9B913F0C}" dt="2024-02-26T10:47:44.375" v="256" actId="2696"/>
        <pc:sldMkLst>
          <pc:docMk/>
          <pc:sldMk cId="909158588" sldId="281"/>
        </pc:sldMkLst>
        <pc:spChg chg="add">
          <ac:chgData name="Isaäc Vos" userId="c1a85cb9-9228-4172-b8b3-d4bb70fa1a21" providerId="ADAL" clId="{F4C4F5BA-D74A-4EAC-B26A-8BEE9B913F0C}" dt="2024-02-13T12:27:09.497" v="7" actId="22"/>
          <ac:spMkLst>
            <pc:docMk/>
            <pc:sldMk cId="909158588" sldId="281"/>
            <ac:spMk id="15" creationId="{DFEAD769-7531-87B8-5437-549430E9612D}"/>
          </ac:spMkLst>
        </pc:spChg>
        <pc:spChg chg="mod">
          <ac:chgData name="Isaäc Vos" userId="c1a85cb9-9228-4172-b8b3-d4bb70fa1a21" providerId="ADAL" clId="{F4C4F5BA-D74A-4EAC-B26A-8BEE9B913F0C}" dt="2024-02-26T10:46:20.169" v="237" actId="1076"/>
          <ac:spMkLst>
            <pc:docMk/>
            <pc:sldMk cId="909158588" sldId="281"/>
            <ac:spMk id="87" creationId="{12FA1F9B-6178-42C7-A9E4-7D7AA14BE60B}"/>
          </ac:spMkLst>
        </pc:spChg>
        <pc:picChg chg="mod">
          <ac:chgData name="Isaäc Vos" userId="c1a85cb9-9228-4172-b8b3-d4bb70fa1a21" providerId="ADAL" clId="{F4C4F5BA-D74A-4EAC-B26A-8BEE9B913F0C}" dt="2024-02-26T10:46:35.755" v="238" actId="1076"/>
          <ac:picMkLst>
            <pc:docMk/>
            <pc:sldMk cId="909158588" sldId="281"/>
            <ac:picMk id="3" creationId="{CF9CC608-CCAC-38FA-4672-75281F631657}"/>
          </ac:picMkLst>
        </pc:picChg>
        <pc:picChg chg="del">
          <ac:chgData name="Isaäc Vos" userId="c1a85cb9-9228-4172-b8b3-d4bb70fa1a21" providerId="ADAL" clId="{F4C4F5BA-D74A-4EAC-B26A-8BEE9B913F0C}" dt="2024-02-13T09:54:18.999" v="6" actId="478"/>
          <ac:picMkLst>
            <pc:docMk/>
            <pc:sldMk cId="909158588" sldId="281"/>
            <ac:picMk id="11" creationId="{25A978DE-3465-4BB5-8FAB-68DE2DF7D307}"/>
          </ac:picMkLst>
        </pc:picChg>
        <pc:picChg chg="del">
          <ac:chgData name="Isaäc Vos" userId="c1a85cb9-9228-4172-b8b3-d4bb70fa1a21" providerId="ADAL" clId="{F4C4F5BA-D74A-4EAC-B26A-8BEE9B913F0C}" dt="2024-02-13T09:54:18.321" v="5" actId="478"/>
          <ac:picMkLst>
            <pc:docMk/>
            <pc:sldMk cId="909158588" sldId="281"/>
            <ac:picMk id="12" creationId="{37A3CC64-0F7F-48DF-B4C9-E265B6AE711B}"/>
          </ac:picMkLst>
        </pc:picChg>
        <pc:picChg chg="del">
          <ac:chgData name="Isaäc Vos" userId="c1a85cb9-9228-4172-b8b3-d4bb70fa1a21" providerId="ADAL" clId="{F4C4F5BA-D74A-4EAC-B26A-8BEE9B913F0C}" dt="2024-02-13T09:54:16.873" v="3" actId="478"/>
          <ac:picMkLst>
            <pc:docMk/>
            <pc:sldMk cId="909158588" sldId="281"/>
            <ac:picMk id="13" creationId="{70C0913F-F4F9-4B4E-9028-C5249E54CD44}"/>
          </ac:picMkLst>
        </pc:picChg>
        <pc:picChg chg="del">
          <ac:chgData name="Isaäc Vos" userId="c1a85cb9-9228-4172-b8b3-d4bb70fa1a21" providerId="ADAL" clId="{F4C4F5BA-D74A-4EAC-B26A-8BEE9B913F0C}" dt="2024-02-13T09:54:15.753" v="1" actId="478"/>
          <ac:picMkLst>
            <pc:docMk/>
            <pc:sldMk cId="909158588" sldId="281"/>
            <ac:picMk id="14" creationId="{8764D56E-FB29-4CF7-AF1A-EBEF8E21AB08}"/>
          </ac:picMkLst>
        </pc:picChg>
        <pc:picChg chg="del">
          <ac:chgData name="Isaäc Vos" userId="c1a85cb9-9228-4172-b8b3-d4bb70fa1a21" providerId="ADAL" clId="{F4C4F5BA-D74A-4EAC-B26A-8BEE9B913F0C}" dt="2024-02-13T09:54:17.757" v="4" actId="478"/>
          <ac:picMkLst>
            <pc:docMk/>
            <pc:sldMk cId="909158588" sldId="281"/>
            <ac:picMk id="25" creationId="{E69D4C89-24E3-4295-804B-882FD189E203}"/>
          </ac:picMkLst>
        </pc:picChg>
        <pc:picChg chg="del">
          <ac:chgData name="Isaäc Vos" userId="c1a85cb9-9228-4172-b8b3-d4bb70fa1a21" providerId="ADAL" clId="{F4C4F5BA-D74A-4EAC-B26A-8BEE9B913F0C}" dt="2024-02-13T09:54:16.336" v="2" actId="478"/>
          <ac:picMkLst>
            <pc:docMk/>
            <pc:sldMk cId="909158588" sldId="281"/>
            <ac:picMk id="26" creationId="{73989EC2-9AF8-4061-9AE6-8AC5F04A4B37}"/>
          </ac:picMkLst>
        </pc:picChg>
        <pc:picChg chg="del">
          <ac:chgData name="Isaäc Vos" userId="c1a85cb9-9228-4172-b8b3-d4bb70fa1a21" providerId="ADAL" clId="{F4C4F5BA-D74A-4EAC-B26A-8BEE9B913F0C}" dt="2024-02-13T09:54:14.432" v="0" actId="478"/>
          <ac:picMkLst>
            <pc:docMk/>
            <pc:sldMk cId="909158588" sldId="281"/>
            <ac:picMk id="53" creationId="{5C03CE92-5D47-4C5E-A147-379A523AE585}"/>
          </ac:picMkLst>
        </pc:picChg>
      </pc:sldChg>
      <pc:sldChg chg="addSp modSp del">
        <pc:chgData name="Isaäc Vos" userId="c1a85cb9-9228-4172-b8b3-d4bb70fa1a21" providerId="ADAL" clId="{F4C4F5BA-D74A-4EAC-B26A-8BEE9B913F0C}" dt="2024-02-13T12:29:33.559" v="84" actId="2696"/>
        <pc:sldMkLst>
          <pc:docMk/>
          <pc:sldMk cId="2127450095" sldId="285"/>
        </pc:sldMkLst>
        <pc:picChg chg="add mod">
          <ac:chgData name="Isaäc Vos" userId="c1a85cb9-9228-4172-b8b3-d4bb70fa1a21" providerId="ADAL" clId="{F4C4F5BA-D74A-4EAC-B26A-8BEE9B913F0C}" dt="2024-02-13T12:28:31.490" v="50"/>
          <ac:picMkLst>
            <pc:docMk/>
            <pc:sldMk cId="2127450095" sldId="285"/>
            <ac:picMk id="2" creationId="{7F17530C-2473-D636-FEEA-CA2906C3A0A6}"/>
          </ac:picMkLst>
        </pc:picChg>
      </pc:sldChg>
      <pc:sldChg chg="modNotesTx">
        <pc:chgData name="Isaäc Vos" userId="c1a85cb9-9228-4172-b8b3-d4bb70fa1a21" providerId="ADAL" clId="{F4C4F5BA-D74A-4EAC-B26A-8BEE9B913F0C}" dt="2024-02-13T12:52:00.104" v="236"/>
        <pc:sldMkLst>
          <pc:docMk/>
          <pc:sldMk cId="3622138241" sldId="291"/>
        </pc:sldMkLst>
      </pc:sldChg>
      <pc:sldChg chg="modSp mod">
        <pc:chgData name="Isaäc Vos" userId="c1a85cb9-9228-4172-b8b3-d4bb70fa1a21" providerId="ADAL" clId="{F4C4F5BA-D74A-4EAC-B26A-8BEE9B913F0C}" dt="2024-02-13T12:41:43.814" v="198" actId="255"/>
        <pc:sldMkLst>
          <pc:docMk/>
          <pc:sldMk cId="3772104993" sldId="295"/>
        </pc:sldMkLst>
        <pc:spChg chg="mod">
          <ac:chgData name="Isaäc Vos" userId="c1a85cb9-9228-4172-b8b3-d4bb70fa1a21" providerId="ADAL" clId="{F4C4F5BA-D74A-4EAC-B26A-8BEE9B913F0C}" dt="2024-02-13T12:41:43.814" v="198" actId="255"/>
          <ac:spMkLst>
            <pc:docMk/>
            <pc:sldMk cId="3772104993" sldId="295"/>
            <ac:spMk id="3" creationId="{4D9BAD58-D594-ADAC-A69E-C65EB5497666}"/>
          </ac:spMkLst>
        </pc:spChg>
      </pc:sldChg>
      <pc:sldChg chg="modSp mod">
        <pc:chgData name="Isaäc Vos" userId="c1a85cb9-9228-4172-b8b3-d4bb70fa1a21" providerId="ADAL" clId="{F4C4F5BA-D74A-4EAC-B26A-8BEE9B913F0C}" dt="2024-02-13T12:43:13.665" v="206" actId="255"/>
        <pc:sldMkLst>
          <pc:docMk/>
          <pc:sldMk cId="2852550305" sldId="296"/>
        </pc:sldMkLst>
        <pc:spChg chg="mod">
          <ac:chgData name="Isaäc Vos" userId="c1a85cb9-9228-4172-b8b3-d4bb70fa1a21" providerId="ADAL" clId="{F4C4F5BA-D74A-4EAC-B26A-8BEE9B913F0C}" dt="2024-02-13T12:43:13.665" v="206" actId="255"/>
          <ac:spMkLst>
            <pc:docMk/>
            <pc:sldMk cId="2852550305" sldId="296"/>
            <ac:spMk id="3" creationId="{4D9BAD58-D594-ADAC-A69E-C65EB5497666}"/>
          </ac:spMkLst>
        </pc:spChg>
      </pc:sldChg>
      <pc:sldChg chg="modSp mod">
        <pc:chgData name="Isaäc Vos" userId="c1a85cb9-9228-4172-b8b3-d4bb70fa1a21" providerId="ADAL" clId="{F4C4F5BA-D74A-4EAC-B26A-8BEE9B913F0C}" dt="2024-02-26T10:53:18.998" v="327" actId="20577"/>
        <pc:sldMkLst>
          <pc:docMk/>
          <pc:sldMk cId="2827597957" sldId="297"/>
        </pc:sldMkLst>
        <pc:spChg chg="mod">
          <ac:chgData name="Isaäc Vos" userId="c1a85cb9-9228-4172-b8b3-d4bb70fa1a21" providerId="ADAL" clId="{F4C4F5BA-D74A-4EAC-B26A-8BEE9B913F0C}" dt="2024-02-26T10:53:18.998" v="327" actId="20577"/>
          <ac:spMkLst>
            <pc:docMk/>
            <pc:sldMk cId="2827597957" sldId="297"/>
            <ac:spMk id="3" creationId="{4D9BAD58-D594-ADAC-A69E-C65EB5497666}"/>
          </ac:spMkLst>
        </pc:spChg>
      </pc:sldChg>
      <pc:sldChg chg="modSp mod">
        <pc:chgData name="Isaäc Vos" userId="c1a85cb9-9228-4172-b8b3-d4bb70fa1a21" providerId="ADAL" clId="{F4C4F5BA-D74A-4EAC-B26A-8BEE9B913F0C}" dt="2024-02-26T10:53:04.152" v="326" actId="20577"/>
        <pc:sldMkLst>
          <pc:docMk/>
          <pc:sldMk cId="2074960912" sldId="298"/>
        </pc:sldMkLst>
        <pc:spChg chg="mod">
          <ac:chgData name="Isaäc Vos" userId="c1a85cb9-9228-4172-b8b3-d4bb70fa1a21" providerId="ADAL" clId="{F4C4F5BA-D74A-4EAC-B26A-8BEE9B913F0C}" dt="2024-02-26T10:53:04.152" v="326" actId="20577"/>
          <ac:spMkLst>
            <pc:docMk/>
            <pc:sldMk cId="2074960912" sldId="298"/>
            <ac:spMk id="3" creationId="{4D9BAD58-D594-ADAC-A69E-C65EB5497666}"/>
          </ac:spMkLst>
        </pc:spChg>
      </pc:sldChg>
      <pc:sldChg chg="modSp mod">
        <pc:chgData name="Isaäc Vos" userId="c1a85cb9-9228-4172-b8b3-d4bb70fa1a21" providerId="ADAL" clId="{F4C4F5BA-D74A-4EAC-B26A-8BEE9B913F0C}" dt="2024-02-13T12:45:12.607" v="221" actId="255"/>
        <pc:sldMkLst>
          <pc:docMk/>
          <pc:sldMk cId="579668444" sldId="299"/>
        </pc:sldMkLst>
        <pc:spChg chg="mod">
          <ac:chgData name="Isaäc Vos" userId="c1a85cb9-9228-4172-b8b3-d4bb70fa1a21" providerId="ADAL" clId="{F4C4F5BA-D74A-4EAC-B26A-8BEE9B913F0C}" dt="2024-02-13T12:45:12.607" v="221" actId="255"/>
          <ac:spMkLst>
            <pc:docMk/>
            <pc:sldMk cId="579668444" sldId="299"/>
            <ac:spMk id="3" creationId="{4D9BAD58-D594-ADAC-A69E-C65EB5497666}"/>
          </ac:spMkLst>
        </pc:spChg>
      </pc:sldChg>
      <pc:sldChg chg="modSp mod">
        <pc:chgData name="Isaäc Vos" userId="c1a85cb9-9228-4172-b8b3-d4bb70fa1a21" providerId="ADAL" clId="{F4C4F5BA-D74A-4EAC-B26A-8BEE9B913F0C}" dt="2024-02-13T12:42:42.802" v="203" actId="255"/>
        <pc:sldMkLst>
          <pc:docMk/>
          <pc:sldMk cId="2410270147" sldId="300"/>
        </pc:sldMkLst>
        <pc:spChg chg="mod">
          <ac:chgData name="Isaäc Vos" userId="c1a85cb9-9228-4172-b8b3-d4bb70fa1a21" providerId="ADAL" clId="{F4C4F5BA-D74A-4EAC-B26A-8BEE9B913F0C}" dt="2024-02-13T12:42:42.802" v="203" actId="255"/>
          <ac:spMkLst>
            <pc:docMk/>
            <pc:sldMk cId="2410270147" sldId="300"/>
            <ac:spMk id="3" creationId="{4D9BAD58-D594-ADAC-A69E-C65EB5497666}"/>
          </ac:spMkLst>
        </pc:spChg>
      </pc:sldChg>
      <pc:sldChg chg="addSp delSp modSp add mod">
        <pc:chgData name="Isaäc Vos" userId="c1a85cb9-9228-4172-b8b3-d4bb70fa1a21" providerId="ADAL" clId="{F4C4F5BA-D74A-4EAC-B26A-8BEE9B913F0C}" dt="2024-02-26T10:52:44.176" v="325" actId="478"/>
        <pc:sldMkLst>
          <pc:docMk/>
          <pc:sldMk cId="3432925492" sldId="301"/>
        </pc:sldMkLst>
        <pc:spChg chg="del mod">
          <ac:chgData name="Isaäc Vos" userId="c1a85cb9-9228-4172-b8b3-d4bb70fa1a21" providerId="ADAL" clId="{F4C4F5BA-D74A-4EAC-B26A-8BEE9B913F0C}" dt="2024-02-26T10:52:44.176" v="325" actId="478"/>
          <ac:spMkLst>
            <pc:docMk/>
            <pc:sldMk cId="3432925492" sldId="301"/>
            <ac:spMk id="2" creationId="{00000000-0000-0000-0000-000000000000}"/>
          </ac:spMkLst>
        </pc:spChg>
        <pc:spChg chg="del mod">
          <ac:chgData name="Isaäc Vos" userId="c1a85cb9-9228-4172-b8b3-d4bb70fa1a21" providerId="ADAL" clId="{F4C4F5BA-D74A-4EAC-B26A-8BEE9B913F0C}" dt="2024-02-26T10:48:01.922" v="265" actId="478"/>
          <ac:spMkLst>
            <pc:docMk/>
            <pc:sldMk cId="3432925492" sldId="301"/>
            <ac:spMk id="9" creationId="{00000000-0000-0000-0000-000000000000}"/>
          </ac:spMkLst>
        </pc:spChg>
        <pc:spChg chg="del">
          <ac:chgData name="Isaäc Vos" userId="c1a85cb9-9228-4172-b8b3-d4bb70fa1a21" providerId="ADAL" clId="{F4C4F5BA-D74A-4EAC-B26A-8BEE9B913F0C}" dt="2024-02-26T10:48:07.054" v="268" actId="478"/>
          <ac:spMkLst>
            <pc:docMk/>
            <pc:sldMk cId="3432925492" sldId="301"/>
            <ac:spMk id="14" creationId="{00000000-0000-0000-0000-000000000000}"/>
          </ac:spMkLst>
        </pc:spChg>
        <pc:spChg chg="del mod">
          <ac:chgData name="Isaäc Vos" userId="c1a85cb9-9228-4172-b8b3-d4bb70fa1a21" providerId="ADAL" clId="{F4C4F5BA-D74A-4EAC-B26A-8BEE9B913F0C}" dt="2024-02-26T10:48:03.989" v="267" actId="478"/>
          <ac:spMkLst>
            <pc:docMk/>
            <pc:sldMk cId="3432925492" sldId="301"/>
            <ac:spMk id="16" creationId="{00000000-0000-0000-0000-000000000000}"/>
          </ac:spMkLst>
        </pc:spChg>
        <pc:spChg chg="add mod">
          <ac:chgData name="Isaäc Vos" userId="c1a85cb9-9228-4172-b8b3-d4bb70fa1a21" providerId="ADAL" clId="{F4C4F5BA-D74A-4EAC-B26A-8BEE9B913F0C}" dt="2024-02-13T12:29:04.396" v="74"/>
          <ac:spMkLst>
            <pc:docMk/>
            <pc:sldMk cId="3432925492" sldId="301"/>
            <ac:spMk id="1038" creationId="{06FDE376-4185-E2F5-6941-E33B88403861}"/>
          </ac:spMkLst>
        </pc:spChg>
        <pc:spChg chg="add mod">
          <ac:chgData name="Isaäc Vos" userId="c1a85cb9-9228-4172-b8b3-d4bb70fa1a21" providerId="ADAL" clId="{F4C4F5BA-D74A-4EAC-B26A-8BEE9B913F0C}" dt="2024-02-13T12:29:17.046" v="83"/>
          <ac:spMkLst>
            <pc:docMk/>
            <pc:sldMk cId="3432925492" sldId="301"/>
            <ac:spMk id="1047" creationId="{8F2DED12-3025-F39C-8DBA-4ABA1EFE09BB}"/>
          </ac:spMkLst>
        </pc:spChg>
        <pc:spChg chg="add del mod">
          <ac:chgData name="Isaäc Vos" userId="c1a85cb9-9228-4172-b8b3-d4bb70fa1a21" providerId="ADAL" clId="{F4C4F5BA-D74A-4EAC-B26A-8BEE9B913F0C}" dt="2024-02-26T10:48:33.518" v="272" actId="478"/>
          <ac:spMkLst>
            <pc:docMk/>
            <pc:sldMk cId="3432925492" sldId="301"/>
            <ac:spMk id="1049" creationId="{71D94455-F87A-B3D2-960F-D5AE3D8E2A91}"/>
          </ac:spMkLst>
        </pc:spChg>
        <pc:spChg chg="add del mod">
          <ac:chgData name="Isaäc Vos" userId="c1a85cb9-9228-4172-b8b3-d4bb70fa1a21" providerId="ADAL" clId="{F4C4F5BA-D74A-4EAC-B26A-8BEE9B913F0C}" dt="2024-02-26T10:48:35.185" v="273" actId="478"/>
          <ac:spMkLst>
            <pc:docMk/>
            <pc:sldMk cId="3432925492" sldId="301"/>
            <ac:spMk id="1051" creationId="{7E7FBB76-95B7-007D-7932-C72BEE9A9B59}"/>
          </ac:spMkLst>
        </pc:spChg>
        <pc:graphicFrameChg chg="del modGraphic">
          <ac:chgData name="Isaäc Vos" userId="c1a85cb9-9228-4172-b8b3-d4bb70fa1a21" providerId="ADAL" clId="{F4C4F5BA-D74A-4EAC-B26A-8BEE9B913F0C}" dt="2024-02-26T10:48:12.704" v="269" actId="478"/>
          <ac:graphicFrameMkLst>
            <pc:docMk/>
            <pc:sldMk cId="3432925492" sldId="301"/>
            <ac:graphicFrameMk id="8" creationId="{00000000-0000-0000-0000-000000000000}"/>
          </ac:graphicFrameMkLst>
        </pc:graphicFrameChg>
        <pc:picChg chg="del">
          <ac:chgData name="Isaäc Vos" userId="c1a85cb9-9228-4172-b8b3-d4bb70fa1a21" providerId="ADAL" clId="{F4C4F5BA-D74A-4EAC-B26A-8BEE9B913F0C}" dt="2024-02-26T10:47:53.747" v="258" actId="478"/>
          <ac:picMkLst>
            <pc:docMk/>
            <pc:sldMk cId="3432925492" sldId="301"/>
            <ac:picMk id="3" creationId="{00000000-0000-0000-0000-000000000000}"/>
          </ac:picMkLst>
        </pc:picChg>
        <pc:picChg chg="add mod">
          <ac:chgData name="Isaäc Vos" userId="c1a85cb9-9228-4172-b8b3-d4bb70fa1a21" providerId="ADAL" clId="{F4C4F5BA-D74A-4EAC-B26A-8BEE9B913F0C}" dt="2024-02-13T12:27:33.075" v="10"/>
          <ac:picMkLst>
            <pc:docMk/>
            <pc:sldMk cId="3432925492" sldId="301"/>
            <ac:picMk id="4" creationId="{94C042BA-06F1-B6AE-0173-2EF01456145A}"/>
          </ac:picMkLst>
        </pc:picChg>
        <pc:picChg chg="add mod">
          <ac:chgData name="Isaäc Vos" userId="c1a85cb9-9228-4172-b8b3-d4bb70fa1a21" providerId="ADAL" clId="{F4C4F5BA-D74A-4EAC-B26A-8BEE9B913F0C}" dt="2024-02-13T12:27:34.879" v="11"/>
          <ac:picMkLst>
            <pc:docMk/>
            <pc:sldMk cId="3432925492" sldId="301"/>
            <ac:picMk id="5" creationId="{B0580634-3BA7-C1CD-585B-46C0A37191DD}"/>
          </ac:picMkLst>
        </pc:picChg>
        <pc:picChg chg="add mod">
          <ac:chgData name="Isaäc Vos" userId="c1a85cb9-9228-4172-b8b3-d4bb70fa1a21" providerId="ADAL" clId="{F4C4F5BA-D74A-4EAC-B26A-8BEE9B913F0C}" dt="2024-02-13T12:27:35.274" v="12"/>
          <ac:picMkLst>
            <pc:docMk/>
            <pc:sldMk cId="3432925492" sldId="301"/>
            <ac:picMk id="6" creationId="{CC9981A9-A108-FB38-4686-1C3D2DD46EAA}"/>
          </ac:picMkLst>
        </pc:picChg>
        <pc:picChg chg="add mod">
          <ac:chgData name="Isaäc Vos" userId="c1a85cb9-9228-4172-b8b3-d4bb70fa1a21" providerId="ADAL" clId="{F4C4F5BA-D74A-4EAC-B26A-8BEE9B913F0C}" dt="2024-02-13T12:27:35.691" v="13"/>
          <ac:picMkLst>
            <pc:docMk/>
            <pc:sldMk cId="3432925492" sldId="301"/>
            <ac:picMk id="7" creationId="{E3E4FB1D-9EC8-2E59-9547-C7C10F6D5943}"/>
          </ac:picMkLst>
        </pc:picChg>
        <pc:picChg chg="add mod">
          <ac:chgData name="Isaäc Vos" userId="c1a85cb9-9228-4172-b8b3-d4bb70fa1a21" providerId="ADAL" clId="{F4C4F5BA-D74A-4EAC-B26A-8BEE9B913F0C}" dt="2024-02-13T12:27:36.161" v="14"/>
          <ac:picMkLst>
            <pc:docMk/>
            <pc:sldMk cId="3432925492" sldId="301"/>
            <ac:picMk id="10" creationId="{626F7B64-45AE-4CD9-FF44-109AC313B093}"/>
          </ac:picMkLst>
        </pc:picChg>
        <pc:picChg chg="del">
          <ac:chgData name="Isaäc Vos" userId="c1a85cb9-9228-4172-b8b3-d4bb70fa1a21" providerId="ADAL" clId="{F4C4F5BA-D74A-4EAC-B26A-8BEE9B913F0C}" dt="2024-02-26T10:47:55.789" v="261" actId="478"/>
          <ac:picMkLst>
            <pc:docMk/>
            <pc:sldMk cId="3432925492" sldId="301"/>
            <ac:picMk id="11" creationId="{00000000-0000-0000-0000-000000000000}"/>
          </ac:picMkLst>
        </pc:picChg>
        <pc:picChg chg="del">
          <ac:chgData name="Isaäc Vos" userId="c1a85cb9-9228-4172-b8b3-d4bb70fa1a21" providerId="ADAL" clId="{F4C4F5BA-D74A-4EAC-B26A-8BEE9B913F0C}" dt="2024-02-26T10:47:55.190" v="260" actId="478"/>
          <ac:picMkLst>
            <pc:docMk/>
            <pc:sldMk cId="3432925492" sldId="301"/>
            <ac:picMk id="12" creationId="{00000000-0000-0000-0000-000000000000}"/>
          </ac:picMkLst>
        </pc:picChg>
        <pc:picChg chg="add mod">
          <ac:chgData name="Isaäc Vos" userId="c1a85cb9-9228-4172-b8b3-d4bb70fa1a21" providerId="ADAL" clId="{F4C4F5BA-D74A-4EAC-B26A-8BEE9B913F0C}" dt="2024-02-13T12:27:36.541" v="15"/>
          <ac:picMkLst>
            <pc:docMk/>
            <pc:sldMk cId="3432925492" sldId="301"/>
            <ac:picMk id="13" creationId="{7DFC3EC6-D109-B7C0-15FA-231D71FA55B9}"/>
          </ac:picMkLst>
        </pc:picChg>
        <pc:picChg chg="add mod">
          <ac:chgData name="Isaäc Vos" userId="c1a85cb9-9228-4172-b8b3-d4bb70fa1a21" providerId="ADAL" clId="{F4C4F5BA-D74A-4EAC-B26A-8BEE9B913F0C}" dt="2024-02-13T12:27:37.083" v="16"/>
          <ac:picMkLst>
            <pc:docMk/>
            <pc:sldMk cId="3432925492" sldId="301"/>
            <ac:picMk id="17" creationId="{460B3E53-454C-80F2-2AE8-44D83B0FBACF}"/>
          </ac:picMkLst>
        </pc:picChg>
        <pc:picChg chg="del">
          <ac:chgData name="Isaäc Vos" userId="c1a85cb9-9228-4172-b8b3-d4bb70fa1a21" providerId="ADAL" clId="{F4C4F5BA-D74A-4EAC-B26A-8BEE9B913F0C}" dt="2024-02-26T10:47:57.023" v="262" actId="478"/>
          <ac:picMkLst>
            <pc:docMk/>
            <pc:sldMk cId="3432925492" sldId="301"/>
            <ac:picMk id="19" creationId="{00000000-0000-0000-0000-000000000000}"/>
          </ac:picMkLst>
        </pc:picChg>
        <pc:picChg chg="add mod">
          <ac:chgData name="Isaäc Vos" userId="c1a85cb9-9228-4172-b8b3-d4bb70fa1a21" providerId="ADAL" clId="{F4C4F5BA-D74A-4EAC-B26A-8BEE9B913F0C}" dt="2024-02-13T12:27:37.691" v="17"/>
          <ac:picMkLst>
            <pc:docMk/>
            <pc:sldMk cId="3432925492" sldId="301"/>
            <ac:picMk id="20" creationId="{6F09D9DC-18F7-765E-056C-887B1E708D5C}"/>
          </ac:picMkLst>
        </pc:picChg>
        <pc:picChg chg="add mod">
          <ac:chgData name="Isaäc Vos" userId="c1a85cb9-9228-4172-b8b3-d4bb70fa1a21" providerId="ADAL" clId="{F4C4F5BA-D74A-4EAC-B26A-8BEE9B913F0C}" dt="2024-02-13T12:27:56.939" v="18"/>
          <ac:picMkLst>
            <pc:docMk/>
            <pc:sldMk cId="3432925492" sldId="301"/>
            <ac:picMk id="21" creationId="{72DD4C93-C495-4E33-FFBB-2B64934656BA}"/>
          </ac:picMkLst>
        </pc:picChg>
        <pc:picChg chg="add mod">
          <ac:chgData name="Isaäc Vos" userId="c1a85cb9-9228-4172-b8b3-d4bb70fa1a21" providerId="ADAL" clId="{F4C4F5BA-D74A-4EAC-B26A-8BEE9B913F0C}" dt="2024-02-13T12:27:57.756" v="19"/>
          <ac:picMkLst>
            <pc:docMk/>
            <pc:sldMk cId="3432925492" sldId="301"/>
            <ac:picMk id="22" creationId="{3EDD50B1-9CEC-2845-16BD-328242FA915B}"/>
          </ac:picMkLst>
        </pc:picChg>
        <pc:picChg chg="add mod">
          <ac:chgData name="Isaäc Vos" userId="c1a85cb9-9228-4172-b8b3-d4bb70fa1a21" providerId="ADAL" clId="{F4C4F5BA-D74A-4EAC-B26A-8BEE9B913F0C}" dt="2024-02-13T12:27:58.258" v="20"/>
          <ac:picMkLst>
            <pc:docMk/>
            <pc:sldMk cId="3432925492" sldId="301"/>
            <ac:picMk id="23" creationId="{07F802D3-4D82-656E-E251-DC99A4433384}"/>
          </ac:picMkLst>
        </pc:picChg>
        <pc:picChg chg="add mod">
          <ac:chgData name="Isaäc Vos" userId="c1a85cb9-9228-4172-b8b3-d4bb70fa1a21" providerId="ADAL" clId="{F4C4F5BA-D74A-4EAC-B26A-8BEE9B913F0C}" dt="2024-02-13T12:27:58.755" v="21"/>
          <ac:picMkLst>
            <pc:docMk/>
            <pc:sldMk cId="3432925492" sldId="301"/>
            <ac:picMk id="24" creationId="{A43DEFEA-E18A-2B4B-91F4-A3D6DBA7A51A}"/>
          </ac:picMkLst>
        </pc:picChg>
        <pc:picChg chg="del">
          <ac:chgData name="Isaäc Vos" userId="c1a85cb9-9228-4172-b8b3-d4bb70fa1a21" providerId="ADAL" clId="{F4C4F5BA-D74A-4EAC-B26A-8BEE9B913F0C}" dt="2024-02-26T10:47:54.506" v="259" actId="478"/>
          <ac:picMkLst>
            <pc:docMk/>
            <pc:sldMk cId="3432925492" sldId="301"/>
            <ac:picMk id="25" creationId="{00000000-0000-0000-0000-000000000000}"/>
          </ac:picMkLst>
        </pc:picChg>
        <pc:picChg chg="add mod">
          <ac:chgData name="Isaäc Vos" userId="c1a85cb9-9228-4172-b8b3-d4bb70fa1a21" providerId="ADAL" clId="{F4C4F5BA-D74A-4EAC-B26A-8BEE9B913F0C}" dt="2024-02-13T12:27:59.338" v="22"/>
          <ac:picMkLst>
            <pc:docMk/>
            <pc:sldMk cId="3432925492" sldId="301"/>
            <ac:picMk id="26" creationId="{9A0D94CD-BC79-5FA0-F920-ABB3FC0F7CA7}"/>
          </ac:picMkLst>
        </pc:picChg>
        <pc:picChg chg="add mod">
          <ac:chgData name="Isaäc Vos" userId="c1a85cb9-9228-4172-b8b3-d4bb70fa1a21" providerId="ADAL" clId="{F4C4F5BA-D74A-4EAC-B26A-8BEE9B913F0C}" dt="2024-02-13T12:27:59.836" v="23"/>
          <ac:picMkLst>
            <pc:docMk/>
            <pc:sldMk cId="3432925492" sldId="301"/>
            <ac:picMk id="27" creationId="{E86C7E71-5FCE-C249-E7A3-6DBFA02BD0C6}"/>
          </ac:picMkLst>
        </pc:picChg>
        <pc:picChg chg="add mod">
          <ac:chgData name="Isaäc Vos" userId="c1a85cb9-9228-4172-b8b3-d4bb70fa1a21" providerId="ADAL" clId="{F4C4F5BA-D74A-4EAC-B26A-8BEE9B913F0C}" dt="2024-02-13T12:28:00.340" v="24"/>
          <ac:picMkLst>
            <pc:docMk/>
            <pc:sldMk cId="3432925492" sldId="301"/>
            <ac:picMk id="28" creationId="{497E54FB-B08A-BBA5-3BBA-6999CC540720}"/>
          </ac:picMkLst>
        </pc:picChg>
        <pc:picChg chg="add mod">
          <ac:chgData name="Isaäc Vos" userId="c1a85cb9-9228-4172-b8b3-d4bb70fa1a21" providerId="ADAL" clId="{F4C4F5BA-D74A-4EAC-B26A-8BEE9B913F0C}" dt="2024-02-13T12:28:00.764" v="25"/>
          <ac:picMkLst>
            <pc:docMk/>
            <pc:sldMk cId="3432925492" sldId="301"/>
            <ac:picMk id="29" creationId="{47D19239-CB26-7B29-9C0F-119A8E883A34}"/>
          </ac:picMkLst>
        </pc:picChg>
        <pc:picChg chg="add mod">
          <ac:chgData name="Isaäc Vos" userId="c1a85cb9-9228-4172-b8b3-d4bb70fa1a21" providerId="ADAL" clId="{F4C4F5BA-D74A-4EAC-B26A-8BEE9B913F0C}" dt="2024-02-13T12:28:06.337" v="26"/>
          <ac:picMkLst>
            <pc:docMk/>
            <pc:sldMk cId="3432925492" sldId="301"/>
            <ac:picMk id="30" creationId="{298619FB-B6F7-BDC8-17D2-905CED3D1DCF}"/>
          </ac:picMkLst>
        </pc:picChg>
        <pc:picChg chg="add mod">
          <ac:chgData name="Isaäc Vos" userId="c1a85cb9-9228-4172-b8b3-d4bb70fa1a21" providerId="ADAL" clId="{F4C4F5BA-D74A-4EAC-B26A-8BEE9B913F0C}" dt="2024-02-13T12:28:07.354" v="27"/>
          <ac:picMkLst>
            <pc:docMk/>
            <pc:sldMk cId="3432925492" sldId="301"/>
            <ac:picMk id="31" creationId="{C7879B34-BDAD-4097-5506-A51A2E7E6B3B}"/>
          </ac:picMkLst>
        </pc:picChg>
        <pc:picChg chg="add mod">
          <ac:chgData name="Isaäc Vos" userId="c1a85cb9-9228-4172-b8b3-d4bb70fa1a21" providerId="ADAL" clId="{F4C4F5BA-D74A-4EAC-B26A-8BEE9B913F0C}" dt="2024-02-13T12:28:08.174" v="28"/>
          <ac:picMkLst>
            <pc:docMk/>
            <pc:sldMk cId="3432925492" sldId="301"/>
            <ac:picMk id="32" creationId="{61A00A00-7AA0-EC0C-FF57-A031D7416997}"/>
          </ac:picMkLst>
        </pc:picChg>
        <pc:picChg chg="add mod">
          <ac:chgData name="Isaäc Vos" userId="c1a85cb9-9228-4172-b8b3-d4bb70fa1a21" providerId="ADAL" clId="{F4C4F5BA-D74A-4EAC-B26A-8BEE9B913F0C}" dt="2024-02-13T12:28:08.602" v="29"/>
          <ac:picMkLst>
            <pc:docMk/>
            <pc:sldMk cId="3432925492" sldId="301"/>
            <ac:picMk id="33" creationId="{5C4908FA-ED01-3106-D842-E5336871E92D}"/>
          </ac:picMkLst>
        </pc:picChg>
        <pc:picChg chg="add mod">
          <ac:chgData name="Isaäc Vos" userId="c1a85cb9-9228-4172-b8b3-d4bb70fa1a21" providerId="ADAL" clId="{F4C4F5BA-D74A-4EAC-B26A-8BEE9B913F0C}" dt="2024-02-13T12:28:09.101" v="30"/>
          <ac:picMkLst>
            <pc:docMk/>
            <pc:sldMk cId="3432925492" sldId="301"/>
            <ac:picMk id="34" creationId="{ADDC20C0-E0D1-3FEB-F3E8-AFFE3BB129B0}"/>
          </ac:picMkLst>
        </pc:picChg>
        <pc:picChg chg="add mod">
          <ac:chgData name="Isaäc Vos" userId="c1a85cb9-9228-4172-b8b3-d4bb70fa1a21" providerId="ADAL" clId="{F4C4F5BA-D74A-4EAC-B26A-8BEE9B913F0C}" dt="2024-02-13T12:28:09.587" v="31"/>
          <ac:picMkLst>
            <pc:docMk/>
            <pc:sldMk cId="3432925492" sldId="301"/>
            <ac:picMk id="35" creationId="{6E0418CC-B861-61C4-E95F-C0781385433D}"/>
          </ac:picMkLst>
        </pc:picChg>
        <pc:picChg chg="add mod">
          <ac:chgData name="Isaäc Vos" userId="c1a85cb9-9228-4172-b8b3-d4bb70fa1a21" providerId="ADAL" clId="{F4C4F5BA-D74A-4EAC-B26A-8BEE9B913F0C}" dt="2024-02-13T12:28:10.099" v="32"/>
          <ac:picMkLst>
            <pc:docMk/>
            <pc:sldMk cId="3432925492" sldId="301"/>
            <ac:picMk id="36" creationId="{82C15CF1-DC0E-B7A0-45A3-AA0539CBEF7F}"/>
          </ac:picMkLst>
        </pc:picChg>
        <pc:picChg chg="add mod">
          <ac:chgData name="Isaäc Vos" userId="c1a85cb9-9228-4172-b8b3-d4bb70fa1a21" providerId="ADAL" clId="{F4C4F5BA-D74A-4EAC-B26A-8BEE9B913F0C}" dt="2024-02-13T12:28:10.612" v="33"/>
          <ac:picMkLst>
            <pc:docMk/>
            <pc:sldMk cId="3432925492" sldId="301"/>
            <ac:picMk id="37" creationId="{2C047AD7-650E-80B4-C069-7177B7886DD2}"/>
          </ac:picMkLst>
        </pc:picChg>
        <pc:picChg chg="add mod">
          <ac:chgData name="Isaäc Vos" userId="c1a85cb9-9228-4172-b8b3-d4bb70fa1a21" providerId="ADAL" clId="{F4C4F5BA-D74A-4EAC-B26A-8BEE9B913F0C}" dt="2024-02-13T12:28:15.436" v="34"/>
          <ac:picMkLst>
            <pc:docMk/>
            <pc:sldMk cId="3432925492" sldId="301"/>
            <ac:picMk id="38" creationId="{52BF39F9-654A-3D06-7203-51017723BC7D}"/>
          </ac:picMkLst>
        </pc:picChg>
        <pc:picChg chg="add mod">
          <ac:chgData name="Isaäc Vos" userId="c1a85cb9-9228-4172-b8b3-d4bb70fa1a21" providerId="ADAL" clId="{F4C4F5BA-D74A-4EAC-B26A-8BEE9B913F0C}" dt="2024-02-13T12:28:16.166" v="35"/>
          <ac:picMkLst>
            <pc:docMk/>
            <pc:sldMk cId="3432925492" sldId="301"/>
            <ac:picMk id="39" creationId="{249CD87C-CFCF-3B2A-B728-681F9DE64D1D}"/>
          </ac:picMkLst>
        </pc:picChg>
        <pc:picChg chg="add mod">
          <ac:chgData name="Isaäc Vos" userId="c1a85cb9-9228-4172-b8b3-d4bb70fa1a21" providerId="ADAL" clId="{F4C4F5BA-D74A-4EAC-B26A-8BEE9B913F0C}" dt="2024-02-13T12:28:16.719" v="36"/>
          <ac:picMkLst>
            <pc:docMk/>
            <pc:sldMk cId="3432925492" sldId="301"/>
            <ac:picMk id="40" creationId="{18959461-077C-1CCD-B127-7B138E8796F5}"/>
          </ac:picMkLst>
        </pc:picChg>
        <pc:picChg chg="add mod">
          <ac:chgData name="Isaäc Vos" userId="c1a85cb9-9228-4172-b8b3-d4bb70fa1a21" providerId="ADAL" clId="{F4C4F5BA-D74A-4EAC-B26A-8BEE9B913F0C}" dt="2024-02-13T12:28:17.220" v="37"/>
          <ac:picMkLst>
            <pc:docMk/>
            <pc:sldMk cId="3432925492" sldId="301"/>
            <ac:picMk id="41" creationId="{6F43B4E7-F9F2-829F-EFAE-C0C737688E45}"/>
          </ac:picMkLst>
        </pc:picChg>
        <pc:picChg chg="add mod">
          <ac:chgData name="Isaäc Vos" userId="c1a85cb9-9228-4172-b8b3-d4bb70fa1a21" providerId="ADAL" clId="{F4C4F5BA-D74A-4EAC-B26A-8BEE9B913F0C}" dt="2024-02-13T12:28:17.720" v="38"/>
          <ac:picMkLst>
            <pc:docMk/>
            <pc:sldMk cId="3432925492" sldId="301"/>
            <ac:picMk id="42" creationId="{A8112DA4-214F-031C-A895-6419D75B3ED1}"/>
          </ac:picMkLst>
        </pc:picChg>
        <pc:picChg chg="add mod">
          <ac:chgData name="Isaäc Vos" userId="c1a85cb9-9228-4172-b8b3-d4bb70fa1a21" providerId="ADAL" clId="{F4C4F5BA-D74A-4EAC-B26A-8BEE9B913F0C}" dt="2024-02-13T12:28:18.219" v="39"/>
          <ac:picMkLst>
            <pc:docMk/>
            <pc:sldMk cId="3432925492" sldId="301"/>
            <ac:picMk id="43" creationId="{5411D560-EF1D-6B74-410B-F255E9EB3572}"/>
          </ac:picMkLst>
        </pc:picChg>
        <pc:picChg chg="add mod">
          <ac:chgData name="Isaäc Vos" userId="c1a85cb9-9228-4172-b8b3-d4bb70fa1a21" providerId="ADAL" clId="{F4C4F5BA-D74A-4EAC-B26A-8BEE9B913F0C}" dt="2024-02-13T12:28:18.754" v="40"/>
          <ac:picMkLst>
            <pc:docMk/>
            <pc:sldMk cId="3432925492" sldId="301"/>
            <ac:picMk id="44" creationId="{14EB6EBF-34D9-6CF3-77C8-9999FEE7EDCB}"/>
          </ac:picMkLst>
        </pc:picChg>
        <pc:picChg chg="add mod">
          <ac:chgData name="Isaäc Vos" userId="c1a85cb9-9228-4172-b8b3-d4bb70fa1a21" providerId="ADAL" clId="{F4C4F5BA-D74A-4EAC-B26A-8BEE9B913F0C}" dt="2024-02-13T12:28:19.269" v="41"/>
          <ac:picMkLst>
            <pc:docMk/>
            <pc:sldMk cId="3432925492" sldId="301"/>
            <ac:picMk id="45" creationId="{4AEF9142-6AE0-93EE-042B-E237101B27A1}"/>
          </ac:picMkLst>
        </pc:picChg>
        <pc:picChg chg="add mod">
          <ac:chgData name="Isaäc Vos" userId="c1a85cb9-9228-4172-b8b3-d4bb70fa1a21" providerId="ADAL" clId="{F4C4F5BA-D74A-4EAC-B26A-8BEE9B913F0C}" dt="2024-02-13T12:28:23.935" v="42"/>
          <ac:picMkLst>
            <pc:docMk/>
            <pc:sldMk cId="3432925492" sldId="301"/>
            <ac:picMk id="46" creationId="{A2E4A2A9-51B3-9F7E-EA3B-AD1B868E2FCC}"/>
          </ac:picMkLst>
        </pc:picChg>
        <pc:picChg chg="add mod">
          <ac:chgData name="Isaäc Vos" userId="c1a85cb9-9228-4172-b8b3-d4bb70fa1a21" providerId="ADAL" clId="{F4C4F5BA-D74A-4EAC-B26A-8BEE9B913F0C}" dt="2024-02-13T12:28:24.762" v="43"/>
          <ac:picMkLst>
            <pc:docMk/>
            <pc:sldMk cId="3432925492" sldId="301"/>
            <ac:picMk id="47" creationId="{353B4D46-ED6B-9EC9-4B2A-7AE2D631E57F}"/>
          </ac:picMkLst>
        </pc:picChg>
        <pc:picChg chg="add mod">
          <ac:chgData name="Isaäc Vos" userId="c1a85cb9-9228-4172-b8b3-d4bb70fa1a21" providerId="ADAL" clId="{F4C4F5BA-D74A-4EAC-B26A-8BEE9B913F0C}" dt="2024-02-13T12:28:25.277" v="44"/>
          <ac:picMkLst>
            <pc:docMk/>
            <pc:sldMk cId="3432925492" sldId="301"/>
            <ac:picMk id="48" creationId="{C0292E8C-891D-26AA-70F2-CF9C10C0BAE9}"/>
          </ac:picMkLst>
        </pc:picChg>
        <pc:picChg chg="add mod">
          <ac:chgData name="Isaäc Vos" userId="c1a85cb9-9228-4172-b8b3-d4bb70fa1a21" providerId="ADAL" clId="{F4C4F5BA-D74A-4EAC-B26A-8BEE9B913F0C}" dt="2024-02-13T12:28:25.781" v="45"/>
          <ac:picMkLst>
            <pc:docMk/>
            <pc:sldMk cId="3432925492" sldId="301"/>
            <ac:picMk id="49" creationId="{29CA9EBE-A274-38A6-E49C-6F6611079EF6}"/>
          </ac:picMkLst>
        </pc:picChg>
        <pc:picChg chg="add mod">
          <ac:chgData name="Isaäc Vos" userId="c1a85cb9-9228-4172-b8b3-d4bb70fa1a21" providerId="ADAL" clId="{F4C4F5BA-D74A-4EAC-B26A-8BEE9B913F0C}" dt="2024-02-13T12:28:26.602" v="46"/>
          <ac:picMkLst>
            <pc:docMk/>
            <pc:sldMk cId="3432925492" sldId="301"/>
            <ac:picMk id="50" creationId="{B2C77AD5-6ED8-998C-6BA4-F219D0F08823}"/>
          </ac:picMkLst>
        </pc:picChg>
        <pc:picChg chg="add mod">
          <ac:chgData name="Isaäc Vos" userId="c1a85cb9-9228-4172-b8b3-d4bb70fa1a21" providerId="ADAL" clId="{F4C4F5BA-D74A-4EAC-B26A-8BEE9B913F0C}" dt="2024-02-13T12:28:27.170" v="47"/>
          <ac:picMkLst>
            <pc:docMk/>
            <pc:sldMk cId="3432925492" sldId="301"/>
            <ac:picMk id="51" creationId="{9488E012-8F18-C569-3B51-08BFEEEE2515}"/>
          </ac:picMkLst>
        </pc:picChg>
        <pc:picChg chg="add mod">
          <ac:chgData name="Isaäc Vos" userId="c1a85cb9-9228-4172-b8b3-d4bb70fa1a21" providerId="ADAL" clId="{F4C4F5BA-D74A-4EAC-B26A-8BEE9B913F0C}" dt="2024-02-13T12:28:27.762" v="48"/>
          <ac:picMkLst>
            <pc:docMk/>
            <pc:sldMk cId="3432925492" sldId="301"/>
            <ac:picMk id="52" creationId="{33950DD2-6A2D-1B9A-DBEC-A9696079EAB1}"/>
          </ac:picMkLst>
        </pc:picChg>
        <pc:picChg chg="add mod">
          <ac:chgData name="Isaäc Vos" userId="c1a85cb9-9228-4172-b8b3-d4bb70fa1a21" providerId="ADAL" clId="{F4C4F5BA-D74A-4EAC-B26A-8BEE9B913F0C}" dt="2024-02-13T12:28:28.280" v="49"/>
          <ac:picMkLst>
            <pc:docMk/>
            <pc:sldMk cId="3432925492" sldId="301"/>
            <ac:picMk id="53" creationId="{3395C25D-2330-E710-F4B1-26A0C20E0FF3}"/>
          </ac:picMkLst>
        </pc:picChg>
        <pc:picChg chg="add mod">
          <ac:chgData name="Isaäc Vos" userId="c1a85cb9-9228-4172-b8b3-d4bb70fa1a21" providerId="ADAL" clId="{F4C4F5BA-D74A-4EAC-B26A-8BEE9B913F0C}" dt="2024-02-13T12:28:36.850" v="51"/>
          <ac:picMkLst>
            <pc:docMk/>
            <pc:sldMk cId="3432925492" sldId="301"/>
            <ac:picMk id="54" creationId="{4D21D27A-4041-0AA8-340E-EACBCB907C09}"/>
          </ac:picMkLst>
        </pc:picChg>
        <pc:picChg chg="add mod">
          <ac:chgData name="Isaäc Vos" userId="c1a85cb9-9228-4172-b8b3-d4bb70fa1a21" providerId="ADAL" clId="{F4C4F5BA-D74A-4EAC-B26A-8BEE9B913F0C}" dt="2024-02-13T12:28:37.468" v="52"/>
          <ac:picMkLst>
            <pc:docMk/>
            <pc:sldMk cId="3432925492" sldId="301"/>
            <ac:picMk id="55" creationId="{1C037EFB-7D3A-8EE4-44BF-F896E233F8E3}"/>
          </ac:picMkLst>
        </pc:picChg>
        <pc:picChg chg="add mod">
          <ac:chgData name="Isaäc Vos" userId="c1a85cb9-9228-4172-b8b3-d4bb70fa1a21" providerId="ADAL" clId="{F4C4F5BA-D74A-4EAC-B26A-8BEE9B913F0C}" dt="2024-02-13T12:28:37.984" v="53"/>
          <ac:picMkLst>
            <pc:docMk/>
            <pc:sldMk cId="3432925492" sldId="301"/>
            <ac:picMk id="56" creationId="{DB2A593A-1D32-E53D-6521-64F2920F3856}"/>
          </ac:picMkLst>
        </pc:picChg>
        <pc:picChg chg="add mod">
          <ac:chgData name="Isaäc Vos" userId="c1a85cb9-9228-4172-b8b3-d4bb70fa1a21" providerId="ADAL" clId="{F4C4F5BA-D74A-4EAC-B26A-8BEE9B913F0C}" dt="2024-02-13T12:28:38.624" v="54"/>
          <ac:picMkLst>
            <pc:docMk/>
            <pc:sldMk cId="3432925492" sldId="301"/>
            <ac:picMk id="57" creationId="{E4203057-8900-C2BA-339E-DD545CB457EA}"/>
          </ac:picMkLst>
        </pc:picChg>
        <pc:picChg chg="add mod">
          <ac:chgData name="Isaäc Vos" userId="c1a85cb9-9228-4172-b8b3-d4bb70fa1a21" providerId="ADAL" clId="{F4C4F5BA-D74A-4EAC-B26A-8BEE9B913F0C}" dt="2024-02-13T12:28:39.198" v="55"/>
          <ac:picMkLst>
            <pc:docMk/>
            <pc:sldMk cId="3432925492" sldId="301"/>
            <ac:picMk id="58" creationId="{F1E6D46B-1714-8491-DD9D-37966BEA7BDC}"/>
          </ac:picMkLst>
        </pc:picChg>
        <pc:picChg chg="add mod">
          <ac:chgData name="Isaäc Vos" userId="c1a85cb9-9228-4172-b8b3-d4bb70fa1a21" providerId="ADAL" clId="{F4C4F5BA-D74A-4EAC-B26A-8BEE9B913F0C}" dt="2024-02-13T12:28:39.806" v="56"/>
          <ac:picMkLst>
            <pc:docMk/>
            <pc:sldMk cId="3432925492" sldId="301"/>
            <ac:picMk id="59" creationId="{17D43A5E-5D8E-BC87-34D7-3DECA0D1355B}"/>
          </ac:picMkLst>
        </pc:picChg>
        <pc:picChg chg="add mod">
          <ac:chgData name="Isaäc Vos" userId="c1a85cb9-9228-4172-b8b3-d4bb70fa1a21" providerId="ADAL" clId="{F4C4F5BA-D74A-4EAC-B26A-8BEE9B913F0C}" dt="2024-02-13T12:28:40.332" v="57"/>
          <ac:picMkLst>
            <pc:docMk/>
            <pc:sldMk cId="3432925492" sldId="301"/>
            <ac:picMk id="60" creationId="{48C023AD-0152-E7D7-5800-B99FE5C61759}"/>
          </ac:picMkLst>
        </pc:picChg>
        <pc:picChg chg="add mod">
          <ac:chgData name="Isaäc Vos" userId="c1a85cb9-9228-4172-b8b3-d4bb70fa1a21" providerId="ADAL" clId="{F4C4F5BA-D74A-4EAC-B26A-8BEE9B913F0C}" dt="2024-02-13T12:28:40.916" v="58"/>
          <ac:picMkLst>
            <pc:docMk/>
            <pc:sldMk cId="3432925492" sldId="301"/>
            <ac:picMk id="61" creationId="{0CD03CD8-5753-3876-C4BE-5CADF6112745}"/>
          </ac:picMkLst>
        </pc:picChg>
        <pc:picChg chg="add mod">
          <ac:chgData name="Isaäc Vos" userId="c1a85cb9-9228-4172-b8b3-d4bb70fa1a21" providerId="ADAL" clId="{F4C4F5BA-D74A-4EAC-B26A-8BEE9B913F0C}" dt="2024-02-13T12:28:45.599" v="59"/>
          <ac:picMkLst>
            <pc:docMk/>
            <pc:sldMk cId="3432925492" sldId="301"/>
            <ac:picMk id="62" creationId="{BE4C9AB7-1D72-BC37-D11B-BF9E94D3B0DA}"/>
          </ac:picMkLst>
        </pc:picChg>
        <pc:picChg chg="add mod">
          <ac:chgData name="Isaäc Vos" userId="c1a85cb9-9228-4172-b8b3-d4bb70fa1a21" providerId="ADAL" clId="{F4C4F5BA-D74A-4EAC-B26A-8BEE9B913F0C}" dt="2024-02-13T12:28:46.199" v="60"/>
          <ac:picMkLst>
            <pc:docMk/>
            <pc:sldMk cId="3432925492" sldId="301"/>
            <ac:picMk id="63" creationId="{F2DEB8C7-7F72-3BCF-E4BC-8AC852C811D3}"/>
          </ac:picMkLst>
        </pc:picChg>
        <pc:picChg chg="add mod">
          <ac:chgData name="Isaäc Vos" userId="c1a85cb9-9228-4172-b8b3-d4bb70fa1a21" providerId="ADAL" clId="{F4C4F5BA-D74A-4EAC-B26A-8BEE9B913F0C}" dt="2024-02-13T12:28:46.811" v="61"/>
          <ac:picMkLst>
            <pc:docMk/>
            <pc:sldMk cId="3432925492" sldId="301"/>
            <ac:picMk id="1024" creationId="{BF64C9A1-1294-40D1-EA8F-214D19728A58}"/>
          </ac:picMkLst>
        </pc:picChg>
        <pc:picChg chg="add mod">
          <ac:chgData name="Isaäc Vos" userId="c1a85cb9-9228-4172-b8b3-d4bb70fa1a21" providerId="ADAL" clId="{F4C4F5BA-D74A-4EAC-B26A-8BEE9B913F0C}" dt="2024-02-13T12:28:47.382" v="62"/>
          <ac:picMkLst>
            <pc:docMk/>
            <pc:sldMk cId="3432925492" sldId="301"/>
            <ac:picMk id="1025" creationId="{01B969A6-71FC-A597-1EB2-63A0A20932B8}"/>
          </ac:picMkLst>
        </pc:picChg>
        <pc:picChg chg="del">
          <ac:chgData name="Isaäc Vos" userId="c1a85cb9-9228-4172-b8b3-d4bb70fa1a21" providerId="ADAL" clId="{F4C4F5BA-D74A-4EAC-B26A-8BEE9B913F0C}" dt="2024-02-26T10:48:01.039" v="264" actId="478"/>
          <ac:picMkLst>
            <pc:docMk/>
            <pc:sldMk cId="3432925492" sldId="301"/>
            <ac:picMk id="1026" creationId="{00000000-0000-0000-0000-000000000000}"/>
          </ac:picMkLst>
        </pc:picChg>
        <pc:picChg chg="add mod">
          <ac:chgData name="Isaäc Vos" userId="c1a85cb9-9228-4172-b8b3-d4bb70fa1a21" providerId="ADAL" clId="{F4C4F5BA-D74A-4EAC-B26A-8BEE9B913F0C}" dt="2024-02-13T12:28:47.899" v="63"/>
          <ac:picMkLst>
            <pc:docMk/>
            <pc:sldMk cId="3432925492" sldId="301"/>
            <ac:picMk id="1027" creationId="{75FA94B2-8B58-7D52-F7CD-FDC753FC8BA6}"/>
          </ac:picMkLst>
        </pc:picChg>
        <pc:picChg chg="add mod">
          <ac:chgData name="Isaäc Vos" userId="c1a85cb9-9228-4172-b8b3-d4bb70fa1a21" providerId="ADAL" clId="{F4C4F5BA-D74A-4EAC-B26A-8BEE9B913F0C}" dt="2024-02-13T12:28:48.445" v="64"/>
          <ac:picMkLst>
            <pc:docMk/>
            <pc:sldMk cId="3432925492" sldId="301"/>
            <ac:picMk id="1028" creationId="{F0022DF1-ECD1-7A5D-D854-9A44542D56E1}"/>
          </ac:picMkLst>
        </pc:picChg>
        <pc:picChg chg="add mod">
          <ac:chgData name="Isaäc Vos" userId="c1a85cb9-9228-4172-b8b3-d4bb70fa1a21" providerId="ADAL" clId="{F4C4F5BA-D74A-4EAC-B26A-8BEE9B913F0C}" dt="2024-02-13T12:28:49.046" v="65"/>
          <ac:picMkLst>
            <pc:docMk/>
            <pc:sldMk cId="3432925492" sldId="301"/>
            <ac:picMk id="1029" creationId="{95C60FA4-2593-3C78-DC31-77BDF2AD39DC}"/>
          </ac:picMkLst>
        </pc:picChg>
        <pc:picChg chg="add mod">
          <ac:chgData name="Isaäc Vos" userId="c1a85cb9-9228-4172-b8b3-d4bb70fa1a21" providerId="ADAL" clId="{F4C4F5BA-D74A-4EAC-B26A-8BEE9B913F0C}" dt="2024-02-13T12:28:54.832" v="66"/>
          <ac:picMkLst>
            <pc:docMk/>
            <pc:sldMk cId="3432925492" sldId="301"/>
            <ac:picMk id="1030" creationId="{ED6061F6-F6B8-5C76-6A01-34D31259C6E3}"/>
          </ac:picMkLst>
        </pc:picChg>
        <pc:picChg chg="add mod">
          <ac:chgData name="Isaäc Vos" userId="c1a85cb9-9228-4172-b8b3-d4bb70fa1a21" providerId="ADAL" clId="{F4C4F5BA-D74A-4EAC-B26A-8BEE9B913F0C}" dt="2024-02-13T12:28:55.456" v="67"/>
          <ac:picMkLst>
            <pc:docMk/>
            <pc:sldMk cId="3432925492" sldId="301"/>
            <ac:picMk id="1031" creationId="{40124141-F880-E501-E6B6-C2AEE1A1AF91}"/>
          </ac:picMkLst>
        </pc:picChg>
        <pc:picChg chg="add mod">
          <ac:chgData name="Isaäc Vos" userId="c1a85cb9-9228-4172-b8b3-d4bb70fa1a21" providerId="ADAL" clId="{F4C4F5BA-D74A-4EAC-B26A-8BEE9B913F0C}" dt="2024-02-13T12:28:55.997" v="68"/>
          <ac:picMkLst>
            <pc:docMk/>
            <pc:sldMk cId="3432925492" sldId="301"/>
            <ac:picMk id="1032" creationId="{C1087AF5-A898-946B-C306-4F868799C955}"/>
          </ac:picMkLst>
        </pc:picChg>
        <pc:picChg chg="add mod">
          <ac:chgData name="Isaäc Vos" userId="c1a85cb9-9228-4172-b8b3-d4bb70fa1a21" providerId="ADAL" clId="{F4C4F5BA-D74A-4EAC-B26A-8BEE9B913F0C}" dt="2024-02-13T12:28:56.481" v="69"/>
          <ac:picMkLst>
            <pc:docMk/>
            <pc:sldMk cId="3432925492" sldId="301"/>
            <ac:picMk id="1033" creationId="{EAA94F09-5144-5B25-12F1-3A21BC445FC1}"/>
          </ac:picMkLst>
        </pc:picChg>
        <pc:picChg chg="add mod">
          <ac:chgData name="Isaäc Vos" userId="c1a85cb9-9228-4172-b8b3-d4bb70fa1a21" providerId="ADAL" clId="{F4C4F5BA-D74A-4EAC-B26A-8BEE9B913F0C}" dt="2024-02-13T12:28:57.015" v="70"/>
          <ac:picMkLst>
            <pc:docMk/>
            <pc:sldMk cId="3432925492" sldId="301"/>
            <ac:picMk id="1034" creationId="{590CD1E0-0FD3-9BD0-AA9B-744EDA34B9B0}"/>
          </ac:picMkLst>
        </pc:picChg>
        <pc:picChg chg="add mod">
          <ac:chgData name="Isaäc Vos" userId="c1a85cb9-9228-4172-b8b3-d4bb70fa1a21" providerId="ADAL" clId="{F4C4F5BA-D74A-4EAC-B26A-8BEE9B913F0C}" dt="2024-02-13T12:28:57.597" v="71"/>
          <ac:picMkLst>
            <pc:docMk/>
            <pc:sldMk cId="3432925492" sldId="301"/>
            <ac:picMk id="1035" creationId="{8AC51ABE-8434-38B4-1273-C892BD0F50E5}"/>
          </ac:picMkLst>
        </pc:picChg>
        <pc:picChg chg="add mod">
          <ac:chgData name="Isaäc Vos" userId="c1a85cb9-9228-4172-b8b3-d4bb70fa1a21" providerId="ADAL" clId="{F4C4F5BA-D74A-4EAC-B26A-8BEE9B913F0C}" dt="2024-02-13T12:28:58.125" v="72"/>
          <ac:picMkLst>
            <pc:docMk/>
            <pc:sldMk cId="3432925492" sldId="301"/>
            <ac:picMk id="1036" creationId="{88447F82-4CE5-A92B-0BC4-498B8450115C}"/>
          </ac:picMkLst>
        </pc:picChg>
        <pc:picChg chg="add mod">
          <ac:chgData name="Isaäc Vos" userId="c1a85cb9-9228-4172-b8b3-d4bb70fa1a21" providerId="ADAL" clId="{F4C4F5BA-D74A-4EAC-B26A-8BEE9B913F0C}" dt="2024-02-13T12:28:58.610" v="73"/>
          <ac:picMkLst>
            <pc:docMk/>
            <pc:sldMk cId="3432925492" sldId="301"/>
            <ac:picMk id="1037" creationId="{94E2963C-9231-2323-266E-28E35DCFC1A3}"/>
          </ac:picMkLst>
        </pc:picChg>
        <pc:picChg chg="add mod">
          <ac:chgData name="Isaäc Vos" userId="c1a85cb9-9228-4172-b8b3-d4bb70fa1a21" providerId="ADAL" clId="{F4C4F5BA-D74A-4EAC-B26A-8BEE9B913F0C}" dt="2024-02-13T12:29:08.363" v="75"/>
          <ac:picMkLst>
            <pc:docMk/>
            <pc:sldMk cId="3432925492" sldId="301"/>
            <ac:picMk id="1039" creationId="{D08A8D48-FA09-E949-F737-3B09D8C233E2}"/>
          </ac:picMkLst>
        </pc:picChg>
        <pc:picChg chg="add mod">
          <ac:chgData name="Isaäc Vos" userId="c1a85cb9-9228-4172-b8b3-d4bb70fa1a21" providerId="ADAL" clId="{F4C4F5BA-D74A-4EAC-B26A-8BEE9B913F0C}" dt="2024-02-13T12:29:09.046" v="76"/>
          <ac:picMkLst>
            <pc:docMk/>
            <pc:sldMk cId="3432925492" sldId="301"/>
            <ac:picMk id="1040" creationId="{2FAD8411-FDA9-74F4-A655-7B9A22C61566}"/>
          </ac:picMkLst>
        </pc:picChg>
        <pc:picChg chg="add mod">
          <ac:chgData name="Isaäc Vos" userId="c1a85cb9-9228-4172-b8b3-d4bb70fa1a21" providerId="ADAL" clId="{F4C4F5BA-D74A-4EAC-B26A-8BEE9B913F0C}" dt="2024-02-13T12:29:09.579" v="77"/>
          <ac:picMkLst>
            <pc:docMk/>
            <pc:sldMk cId="3432925492" sldId="301"/>
            <ac:picMk id="1041" creationId="{C636C29A-9511-2ECA-6DC0-1BE58F282659}"/>
          </ac:picMkLst>
        </pc:picChg>
        <pc:picChg chg="add mod">
          <ac:chgData name="Isaäc Vos" userId="c1a85cb9-9228-4172-b8b3-d4bb70fa1a21" providerId="ADAL" clId="{F4C4F5BA-D74A-4EAC-B26A-8BEE9B913F0C}" dt="2024-02-13T12:29:10.113" v="78"/>
          <ac:picMkLst>
            <pc:docMk/>
            <pc:sldMk cId="3432925492" sldId="301"/>
            <ac:picMk id="1042" creationId="{D8B8F454-F890-A1AA-885C-F39BD3C4B0A6}"/>
          </ac:picMkLst>
        </pc:picChg>
        <pc:picChg chg="add mod">
          <ac:chgData name="Isaäc Vos" userId="c1a85cb9-9228-4172-b8b3-d4bb70fa1a21" providerId="ADAL" clId="{F4C4F5BA-D74A-4EAC-B26A-8BEE9B913F0C}" dt="2024-02-13T12:29:10.663" v="79"/>
          <ac:picMkLst>
            <pc:docMk/>
            <pc:sldMk cId="3432925492" sldId="301"/>
            <ac:picMk id="1043" creationId="{9F8F61BB-71EF-5C1A-0337-054996647066}"/>
          </ac:picMkLst>
        </pc:picChg>
        <pc:picChg chg="add mod">
          <ac:chgData name="Isaäc Vos" userId="c1a85cb9-9228-4172-b8b3-d4bb70fa1a21" providerId="ADAL" clId="{F4C4F5BA-D74A-4EAC-B26A-8BEE9B913F0C}" dt="2024-02-13T12:29:11.190" v="80"/>
          <ac:picMkLst>
            <pc:docMk/>
            <pc:sldMk cId="3432925492" sldId="301"/>
            <ac:picMk id="1044" creationId="{09FEB7D2-8861-CA19-052D-6B64E87D6B25}"/>
          </ac:picMkLst>
        </pc:picChg>
        <pc:picChg chg="add mod">
          <ac:chgData name="Isaäc Vos" userId="c1a85cb9-9228-4172-b8b3-d4bb70fa1a21" providerId="ADAL" clId="{F4C4F5BA-D74A-4EAC-B26A-8BEE9B913F0C}" dt="2024-02-13T12:29:11.712" v="81"/>
          <ac:picMkLst>
            <pc:docMk/>
            <pc:sldMk cId="3432925492" sldId="301"/>
            <ac:picMk id="1045" creationId="{7513FEEC-D829-C77E-1FA8-D6F609D9BA5B}"/>
          </ac:picMkLst>
        </pc:picChg>
        <pc:picChg chg="add mod">
          <ac:chgData name="Isaäc Vos" userId="c1a85cb9-9228-4172-b8b3-d4bb70fa1a21" providerId="ADAL" clId="{F4C4F5BA-D74A-4EAC-B26A-8BEE9B913F0C}" dt="2024-02-13T12:29:12.281" v="82"/>
          <ac:picMkLst>
            <pc:docMk/>
            <pc:sldMk cId="3432925492" sldId="301"/>
            <ac:picMk id="1046" creationId="{728B3C3E-0C3D-E6DE-16E1-A8B63F8B49A9}"/>
          </ac:picMkLst>
        </pc:picChg>
        <pc:picChg chg="add mod ord">
          <ac:chgData name="Isaäc Vos" userId="c1a85cb9-9228-4172-b8b3-d4bb70fa1a21" providerId="ADAL" clId="{F4C4F5BA-D74A-4EAC-B26A-8BEE9B913F0C}" dt="2024-02-26T10:48:29.492" v="271" actId="167"/>
          <ac:picMkLst>
            <pc:docMk/>
            <pc:sldMk cId="3432925492" sldId="301"/>
            <ac:picMk id="1052" creationId="{B7BE2A1B-2B12-FC18-649C-AA0006018EE0}"/>
          </ac:picMkLst>
        </pc:picChg>
      </pc:sldChg>
      <pc:sldChg chg="new del ord">
        <pc:chgData name="Isaäc Vos" userId="c1a85cb9-9228-4172-b8b3-d4bb70fa1a21" providerId="ADAL" clId="{F4C4F5BA-D74A-4EAC-B26A-8BEE9B913F0C}" dt="2024-02-26T10:49:44.916" v="286" actId="47"/>
        <pc:sldMkLst>
          <pc:docMk/>
          <pc:sldMk cId="783458506" sldId="302"/>
        </pc:sldMkLst>
      </pc:sldChg>
      <pc:sldChg chg="modSp add mod">
        <pc:chgData name="Isaäc Vos" userId="c1a85cb9-9228-4172-b8b3-d4bb70fa1a21" providerId="ADAL" clId="{F4C4F5BA-D74A-4EAC-B26A-8BEE9B913F0C}" dt="2024-02-26T10:51:22.897" v="302" actId="1076"/>
        <pc:sldMkLst>
          <pc:docMk/>
          <pc:sldMk cId="1374552309" sldId="324"/>
        </pc:sldMkLst>
        <pc:spChg chg="mod">
          <ac:chgData name="Isaäc Vos" userId="c1a85cb9-9228-4172-b8b3-d4bb70fa1a21" providerId="ADAL" clId="{F4C4F5BA-D74A-4EAC-B26A-8BEE9B913F0C}" dt="2024-02-26T10:50:39.019" v="294" actId="1076"/>
          <ac:spMkLst>
            <pc:docMk/>
            <pc:sldMk cId="1374552309" sldId="324"/>
            <ac:spMk id="2" creationId="{8B5447E7-1976-E248-6041-86B261D6F1E5}"/>
          </ac:spMkLst>
        </pc:spChg>
        <pc:picChg chg="mod">
          <ac:chgData name="Isaäc Vos" userId="c1a85cb9-9228-4172-b8b3-d4bb70fa1a21" providerId="ADAL" clId="{F4C4F5BA-D74A-4EAC-B26A-8BEE9B913F0C}" dt="2024-02-26T10:50:51.117" v="296" actId="1076"/>
          <ac:picMkLst>
            <pc:docMk/>
            <pc:sldMk cId="1374552309" sldId="324"/>
            <ac:picMk id="5" creationId="{CC7B7DB0-AFB2-15C4-A793-CFB552C0BBD6}"/>
          </ac:picMkLst>
        </pc:picChg>
        <pc:picChg chg="mod modCrop">
          <ac:chgData name="Isaäc Vos" userId="c1a85cb9-9228-4172-b8b3-d4bb70fa1a21" providerId="ADAL" clId="{F4C4F5BA-D74A-4EAC-B26A-8BEE9B913F0C}" dt="2024-02-26T10:50:29.237" v="293" actId="732"/>
          <ac:picMkLst>
            <pc:docMk/>
            <pc:sldMk cId="1374552309" sldId="324"/>
            <ac:picMk id="6" creationId="{935E9CB3-BDEB-6EB1-4A9E-C6A378FD7242}"/>
          </ac:picMkLst>
        </pc:picChg>
        <pc:picChg chg="mod">
          <ac:chgData name="Isaäc Vos" userId="c1a85cb9-9228-4172-b8b3-d4bb70fa1a21" providerId="ADAL" clId="{F4C4F5BA-D74A-4EAC-B26A-8BEE9B913F0C}" dt="2024-02-26T10:51:05.099" v="300" actId="1076"/>
          <ac:picMkLst>
            <pc:docMk/>
            <pc:sldMk cId="1374552309" sldId="324"/>
            <ac:picMk id="7" creationId="{65A06734-8F16-2101-E343-9B726329CB2F}"/>
          </ac:picMkLst>
        </pc:picChg>
        <pc:picChg chg="mod">
          <ac:chgData name="Isaäc Vos" userId="c1a85cb9-9228-4172-b8b3-d4bb70fa1a21" providerId="ADAL" clId="{F4C4F5BA-D74A-4EAC-B26A-8BEE9B913F0C}" dt="2024-02-26T10:50:45.551" v="295" actId="1076"/>
          <ac:picMkLst>
            <pc:docMk/>
            <pc:sldMk cId="1374552309" sldId="324"/>
            <ac:picMk id="9" creationId="{74213B1C-0EB5-AD0C-4994-195EA3C315D6}"/>
          </ac:picMkLst>
        </pc:picChg>
        <pc:picChg chg="mod">
          <ac:chgData name="Isaäc Vos" userId="c1a85cb9-9228-4172-b8b3-d4bb70fa1a21" providerId="ADAL" clId="{F4C4F5BA-D74A-4EAC-B26A-8BEE9B913F0C}" dt="2024-02-26T10:51:01.516" v="299" actId="1076"/>
          <ac:picMkLst>
            <pc:docMk/>
            <pc:sldMk cId="1374552309" sldId="324"/>
            <ac:picMk id="11" creationId="{3E610920-4687-161F-574E-009FB36795FD}"/>
          </ac:picMkLst>
        </pc:picChg>
        <pc:picChg chg="mod">
          <ac:chgData name="Isaäc Vos" userId="c1a85cb9-9228-4172-b8b3-d4bb70fa1a21" providerId="ADAL" clId="{F4C4F5BA-D74A-4EAC-B26A-8BEE9B913F0C}" dt="2024-02-26T10:51:22.897" v="302" actId="1076"/>
          <ac:picMkLst>
            <pc:docMk/>
            <pc:sldMk cId="1374552309" sldId="324"/>
            <ac:picMk id="17" creationId="{E727E291-B427-ACAB-94F0-EE13CF1FFA2B}"/>
          </ac:picMkLst>
        </pc:picChg>
      </pc:sldChg>
    </pc:docChg>
  </pc:docChgLst>
  <pc:docChgLst>
    <pc:chgData name="Hannah Kousbroek" userId="3738dd3a-b11c-4c11-8da9-0ff3cac8ccae" providerId="ADAL" clId="{030D7B02-FEA1-41FF-8DA0-97179BDC4AC0}"/>
    <pc:docChg chg="modSld">
      <pc:chgData name="Hannah Kousbroek" userId="3738dd3a-b11c-4c11-8da9-0ff3cac8ccae" providerId="ADAL" clId="{030D7B02-FEA1-41FF-8DA0-97179BDC4AC0}" dt="2024-02-28T13:21:27.197" v="55" actId="20577"/>
      <pc:docMkLst>
        <pc:docMk/>
      </pc:docMkLst>
      <pc:sldChg chg="modSp mod">
        <pc:chgData name="Hannah Kousbroek" userId="3738dd3a-b11c-4c11-8da9-0ff3cac8ccae" providerId="ADAL" clId="{030D7B02-FEA1-41FF-8DA0-97179BDC4AC0}" dt="2024-02-28T13:20:53.403" v="10" actId="6549"/>
        <pc:sldMkLst>
          <pc:docMk/>
          <pc:sldMk cId="2074960912" sldId="298"/>
        </pc:sldMkLst>
        <pc:spChg chg="mod">
          <ac:chgData name="Hannah Kousbroek" userId="3738dd3a-b11c-4c11-8da9-0ff3cac8ccae" providerId="ADAL" clId="{030D7B02-FEA1-41FF-8DA0-97179BDC4AC0}" dt="2024-02-28T13:20:53.403" v="10" actId="6549"/>
          <ac:spMkLst>
            <pc:docMk/>
            <pc:sldMk cId="2074960912" sldId="298"/>
            <ac:spMk id="3" creationId="{4D9BAD58-D594-ADAC-A69E-C65EB5497666}"/>
          </ac:spMkLst>
        </pc:spChg>
      </pc:sldChg>
      <pc:sldChg chg="modSp mod">
        <pc:chgData name="Hannah Kousbroek" userId="3738dd3a-b11c-4c11-8da9-0ff3cac8ccae" providerId="ADAL" clId="{030D7B02-FEA1-41FF-8DA0-97179BDC4AC0}" dt="2024-02-28T13:21:27.197" v="55" actId="20577"/>
        <pc:sldMkLst>
          <pc:docMk/>
          <pc:sldMk cId="579668444" sldId="299"/>
        </pc:sldMkLst>
        <pc:spChg chg="mod">
          <ac:chgData name="Hannah Kousbroek" userId="3738dd3a-b11c-4c11-8da9-0ff3cac8ccae" providerId="ADAL" clId="{030D7B02-FEA1-41FF-8DA0-97179BDC4AC0}" dt="2024-02-28T13:21:27.197" v="55" actId="20577"/>
          <ac:spMkLst>
            <pc:docMk/>
            <pc:sldMk cId="579668444" sldId="299"/>
            <ac:spMk id="3" creationId="{4D9BAD58-D594-ADAC-A69E-C65EB54976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038" cy="481712"/>
          </a:xfrm>
          <a:prstGeom prst="rect">
            <a:avLst/>
          </a:prstGeom>
        </p:spPr>
        <p:txBody>
          <a:bodyPr vert="horz" lIns="62838" tIns="31419" rIns="62838" bIns="31419" rtlCol="0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986" y="0"/>
            <a:ext cx="3170037" cy="481712"/>
          </a:xfrm>
          <a:prstGeom prst="rect">
            <a:avLst/>
          </a:prstGeom>
        </p:spPr>
        <p:txBody>
          <a:bodyPr vert="horz" lIns="62838" tIns="31419" rIns="62838" bIns="31419" rtlCol="0"/>
          <a:lstStyle>
            <a:lvl1pPr algn="r">
              <a:defRPr sz="800"/>
            </a:lvl1pPr>
          </a:lstStyle>
          <a:p>
            <a:fld id="{A23C5DF0-E9E7-4058-908F-6E397612F3EF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62075" y="1200150"/>
            <a:ext cx="4591050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38" tIns="31419" rIns="62838" bIns="3141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638" y="4621024"/>
            <a:ext cx="5851925" cy="3780159"/>
          </a:xfrm>
          <a:prstGeom prst="rect">
            <a:avLst/>
          </a:prstGeom>
        </p:spPr>
        <p:txBody>
          <a:bodyPr vert="horz" lIns="62838" tIns="31419" rIns="62838" bIns="31419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119488"/>
            <a:ext cx="3170038" cy="481712"/>
          </a:xfrm>
          <a:prstGeom prst="rect">
            <a:avLst/>
          </a:prstGeom>
        </p:spPr>
        <p:txBody>
          <a:bodyPr vert="horz" lIns="62838" tIns="31419" rIns="62838" bIns="31419" rtlCol="0" anchor="b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986" y="9119488"/>
            <a:ext cx="3170037" cy="481712"/>
          </a:xfrm>
          <a:prstGeom prst="rect">
            <a:avLst/>
          </a:prstGeom>
        </p:spPr>
        <p:txBody>
          <a:bodyPr vert="horz" lIns="62838" tIns="31419" rIns="62838" bIns="31419" rtlCol="0" anchor="b"/>
          <a:lstStyle>
            <a:lvl1pPr algn="r">
              <a:defRPr sz="800"/>
            </a:lvl1pPr>
          </a:lstStyle>
          <a:p>
            <a:fld id="{DBA45D09-A099-425B-B10A-90EFB5C8CEB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16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69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35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18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68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15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07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Who/what do you need to develop your design further?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Who/what do you need to get more information on the use of certain tools?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Is consultation with colleagues and/or a subject coordinator required?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45D09-A099-425B-B10A-90EFB5C8CEB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86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6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8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6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F7EA690-07B3-742D-2954-1BA7D129A0E6}"/>
              </a:ext>
            </a:extLst>
          </p:cNvPr>
          <p:cNvSpPr/>
          <p:nvPr userDrawn="1"/>
        </p:nvSpPr>
        <p:spPr>
          <a:xfrm>
            <a:off x="21381869" y="224085"/>
            <a:ext cx="8579223" cy="4553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88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0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0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1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6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3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1CA9-0DAA-4A25-A355-D09BD7AD20D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F1F4-7D0E-4E73-8BCC-75AEF2447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5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lc.uva.nl/article/training-herontwerp-je-onderwijs-abc-workshop/?lang=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lc-fgw@uva.n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lc-fgw@uva.n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lc.uva.nl/article/handleiding-formatief-handelen/?lang=n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kleding, persoon, tafel, overdekt&#10;&#10;Automatisch gegenereerde beschrijving">
            <a:extLst>
              <a:ext uri="{FF2B5EF4-FFF2-40B4-BE49-F238E27FC236}">
                <a16:creationId xmlns:a16="http://schemas.microsoft.com/office/drawing/2014/main" id="{935E9CB3-BDEB-6EB1-4A9E-C6A378FD7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756" r="1157" b="7593"/>
          <a:stretch/>
        </p:blipFill>
        <p:spPr>
          <a:xfrm>
            <a:off x="-1" y="0"/>
            <a:ext cx="30275213" cy="2138362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5447E7-1976-E248-6041-86B261D6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76" y="0"/>
            <a:ext cx="15497064" cy="2092877"/>
          </a:xfrm>
          <a:noFill/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  <a:latin typeface="+mn-lt"/>
              </a:rPr>
              <a:t>ABC Learning Design </a:t>
            </a:r>
          </a:p>
        </p:txBody>
      </p:sp>
      <p:pic>
        <p:nvPicPr>
          <p:cNvPr id="5" name="Picture 12" descr="Afbeelding met tekst, logo, Graphics, Lettertype&#10;&#10;Automatisch gegenereerde beschrijving">
            <a:extLst>
              <a:ext uri="{FF2B5EF4-FFF2-40B4-BE49-F238E27FC236}">
                <a16:creationId xmlns:a16="http://schemas.microsoft.com/office/drawing/2014/main" id="{CC7B7DB0-AFB2-15C4-A793-CFB552C0B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2902" y="16664175"/>
            <a:ext cx="1537571" cy="1408092"/>
          </a:xfrm>
          <a:prstGeom prst="rect">
            <a:avLst/>
          </a:prstGeom>
        </p:spPr>
      </p:pic>
      <p:pic>
        <p:nvPicPr>
          <p:cNvPr id="7" name="Picture 13" descr="Afbeelding met tekst, cirkel, Lettertype, logo&#10;&#10;Automatisch gegenereerde beschrijving">
            <a:extLst>
              <a:ext uri="{FF2B5EF4-FFF2-40B4-BE49-F238E27FC236}">
                <a16:creationId xmlns:a16="http://schemas.microsoft.com/office/drawing/2014/main" id="{65A06734-8F16-2101-E343-9B726329C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8576" y="16664175"/>
            <a:ext cx="1592424" cy="1430758"/>
          </a:xfrm>
          <a:prstGeom prst="rect">
            <a:avLst/>
          </a:prstGeom>
        </p:spPr>
      </p:pic>
      <p:pic>
        <p:nvPicPr>
          <p:cNvPr id="9" name="Picture 6" descr="http://mirrors.creativecommons.org/presskit/buttons/88x31/png/by-nc-sa.png">
            <a:extLst>
              <a:ext uri="{FF2B5EF4-FFF2-40B4-BE49-F238E27FC236}">
                <a16:creationId xmlns:a16="http://schemas.microsoft.com/office/drawing/2014/main" id="{74213B1C-0EB5-AD0C-4994-195EA3C3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211" y="18392192"/>
            <a:ext cx="3432262" cy="12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 met tekst, Graphics, grafische vormgeving, cirkel&#10;&#10;Automatisch gegenereerde beschrijving">
            <a:extLst>
              <a:ext uri="{FF2B5EF4-FFF2-40B4-BE49-F238E27FC236}">
                <a16:creationId xmlns:a16="http://schemas.microsoft.com/office/drawing/2014/main" id="{3E610920-4687-161F-574E-009FB36795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739" y="16664175"/>
            <a:ext cx="1592424" cy="1408092"/>
          </a:xfrm>
          <a:prstGeom prst="rect">
            <a:avLst/>
          </a:prstGeom>
        </p:spPr>
      </p:pic>
      <p:pic>
        <p:nvPicPr>
          <p:cNvPr id="17" name="Afbeelding 16" descr="Afbeelding met tekst, Lettertype, logo, cirkel&#10;&#10;Automatisch gegenereerde beschrijving">
            <a:extLst>
              <a:ext uri="{FF2B5EF4-FFF2-40B4-BE49-F238E27FC236}">
                <a16:creationId xmlns:a16="http://schemas.microsoft.com/office/drawing/2014/main" id="{E727E291-B427-ACAB-94F0-EE13CF1FFA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4514" r="6794" b="7073"/>
          <a:stretch/>
        </p:blipFill>
        <p:spPr>
          <a:xfrm>
            <a:off x="23860358" y="1030737"/>
            <a:ext cx="5430762" cy="544357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7455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3700">
                <a:solidFill>
                  <a:srgbClr val="004E92"/>
                </a:solidFill>
              </a:rPr>
              <a:t>Digital storyboard: action plan</a:t>
            </a:r>
            <a:endParaRPr lang="nl-NL">
              <a:solidFill>
                <a:srgbClr val="004E9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12470" indent="-712470"/>
            <a:endParaRPr lang="nl-NL" dirty="0">
              <a:cs typeface="Calibri" panose="020F0502020204030204"/>
            </a:endParaRPr>
          </a:p>
          <a:p>
            <a:pPr marL="712470" indent="-712470"/>
            <a:r>
              <a:rPr lang="nl-NL" sz="8000" dirty="0"/>
              <a:t>Make </a:t>
            </a:r>
            <a:r>
              <a:rPr lang="nl-NL" sz="8000" dirty="0" err="1"/>
              <a:t>an</a:t>
            </a:r>
            <a:r>
              <a:rPr lang="nl-NL" sz="8000" dirty="0"/>
              <a:t> action plan: </a:t>
            </a:r>
            <a:endParaRPr lang="nl-NL" sz="8000" dirty="0">
              <a:cs typeface="Calibri"/>
            </a:endParaRPr>
          </a:p>
          <a:p>
            <a:pPr marL="2138045" lvl="1" indent="-712470"/>
            <a:r>
              <a:rPr lang="nl-NL" sz="7000" dirty="0" err="1"/>
              <a:t>Who</a:t>
            </a:r>
            <a:r>
              <a:rPr lang="nl-NL" sz="7000" dirty="0"/>
              <a:t>/ </a:t>
            </a:r>
            <a:r>
              <a:rPr lang="nl-NL" sz="7000" dirty="0" err="1"/>
              <a:t>what</a:t>
            </a:r>
            <a:r>
              <a:rPr lang="nl-NL" sz="7000" dirty="0"/>
              <a:t> do </a:t>
            </a:r>
            <a:r>
              <a:rPr lang="nl-NL" sz="7000" dirty="0" err="1"/>
              <a:t>you</a:t>
            </a:r>
            <a:r>
              <a:rPr lang="nl-NL" sz="7000" dirty="0"/>
              <a:t> </a:t>
            </a:r>
            <a:r>
              <a:rPr lang="nl-NL" sz="7000" dirty="0" err="1"/>
              <a:t>need</a:t>
            </a:r>
            <a:r>
              <a:rPr lang="nl-NL" sz="7000" dirty="0"/>
              <a:t> </a:t>
            </a:r>
            <a:r>
              <a:rPr lang="nl-NL" sz="7000" dirty="0" err="1"/>
              <a:t>to</a:t>
            </a:r>
            <a:r>
              <a:rPr lang="nl-NL" sz="7000" dirty="0"/>
              <a:t> take </a:t>
            </a:r>
            <a:r>
              <a:rPr lang="nl-NL" sz="7000" dirty="0" err="1"/>
              <a:t>your</a:t>
            </a:r>
            <a:r>
              <a:rPr lang="nl-NL" sz="7000" dirty="0"/>
              <a:t> design </a:t>
            </a:r>
            <a:r>
              <a:rPr lang="nl-NL" sz="7000" dirty="0" err="1"/>
              <a:t>to</a:t>
            </a:r>
            <a:r>
              <a:rPr lang="nl-NL" sz="7000" dirty="0"/>
              <a:t> </a:t>
            </a:r>
            <a:r>
              <a:rPr lang="nl-NL" sz="7000" dirty="0" err="1"/>
              <a:t>the</a:t>
            </a:r>
            <a:r>
              <a:rPr lang="nl-NL" sz="7000" dirty="0"/>
              <a:t> next step?</a:t>
            </a:r>
            <a:endParaRPr lang="nl-NL" sz="7000" dirty="0">
              <a:cs typeface="Calibri"/>
            </a:endParaRPr>
          </a:p>
          <a:p>
            <a:pPr marL="2138045" lvl="1" indent="-712470"/>
            <a:r>
              <a:rPr lang="nl-NL" sz="7000" dirty="0" err="1"/>
              <a:t>Who</a:t>
            </a:r>
            <a:r>
              <a:rPr lang="nl-NL" sz="7000" dirty="0"/>
              <a:t>/ </a:t>
            </a:r>
            <a:r>
              <a:rPr lang="nl-NL" sz="7000" dirty="0" err="1"/>
              <a:t>what</a:t>
            </a:r>
            <a:r>
              <a:rPr lang="nl-NL" sz="7000" dirty="0"/>
              <a:t> do </a:t>
            </a:r>
            <a:r>
              <a:rPr lang="nl-NL" sz="7000" dirty="0" err="1"/>
              <a:t>you</a:t>
            </a:r>
            <a:r>
              <a:rPr lang="nl-NL" sz="7000" dirty="0"/>
              <a:t> </a:t>
            </a:r>
            <a:r>
              <a:rPr lang="nl-NL" sz="7000" dirty="0" err="1"/>
              <a:t>need</a:t>
            </a:r>
            <a:r>
              <a:rPr lang="nl-NL" sz="7000" dirty="0"/>
              <a:t> </a:t>
            </a:r>
            <a:r>
              <a:rPr lang="nl-NL" sz="7000" dirty="0" err="1"/>
              <a:t>to</a:t>
            </a:r>
            <a:r>
              <a:rPr lang="nl-NL" sz="7000" dirty="0"/>
              <a:t> get more information </a:t>
            </a:r>
            <a:r>
              <a:rPr lang="nl-NL" sz="7000" dirty="0" err="1"/>
              <a:t>to</a:t>
            </a:r>
            <a:r>
              <a:rPr lang="nl-NL" sz="7000" dirty="0"/>
              <a:t> start </a:t>
            </a:r>
            <a:r>
              <a:rPr lang="nl-NL" sz="7000" dirty="0" err="1"/>
              <a:t>using</a:t>
            </a:r>
            <a:r>
              <a:rPr lang="nl-NL" sz="7000" dirty="0"/>
              <a:t> </a:t>
            </a:r>
            <a:r>
              <a:rPr lang="nl-NL" sz="7000" dirty="0" err="1"/>
              <a:t>certain</a:t>
            </a:r>
            <a:r>
              <a:rPr lang="nl-NL" sz="7000" dirty="0"/>
              <a:t> tools?</a:t>
            </a:r>
            <a:endParaRPr lang="nl-NL" sz="7000" dirty="0">
              <a:cs typeface="Calibri" panose="020F0502020204030204"/>
            </a:endParaRPr>
          </a:p>
          <a:p>
            <a:pPr marL="2138045" lvl="1" indent="-712470"/>
            <a:r>
              <a:rPr lang="nl-NL" sz="7000" dirty="0" err="1"/>
              <a:t>Which</a:t>
            </a:r>
            <a:r>
              <a:rPr lang="nl-NL" sz="7000" dirty="0"/>
              <a:t> </a:t>
            </a:r>
            <a:r>
              <a:rPr lang="nl-NL" sz="7000" dirty="0" err="1"/>
              <a:t>colleagues</a:t>
            </a:r>
            <a:r>
              <a:rPr lang="nl-NL" sz="7000" dirty="0"/>
              <a:t> </a:t>
            </a:r>
            <a:r>
              <a:rPr lang="nl-NL" sz="7000" dirty="0" err="1"/>
              <a:t>would</a:t>
            </a:r>
            <a:r>
              <a:rPr lang="nl-NL" sz="7000" dirty="0"/>
              <a:t> </a:t>
            </a:r>
            <a:r>
              <a:rPr lang="nl-NL" sz="7000" dirty="0" err="1"/>
              <a:t>you</a:t>
            </a:r>
            <a:r>
              <a:rPr lang="nl-NL" sz="7000" dirty="0"/>
              <a:t> </a:t>
            </a:r>
            <a:r>
              <a:rPr lang="nl-NL" sz="7000" dirty="0" err="1"/>
              <a:t>still</a:t>
            </a:r>
            <a:r>
              <a:rPr lang="nl-NL" sz="7000" dirty="0"/>
              <a:t> like </a:t>
            </a:r>
            <a:r>
              <a:rPr lang="nl-NL" sz="7000" dirty="0" err="1"/>
              <a:t>to</a:t>
            </a:r>
            <a:r>
              <a:rPr lang="nl-NL" sz="7000" dirty="0"/>
              <a:t> or </a:t>
            </a:r>
            <a:r>
              <a:rPr lang="nl-NL" sz="7000" dirty="0" err="1"/>
              <a:t>need</a:t>
            </a:r>
            <a:r>
              <a:rPr lang="nl-NL" sz="7000" dirty="0"/>
              <a:t> </a:t>
            </a:r>
            <a:r>
              <a:rPr lang="nl-NL" sz="7000" dirty="0" err="1"/>
              <a:t>to</a:t>
            </a:r>
            <a:r>
              <a:rPr lang="nl-NL" sz="7000" dirty="0"/>
              <a:t> consult </a:t>
            </a:r>
            <a:r>
              <a:rPr lang="nl-NL" sz="7000" dirty="0" err="1"/>
              <a:t>with</a:t>
            </a:r>
            <a:r>
              <a:rPr lang="nl-NL" sz="7000" dirty="0"/>
              <a:t>?</a:t>
            </a:r>
            <a:endParaRPr lang="nl-NL" sz="7000" dirty="0">
              <a:cs typeface="Calibri"/>
            </a:endParaRPr>
          </a:p>
          <a:p>
            <a:pPr marL="712470" indent="-712470"/>
            <a:r>
              <a:rPr lang="nl-NL" sz="8000" dirty="0"/>
              <a:t>Go </a:t>
            </a:r>
            <a:r>
              <a:rPr lang="nl-NL" sz="8000" dirty="0" err="1"/>
              <a:t>to</a:t>
            </a:r>
            <a:r>
              <a:rPr lang="nl-NL" sz="8000" dirty="0"/>
              <a:t> </a:t>
            </a:r>
            <a:r>
              <a:rPr lang="nl-NL" sz="8000" dirty="0" err="1"/>
              <a:t>the</a:t>
            </a:r>
            <a:r>
              <a:rPr lang="nl-NL" sz="8000" dirty="0"/>
              <a:t> next slide </a:t>
            </a:r>
            <a:r>
              <a:rPr lang="nl-NL" sz="8000" dirty="0" err="1"/>
              <a:t>and</a:t>
            </a:r>
            <a:r>
              <a:rPr lang="nl-NL" sz="8000" dirty="0"/>
              <a:t> </a:t>
            </a:r>
            <a:r>
              <a:rPr lang="nl-NL" sz="8000" dirty="0" err="1"/>
              <a:t>answer</a:t>
            </a:r>
            <a:r>
              <a:rPr lang="nl-NL" sz="8000" dirty="0"/>
              <a:t> </a:t>
            </a:r>
            <a:r>
              <a:rPr lang="nl-NL" sz="8000" dirty="0" err="1"/>
              <a:t>the</a:t>
            </a:r>
            <a:r>
              <a:rPr lang="nl-NL" sz="8000" dirty="0"/>
              <a:t> </a:t>
            </a:r>
            <a:r>
              <a:rPr lang="nl-NL" sz="8000" dirty="0" err="1"/>
              <a:t>questions</a:t>
            </a:r>
            <a:endParaRPr lang="nl-NL" sz="8000" dirty="0">
              <a:cs typeface="Calibri" panose="020F0502020204030204"/>
            </a:endParaRPr>
          </a:p>
          <a:p>
            <a:pPr marL="712470" indent="-712470"/>
            <a:r>
              <a:rPr lang="nl-NL" sz="8000" dirty="0"/>
              <a:t>Go </a:t>
            </a:r>
            <a:r>
              <a:rPr lang="nl-NL" sz="8000" dirty="0" err="1"/>
              <a:t>to</a:t>
            </a:r>
            <a:r>
              <a:rPr lang="nl-NL" sz="8000" dirty="0"/>
              <a:t> </a:t>
            </a:r>
            <a:r>
              <a:rPr lang="nl-NL" sz="8000" dirty="0" err="1"/>
              <a:t>the</a:t>
            </a:r>
            <a:r>
              <a:rPr lang="nl-NL" sz="8000" dirty="0"/>
              <a:t> start sheet </a:t>
            </a:r>
            <a:r>
              <a:rPr lang="nl-NL" sz="8000" dirty="0" err="1"/>
              <a:t>and</a:t>
            </a:r>
            <a:r>
              <a:rPr lang="nl-NL" sz="8000" dirty="0"/>
              <a:t> </a:t>
            </a:r>
            <a:r>
              <a:rPr lang="nl-NL" sz="8000" dirty="0" err="1"/>
              <a:t>fill</a:t>
            </a:r>
            <a:r>
              <a:rPr lang="nl-NL" sz="8000" dirty="0"/>
              <a:t> in </a:t>
            </a:r>
            <a:r>
              <a:rPr lang="nl-NL" sz="8000" dirty="0" err="1"/>
              <a:t>the</a:t>
            </a:r>
            <a:r>
              <a:rPr lang="nl-NL" sz="8000" dirty="0"/>
              <a:t> web </a:t>
            </a:r>
            <a:r>
              <a:rPr lang="nl-NL" sz="8000" dirty="0" err="1"/>
              <a:t>again</a:t>
            </a:r>
            <a:r>
              <a:rPr lang="nl-NL" sz="8000" dirty="0"/>
              <a:t>.</a:t>
            </a:r>
            <a:endParaRPr lang="nl-NL" sz="8000" dirty="0">
              <a:cs typeface="Calibri" panose="020F0502020204030204"/>
            </a:endParaRPr>
          </a:p>
          <a:p>
            <a:pPr marL="2138045" lvl="1" indent="-712470"/>
            <a:r>
              <a:rPr lang="nl-NL" sz="7000" dirty="0" err="1"/>
              <a:t>Use</a:t>
            </a:r>
            <a:r>
              <a:rPr lang="nl-NL" sz="7000" dirty="0"/>
              <a:t> </a:t>
            </a:r>
            <a:r>
              <a:rPr lang="nl-NL" sz="7000" dirty="0" err="1"/>
              <a:t>the</a:t>
            </a:r>
            <a:r>
              <a:rPr lang="nl-NL" sz="7000" dirty="0"/>
              <a:t> red stars </a:t>
            </a:r>
            <a:r>
              <a:rPr lang="nl-NL" sz="7000" dirty="0" err="1"/>
              <a:t>to</a:t>
            </a:r>
            <a:r>
              <a:rPr lang="nl-NL" sz="7000" dirty="0"/>
              <a:t> show </a:t>
            </a:r>
            <a:r>
              <a:rPr lang="nl-NL" sz="7000" dirty="0" err="1"/>
              <a:t>how</a:t>
            </a:r>
            <a:r>
              <a:rPr lang="nl-NL" sz="7000" dirty="0"/>
              <a:t> </a:t>
            </a:r>
            <a:r>
              <a:rPr lang="nl-NL" sz="7000" dirty="0" err="1"/>
              <a:t>your</a:t>
            </a:r>
            <a:r>
              <a:rPr lang="nl-NL" sz="7000" dirty="0"/>
              <a:t> </a:t>
            </a:r>
            <a:r>
              <a:rPr lang="nl-NL" sz="7000" dirty="0" err="1"/>
              <a:t>newly</a:t>
            </a:r>
            <a:r>
              <a:rPr lang="nl-NL" sz="7000" dirty="0"/>
              <a:t> (re)</a:t>
            </a:r>
            <a:r>
              <a:rPr lang="nl-NL" sz="7000" dirty="0" err="1"/>
              <a:t>designed</a:t>
            </a:r>
            <a:r>
              <a:rPr lang="nl-NL" sz="7000"/>
              <a:t> course looks.</a:t>
            </a:r>
            <a:endParaRPr lang="nl-NL" sz="7000" dirty="0">
              <a:cs typeface="Calibri"/>
            </a:endParaRPr>
          </a:p>
          <a:p>
            <a:pPr marL="712470" indent="-712470"/>
            <a:endParaRPr lang="nl-NL" dirty="0">
              <a:cs typeface="Calibri" panose="020F0502020204030204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6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DC14D2CB-7E0A-42D4-95B1-1B9C03B45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809237"/>
              </p:ext>
            </p:extLst>
          </p:nvPr>
        </p:nvGraphicFramePr>
        <p:xfrm>
          <a:off x="1394392" y="1711535"/>
          <a:ext cx="26803902" cy="18426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97607">
                  <a:extLst>
                    <a:ext uri="{9D8B030D-6E8A-4147-A177-3AD203B41FA5}">
                      <a16:colId xmlns:a16="http://schemas.microsoft.com/office/drawing/2014/main" val="2302256054"/>
                    </a:ext>
                  </a:extLst>
                </a:gridCol>
                <a:gridCol w="10006295">
                  <a:extLst>
                    <a:ext uri="{9D8B030D-6E8A-4147-A177-3AD203B41FA5}">
                      <a16:colId xmlns:a16="http://schemas.microsoft.com/office/drawing/2014/main" val="1688467116"/>
                    </a:ext>
                  </a:extLst>
                </a:gridCol>
              </a:tblGrid>
              <a:tr h="943042">
                <a:tc gridSpan="2"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Arena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blended Connected (ABC) Learning Design workshop action plan</a:t>
                      </a:r>
                      <a:endParaRPr lang="nl-NL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496374"/>
                  </a:ext>
                </a:extLst>
              </a:tr>
              <a:tr h="943042">
                <a:tc gridSpan="2"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84589"/>
                  </a:ext>
                </a:extLst>
              </a:tr>
              <a:tr h="943042">
                <a:tc>
                  <a:txBody>
                    <a:bodyPr/>
                    <a:lstStyle/>
                    <a:p>
                      <a:r>
                        <a:rPr lang="nl-NL" b="1">
                          <a:solidFill>
                            <a:schemeClr val="tx1"/>
                          </a:solidFill>
                        </a:rPr>
                        <a:t>Action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/>
                        <a:t>Who/where/when?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81514"/>
                  </a:ext>
                </a:extLst>
              </a:tr>
              <a:tr h="2646983">
                <a:tc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  <a:p>
                      <a:r>
                        <a:rPr lang="nl-NL"/>
                        <a:t>How </a:t>
                      </a:r>
                      <a:r>
                        <a:rPr lang="nl-NL" err="1"/>
                        <a:t>can</a:t>
                      </a:r>
                      <a:r>
                        <a:rPr lang="nl-NL"/>
                        <a:t> </a:t>
                      </a:r>
                      <a:r>
                        <a:rPr lang="nl-NL" err="1"/>
                        <a:t>the</a:t>
                      </a:r>
                      <a:r>
                        <a:rPr lang="nl-NL"/>
                        <a:t> Teaching </a:t>
                      </a:r>
                      <a:r>
                        <a:rPr lang="nl-NL" err="1"/>
                        <a:t>and</a:t>
                      </a:r>
                      <a:r>
                        <a:rPr lang="nl-NL"/>
                        <a:t> Learning Centre help </a:t>
                      </a:r>
                      <a:r>
                        <a:rPr lang="nl-NL" err="1"/>
                        <a:t>you</a:t>
                      </a:r>
                      <a:r>
                        <a:rPr lang="nl-NL"/>
                        <a:t> – what would you need from them?</a:t>
                      </a:r>
                    </a:p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24189"/>
                  </a:ext>
                </a:extLst>
              </a:tr>
              <a:tr h="2646983"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nl-NL">
                          <a:solidFill>
                            <a:schemeClr val="tx1"/>
                          </a:solidFill>
                        </a:rPr>
                        <a:t> do you </a:t>
                      </a:r>
                      <a:r>
                        <a:rPr lang="nl-NL" err="1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nl-NL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err="1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nl-NL">
                          <a:solidFill>
                            <a:schemeClr val="tx1"/>
                          </a:solidFill>
                        </a:rPr>
                        <a:t> your course </a:t>
                      </a:r>
                      <a:r>
                        <a:rPr lang="nl-NL" err="1">
                          <a:solidFill>
                            <a:schemeClr val="tx1"/>
                          </a:solidFill>
                        </a:rPr>
                        <a:t>coordinator</a:t>
                      </a:r>
                      <a:r>
                        <a:rPr lang="nl-NL">
                          <a:solidFill>
                            <a:schemeClr val="tx1"/>
                          </a:solidFill>
                        </a:rPr>
                        <a:t>/ team?</a:t>
                      </a:r>
                    </a:p>
                    <a:p>
                      <a:endParaRPr lang="nl-NL">
                        <a:solidFill>
                          <a:schemeClr val="bg1"/>
                        </a:solidFill>
                        <a:highlight>
                          <a:srgbClr val="F6F7FC"/>
                        </a:highlight>
                      </a:endParaRPr>
                    </a:p>
                    <a:p>
                      <a:endParaRPr lang="nl-NL">
                        <a:solidFill>
                          <a:schemeClr val="bg1"/>
                        </a:solidFill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bg1"/>
                        </a:solidFill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495045"/>
                  </a:ext>
                </a:extLst>
              </a:tr>
              <a:tr h="264698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>
                        <a:highlight>
                          <a:srgbClr val="F6F7FC"/>
                        </a:highlight>
                      </a:endParaRPr>
                    </a:p>
                    <a:p>
                      <a:pPr lvl="0">
                        <a:buNone/>
                      </a:pPr>
                      <a:r>
                        <a:rPr lang="nl-NL" err="1">
                          <a:highlight>
                            <a:srgbClr val="F6F7FC"/>
                          </a:highlight>
                        </a:rPr>
                        <a:t>What</a:t>
                      </a:r>
                      <a:r>
                        <a:rPr lang="nl-NL">
                          <a:highlight>
                            <a:srgbClr val="F6F7FC"/>
                          </a:highlight>
                        </a:rPr>
                        <a:t> </a:t>
                      </a:r>
                      <a:r>
                        <a:rPr lang="nl-NL" err="1">
                          <a:highlight>
                            <a:srgbClr val="F6F7FC"/>
                          </a:highlight>
                        </a:rPr>
                        <a:t>other</a:t>
                      </a:r>
                      <a:r>
                        <a:rPr lang="nl-NL">
                          <a:highlight>
                            <a:srgbClr val="F6F7FC"/>
                          </a:highlight>
                        </a:rPr>
                        <a:t> input do </a:t>
                      </a:r>
                      <a:r>
                        <a:rPr lang="nl-NL" err="1">
                          <a:highlight>
                            <a:srgbClr val="F6F7FC"/>
                          </a:highlight>
                        </a:rPr>
                        <a:t>you</a:t>
                      </a:r>
                      <a:r>
                        <a:rPr lang="nl-NL">
                          <a:highlight>
                            <a:srgbClr val="F6F7FC"/>
                          </a:highlight>
                        </a:rPr>
                        <a:t> need</a:t>
                      </a:r>
                      <a:r>
                        <a:rPr lang="nl-NL"/>
                        <a:t>?</a:t>
                      </a:r>
                      <a:endParaRPr lang="en-US"/>
                    </a:p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7820"/>
                  </a:ext>
                </a:extLst>
              </a:tr>
              <a:tr h="2878716">
                <a:tc>
                  <a:txBody>
                    <a:bodyPr/>
                    <a:lstStyle/>
                    <a:p>
                      <a:endParaRPr lang="nl-NL"/>
                    </a:p>
                    <a:p>
                      <a:r>
                        <a:rPr lang="nl-NL" err="1"/>
                        <a:t>Other</a:t>
                      </a:r>
                      <a:r>
                        <a:rPr lang="nl-NL"/>
                        <a:t> notes….</a:t>
                      </a:r>
                    </a:p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49035"/>
                  </a:ext>
                </a:extLst>
              </a:tr>
              <a:tr h="679487">
                <a:tc gridSpan="2"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This work is licensed under a creative commons  Attribution-</a:t>
                      </a:r>
                      <a:r>
                        <a:rPr lang="en-US" sz="2400" err="1">
                          <a:solidFill>
                            <a:schemeClr val="bg1"/>
                          </a:solidFill>
                        </a:rPr>
                        <a:t>NonCommercial</a:t>
                      </a:r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2400" err="1">
                          <a:solidFill>
                            <a:schemeClr val="bg1"/>
                          </a:solidFill>
                        </a:rPr>
                        <a:t>ShareAlike</a:t>
                      </a:r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 4.0 International (CC BY-NC-SA 4.0) </a:t>
                      </a:r>
                    </a:p>
                    <a:p>
                      <a:endParaRPr lang="nl-NL">
                        <a:solidFill>
                          <a:schemeClr val="accent1">
                            <a:lumMod val="75000"/>
                          </a:schemeClr>
                        </a:solidFill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>
                        <a:highlight>
                          <a:srgbClr val="F6F7FC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23527"/>
                  </a:ext>
                </a:extLst>
              </a:tr>
            </a:tbl>
          </a:graphicData>
        </a:graphic>
      </p:graphicFrame>
      <p:pic>
        <p:nvPicPr>
          <p:cNvPr id="19" name="Afbeelding 18" descr="CC BY NC SA">
            <a:extLst>
              <a:ext uri="{FF2B5EF4-FFF2-40B4-BE49-F238E27FC236}">
                <a16:creationId xmlns:a16="http://schemas.microsoft.com/office/drawing/2014/main" id="{C3E2910E-A7D4-4BAF-9AD9-0B60AD588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17939998"/>
            <a:ext cx="2606381" cy="915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13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3700">
                <a:solidFill>
                  <a:srgbClr val="004E92"/>
                </a:solidFill>
              </a:rPr>
              <a:t>ABC Learning Design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12470" indent="-712470"/>
            <a:r>
              <a:rPr lang="nl-NL" sz="8000" err="1">
                <a:ea typeface="Calibri"/>
                <a:cs typeface="Calibri"/>
              </a:rPr>
              <a:t>With</a:t>
            </a:r>
            <a:r>
              <a:rPr lang="nl-NL" sz="8000">
                <a:ea typeface="Calibri"/>
                <a:cs typeface="Calibri"/>
              </a:rPr>
              <a:t> </a:t>
            </a:r>
            <a:r>
              <a:rPr lang="nl-NL" sz="8000" err="1">
                <a:ea typeface="Calibri"/>
                <a:cs typeface="Calibri"/>
              </a:rPr>
              <a:t>this</a:t>
            </a:r>
            <a:r>
              <a:rPr lang="nl-NL" sz="8000">
                <a:ea typeface="Calibri"/>
                <a:cs typeface="Calibri"/>
              </a:rPr>
              <a:t> PowerPoint </a:t>
            </a:r>
            <a:r>
              <a:rPr lang="nl-NL" sz="8000" err="1">
                <a:ea typeface="Calibri"/>
                <a:cs typeface="Calibri"/>
              </a:rPr>
              <a:t>and</a:t>
            </a:r>
            <a:r>
              <a:rPr lang="nl-NL" sz="8000">
                <a:ea typeface="Calibri"/>
                <a:cs typeface="Calibri"/>
              </a:rPr>
              <a:t> </a:t>
            </a:r>
            <a:r>
              <a:rPr lang="nl-NL" sz="8000" err="1">
                <a:ea typeface="Calibri"/>
                <a:cs typeface="Calibri"/>
              </a:rPr>
              <a:t>the</a:t>
            </a:r>
            <a:r>
              <a:rPr lang="nl-NL" sz="8000">
                <a:ea typeface="Calibri"/>
                <a:cs typeface="Calibri"/>
              </a:rPr>
              <a:t> </a:t>
            </a:r>
            <a:r>
              <a:rPr lang="nl-NL" sz="8000" err="1">
                <a:ea typeface="Calibri"/>
                <a:cs typeface="Calibri"/>
              </a:rPr>
              <a:t>attached</a:t>
            </a:r>
            <a:r>
              <a:rPr lang="nl-NL" sz="8000">
                <a:ea typeface="Calibri"/>
                <a:cs typeface="Calibri"/>
              </a:rPr>
              <a:t> </a:t>
            </a:r>
            <a:r>
              <a:rPr lang="nl-NL" sz="8000" err="1">
                <a:ea typeface="Calibri"/>
                <a:cs typeface="Calibri"/>
              </a:rPr>
              <a:t>instructions</a:t>
            </a:r>
            <a:r>
              <a:rPr lang="nl-NL" sz="8000">
                <a:ea typeface="Calibri"/>
                <a:cs typeface="Calibri"/>
              </a:rPr>
              <a:t> </a:t>
            </a:r>
            <a:r>
              <a:rPr lang="nl-NL" sz="8000" err="1">
                <a:ea typeface="Calibri"/>
                <a:cs typeface="Calibri"/>
              </a:rPr>
              <a:t>you</a:t>
            </a:r>
            <a:r>
              <a:rPr lang="nl-NL" sz="8000">
                <a:ea typeface="Calibri"/>
                <a:cs typeface="Calibri"/>
              </a:rPr>
              <a:t> </a:t>
            </a:r>
            <a:r>
              <a:rPr lang="nl-NL" sz="8000" err="1">
                <a:ea typeface="Calibri"/>
                <a:cs typeface="Calibri"/>
              </a:rPr>
              <a:t>will</a:t>
            </a:r>
            <a:r>
              <a:rPr lang="nl-NL" sz="8000">
                <a:ea typeface="Calibri"/>
                <a:cs typeface="Calibri"/>
              </a:rPr>
              <a:t> </a:t>
            </a:r>
            <a:r>
              <a:rPr lang="nl-NL" sz="8000" err="1">
                <a:ea typeface="Calibri"/>
                <a:cs typeface="Calibri"/>
              </a:rPr>
              <a:t>be</a:t>
            </a:r>
            <a:r>
              <a:rPr lang="nl-NL" sz="8000">
                <a:ea typeface="Calibri"/>
                <a:cs typeface="Calibri"/>
              </a:rPr>
              <a:t> </a:t>
            </a:r>
            <a:r>
              <a:rPr lang="nl-NL" sz="8000" err="1">
                <a:ea typeface="Calibri"/>
                <a:cs typeface="Calibri"/>
              </a:rPr>
              <a:t>able</a:t>
            </a:r>
            <a:r>
              <a:rPr lang="nl-NL" sz="8000">
                <a:ea typeface="Calibri"/>
                <a:cs typeface="Calibri"/>
              </a:rPr>
              <a:t> </a:t>
            </a:r>
            <a:r>
              <a:rPr lang="nl-NL" sz="8000" err="1">
                <a:ea typeface="Calibri"/>
                <a:cs typeface="Calibri"/>
              </a:rPr>
              <a:t>to</a:t>
            </a:r>
            <a:r>
              <a:rPr lang="nl-NL" sz="8000">
                <a:ea typeface="Calibri"/>
                <a:cs typeface="Calibri"/>
              </a:rPr>
              <a:t> get </a:t>
            </a:r>
            <a:r>
              <a:rPr lang="nl-NL" sz="8000" err="1">
                <a:ea typeface="Calibri"/>
                <a:cs typeface="Calibri"/>
              </a:rPr>
              <a:t>started</a:t>
            </a:r>
            <a:r>
              <a:rPr lang="nl-NL" sz="8000">
                <a:ea typeface="Calibri"/>
                <a:cs typeface="Calibri"/>
              </a:rPr>
              <a:t> on </a:t>
            </a:r>
            <a:r>
              <a:rPr lang="nl-NL" sz="8000" err="1">
                <a:ea typeface="Calibri"/>
                <a:cs typeface="Calibri"/>
              </a:rPr>
              <a:t>the</a:t>
            </a:r>
            <a:r>
              <a:rPr lang="nl-NL" sz="8000">
                <a:ea typeface="Calibri"/>
                <a:cs typeface="Calibri"/>
              </a:rPr>
              <a:t> (re)</a:t>
            </a:r>
            <a:r>
              <a:rPr lang="en-GB" sz="8000">
                <a:ea typeface="Calibri"/>
                <a:cs typeface="Calibri"/>
              </a:rPr>
              <a:t>design of</a:t>
            </a:r>
            <a:r>
              <a:rPr lang="nl-NL" sz="8000">
                <a:ea typeface="Calibri"/>
                <a:cs typeface="Calibri"/>
              </a:rPr>
              <a:t> a course, </a:t>
            </a:r>
            <a:r>
              <a:rPr lang="nl-NL" sz="8000" err="1">
                <a:ea typeface="Calibri"/>
                <a:cs typeface="Calibri"/>
              </a:rPr>
              <a:t>following</a:t>
            </a:r>
            <a:r>
              <a:rPr lang="nl-NL" sz="8000">
                <a:ea typeface="Calibri"/>
                <a:cs typeface="Calibri"/>
              </a:rPr>
              <a:t> </a:t>
            </a:r>
            <a:r>
              <a:rPr lang="nl-NL" sz="8000" err="1">
                <a:ea typeface="Calibri"/>
                <a:cs typeface="Calibri"/>
              </a:rPr>
              <a:t>the</a:t>
            </a:r>
            <a:r>
              <a:rPr lang="nl-NL" sz="8000">
                <a:ea typeface="Calibri"/>
                <a:cs typeface="Calibri"/>
              </a:rPr>
              <a:t> </a:t>
            </a:r>
            <a:r>
              <a:rPr lang="nl-NL" sz="8000" i="1">
                <a:ea typeface="Calibri"/>
                <a:cs typeface="Calibri"/>
              </a:rPr>
              <a:t>ABC Learning Design </a:t>
            </a:r>
            <a:r>
              <a:rPr lang="nl-NL" sz="8000" i="1" err="1">
                <a:ea typeface="Calibri"/>
                <a:cs typeface="Calibri"/>
              </a:rPr>
              <a:t>method</a:t>
            </a:r>
            <a:r>
              <a:rPr lang="nl-NL" sz="8000">
                <a:ea typeface="Calibri"/>
                <a:cs typeface="Calibri"/>
              </a:rPr>
              <a:t>.</a:t>
            </a:r>
            <a:endParaRPr lang="nl-NL" sz="8000" i="1">
              <a:ea typeface="Calibri"/>
              <a:cs typeface="Calibri"/>
            </a:endParaRPr>
          </a:p>
          <a:p>
            <a:pPr marL="712470" indent="-712470"/>
            <a:r>
              <a:rPr lang="nl-NL" sz="8000"/>
              <a:t>The TLC </a:t>
            </a:r>
            <a:r>
              <a:rPr lang="nl-NL" sz="8000" err="1"/>
              <a:t>Humanities</a:t>
            </a:r>
            <a:r>
              <a:rPr lang="nl-NL" sz="8000"/>
              <a:t> </a:t>
            </a:r>
            <a:r>
              <a:rPr lang="nl-NL" sz="8000" err="1"/>
              <a:t>also</a:t>
            </a:r>
            <a:r>
              <a:rPr lang="nl-NL" sz="8000"/>
              <a:t> offers workshops</a:t>
            </a:r>
            <a:r>
              <a:rPr lang="nl-NL" sz="8000">
                <a:solidFill>
                  <a:srgbClr val="000000"/>
                </a:solidFill>
              </a:rPr>
              <a:t> on </a:t>
            </a:r>
            <a:r>
              <a:rPr lang="nl-NL" sz="8000" u="sng">
                <a:solidFill>
                  <a:srgbClr val="004E92"/>
                </a:solidFill>
                <a:hlinkClick r:id="rId3"/>
              </a:rPr>
              <a:t>ABC Learning Design</a:t>
            </a:r>
            <a:r>
              <a:rPr lang="nl-NL" sz="8000"/>
              <a:t>.</a:t>
            </a:r>
            <a:endParaRPr lang="nl-NL" sz="8000">
              <a:ea typeface="Calibri"/>
              <a:cs typeface="Calibri"/>
            </a:endParaRPr>
          </a:p>
          <a:p>
            <a:pPr marL="712470" indent="-712470"/>
            <a:r>
              <a:rPr lang="nl-NL" sz="8000" err="1">
                <a:ea typeface="Calibri"/>
                <a:cs typeface="Calibri"/>
              </a:rPr>
              <a:t>This</a:t>
            </a:r>
            <a:r>
              <a:rPr lang="nl-NL" sz="8000">
                <a:ea typeface="Calibri"/>
                <a:cs typeface="Calibri"/>
              </a:rPr>
              <a:t> is a </a:t>
            </a:r>
            <a:r>
              <a:rPr lang="nl-NL" sz="8000" i="1" err="1">
                <a:ea typeface="Calibri"/>
                <a:cs typeface="Calibri"/>
              </a:rPr>
              <a:t>read</a:t>
            </a:r>
            <a:r>
              <a:rPr lang="nl-NL" sz="8000" i="1">
                <a:ea typeface="Calibri"/>
                <a:cs typeface="Calibri"/>
              </a:rPr>
              <a:t>-</a:t>
            </a:r>
            <a:r>
              <a:rPr lang="nl-NL" sz="8000" i="1" err="1">
                <a:ea typeface="Calibri"/>
                <a:cs typeface="Calibri"/>
              </a:rPr>
              <a:t>only</a:t>
            </a:r>
            <a:r>
              <a:rPr lang="nl-NL" sz="8000" i="1">
                <a:ea typeface="Calibri"/>
                <a:cs typeface="Calibri"/>
              </a:rPr>
              <a:t>-file</a:t>
            </a:r>
            <a:r>
              <a:rPr lang="nl-NL" sz="8000">
                <a:ea typeface="Calibri"/>
                <a:cs typeface="Calibri"/>
              </a:rPr>
              <a:t>.</a:t>
            </a:r>
            <a:r>
              <a:rPr lang="nl-NL" sz="8000" b="1">
                <a:ea typeface="Calibri"/>
                <a:cs typeface="Calibri"/>
              </a:rPr>
              <a:t> Want </a:t>
            </a:r>
            <a:r>
              <a:rPr lang="nl-NL" sz="8000" b="1" err="1">
                <a:ea typeface="Calibri"/>
                <a:cs typeface="Calibri"/>
              </a:rPr>
              <a:t>to</a:t>
            </a:r>
            <a:r>
              <a:rPr lang="nl-NL" sz="8000" b="1">
                <a:ea typeface="Calibri"/>
                <a:cs typeface="Calibri"/>
              </a:rPr>
              <a:t> get </a:t>
            </a:r>
            <a:r>
              <a:rPr lang="nl-NL" sz="8000" b="1" err="1">
                <a:ea typeface="Calibri"/>
                <a:cs typeface="Calibri"/>
              </a:rPr>
              <a:t>started</a:t>
            </a:r>
            <a:r>
              <a:rPr lang="nl-NL" sz="8000" b="1">
                <a:ea typeface="Calibri"/>
                <a:cs typeface="Calibri"/>
              </a:rPr>
              <a:t> on </a:t>
            </a:r>
            <a:r>
              <a:rPr lang="nl-NL" sz="8000" b="1" err="1">
                <a:ea typeface="Calibri"/>
                <a:cs typeface="Calibri"/>
              </a:rPr>
              <a:t>the</a:t>
            </a:r>
            <a:r>
              <a:rPr lang="nl-NL" sz="8000" b="1">
                <a:ea typeface="Calibri"/>
                <a:cs typeface="Calibri"/>
              </a:rPr>
              <a:t> (re)design of a course?</a:t>
            </a:r>
            <a:endParaRPr lang="nl-NL" sz="8000">
              <a:ea typeface="Calibri"/>
              <a:cs typeface="Calibri"/>
            </a:endParaRPr>
          </a:p>
          <a:p>
            <a:pPr marL="2138045" lvl="1" indent="-712470"/>
            <a:r>
              <a:rPr lang="nl-NL" sz="7000"/>
              <a:t>Go </a:t>
            </a:r>
            <a:r>
              <a:rPr lang="nl-NL" sz="7000" err="1"/>
              <a:t>to</a:t>
            </a:r>
            <a:r>
              <a:rPr lang="nl-NL" sz="7000"/>
              <a:t> </a:t>
            </a:r>
            <a:r>
              <a:rPr lang="nl-NL" sz="7000" i="1"/>
              <a:t>file </a:t>
            </a:r>
            <a:r>
              <a:rPr lang="nl-NL" sz="7000"/>
              <a:t>&gt; </a:t>
            </a:r>
            <a:r>
              <a:rPr lang="nl-NL" sz="7000" i="1"/>
              <a:t>save as </a:t>
            </a:r>
            <a:r>
              <a:rPr lang="nl-NL" sz="7000"/>
              <a:t>&gt; select a </a:t>
            </a:r>
            <a:r>
              <a:rPr lang="nl-NL" sz="7000" err="1"/>
              <a:t>location</a:t>
            </a:r>
            <a:r>
              <a:rPr lang="nl-NL" sz="7000"/>
              <a:t> </a:t>
            </a:r>
            <a:r>
              <a:rPr lang="nl-NL" sz="7000" err="1"/>
              <a:t>to</a:t>
            </a:r>
            <a:r>
              <a:rPr lang="nl-NL" sz="7000"/>
              <a:t> save </a:t>
            </a:r>
            <a:r>
              <a:rPr lang="nl-NL" sz="7000" err="1"/>
              <a:t>the</a:t>
            </a:r>
            <a:r>
              <a:rPr lang="nl-NL" sz="7000"/>
              <a:t> file</a:t>
            </a:r>
            <a:endParaRPr lang="nl-NL" sz="7000">
              <a:ea typeface="Calibri"/>
              <a:cs typeface="Calibri"/>
            </a:endParaRPr>
          </a:p>
          <a:p>
            <a:pPr marL="2138045" lvl="1" indent="-712470"/>
            <a:r>
              <a:rPr lang="nl-NL" sz="7000"/>
              <a:t>Open </a:t>
            </a:r>
            <a:r>
              <a:rPr lang="nl-NL" sz="7000" err="1"/>
              <a:t>the</a:t>
            </a:r>
            <a:r>
              <a:rPr lang="nl-NL" sz="7000"/>
              <a:t> PowerPoint in ‘</a:t>
            </a:r>
            <a:r>
              <a:rPr lang="nl-NL" sz="7000" err="1"/>
              <a:t>normal</a:t>
            </a:r>
            <a:r>
              <a:rPr lang="nl-NL" sz="7000"/>
              <a:t>’ view</a:t>
            </a:r>
            <a:endParaRPr lang="nl-NL" sz="7000">
              <a:ea typeface="Calibri" panose="020F0502020204030204"/>
              <a:cs typeface="Calibri" panose="020F0502020204030204"/>
            </a:endParaRPr>
          </a:p>
          <a:p>
            <a:pPr marL="712470" indent="-712470"/>
            <a:endParaRPr lang="nl-NL">
              <a:ea typeface="Calibri" panose="020F0502020204030204"/>
              <a:cs typeface="Calibri" panose="020F0502020204030204"/>
            </a:endParaRPr>
          </a:p>
          <a:p>
            <a:pPr marL="712470" indent="-712470"/>
            <a:endParaRPr lang="nl-NL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0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3700">
                <a:solidFill>
                  <a:srgbClr val="004E92"/>
                </a:solidFill>
              </a:rPr>
              <a:t>How do I </a:t>
            </a:r>
            <a:r>
              <a:rPr lang="nl-NL" sz="13700" err="1">
                <a:solidFill>
                  <a:srgbClr val="004E92"/>
                </a:solidFill>
              </a:rPr>
              <a:t>use</a:t>
            </a:r>
            <a:r>
              <a:rPr lang="nl-NL" sz="13700">
                <a:solidFill>
                  <a:srgbClr val="004E92"/>
                </a:solidFill>
              </a:rPr>
              <a:t> this PowerPoint?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8700">
                <a:ea typeface="Calibri" panose="020F0502020204030204"/>
                <a:cs typeface="Calibri" panose="020F0502020204030204"/>
              </a:rPr>
              <a:t>(Re)designing a course is done in 3 steps:</a:t>
            </a:r>
          </a:p>
          <a:p>
            <a:pPr marL="0" indent="0">
              <a:buNone/>
            </a:pPr>
            <a:endParaRPr lang="en-US" sz="8700">
              <a:ea typeface="Calibri" panose="020F0502020204030204"/>
              <a:cs typeface="Calibri" panose="020F0502020204030204"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8700">
                <a:ea typeface="Calibri" panose="020F0502020204030204"/>
                <a:cs typeface="Calibri" panose="020F0502020204030204"/>
              </a:rPr>
              <a:t>Fill out the 'start sheet'</a:t>
            </a:r>
          </a:p>
          <a:p>
            <a:pPr marL="2138045" lvl="1" indent="-712470"/>
            <a:r>
              <a:rPr lang="en-US" sz="7600">
                <a:ea typeface="Calibri" panose="020F0502020204030204"/>
                <a:cs typeface="Calibri" panose="020F0502020204030204"/>
              </a:rPr>
              <a:t>Instructions: see slide 3 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8700">
                <a:ea typeface="Calibri" panose="020F0502020204030204"/>
                <a:cs typeface="Calibri" panose="020F0502020204030204"/>
              </a:rPr>
              <a:t>Work on the storyboard</a:t>
            </a:r>
          </a:p>
          <a:p>
            <a:pPr marL="2138045" lvl="1" indent="-712470"/>
            <a:r>
              <a:rPr lang="en-US" sz="7600">
                <a:ea typeface="Calibri" panose="020F0502020204030204"/>
                <a:cs typeface="Calibri" panose="020F0502020204030204"/>
              </a:rPr>
              <a:t>First choose your learning activities: see slide 6</a:t>
            </a:r>
          </a:p>
          <a:p>
            <a:pPr marL="2138045" lvl="1" indent="-712470"/>
            <a:r>
              <a:rPr lang="en-US" sz="7600">
                <a:ea typeface="Calibri" panose="020F0502020204030204"/>
                <a:cs typeface="Calibri" panose="020F0502020204030204"/>
              </a:rPr>
              <a:t>Then choose your teaching methods: see slide 8</a:t>
            </a:r>
          </a:p>
          <a:p>
            <a:pPr marL="1371600" indent="-1371600">
              <a:buAutoNum type="arabicPeriod"/>
            </a:pPr>
            <a:r>
              <a:rPr lang="en-US" sz="8600">
                <a:cs typeface="Calibri" panose="020F0502020204030204"/>
              </a:rPr>
              <a:t>Make an action plan</a:t>
            </a:r>
          </a:p>
          <a:p>
            <a:pPr marL="0" indent="0">
              <a:buNone/>
            </a:pPr>
            <a:endParaRPr lang="en-US" sz="87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8700">
                <a:ea typeface="Calibri" panose="020F0502020204030204"/>
                <a:cs typeface="Calibri" panose="020F0502020204030204"/>
              </a:rPr>
              <a:t>Questions?</a:t>
            </a:r>
          </a:p>
          <a:p>
            <a:pPr marL="2138045" lvl="1" indent="-712470"/>
            <a:r>
              <a:rPr lang="en-US" sz="7600">
                <a:ea typeface="Calibri" panose="020F0502020204030204"/>
                <a:cs typeface="Calibri" panose="020F0502020204030204"/>
              </a:rPr>
              <a:t>Contact TLC Humanities: </a:t>
            </a:r>
            <a:r>
              <a:rPr lang="en-US" sz="7600">
                <a:ea typeface="Calibri" panose="020F0502020204030204"/>
                <a:cs typeface="Calibri" panose="020F0502020204030204"/>
                <a:hlinkClick r:id="rId4"/>
              </a:rPr>
              <a:t>tlc-fgw@uva.nl</a:t>
            </a:r>
            <a:r>
              <a:rPr lang="en-US" sz="7600">
                <a:ea typeface="Calibri" panose="020F0502020204030204"/>
                <a:cs typeface="Calibri" panose="020F0502020204030204"/>
              </a:rPr>
              <a:t>.</a:t>
            </a:r>
            <a:endParaRPr lang="nl-NL" sz="7600">
              <a:ea typeface="Calibri" panose="020F0502020204030204"/>
              <a:cs typeface="Calibri" panose="020F0502020204030204"/>
            </a:endParaRPr>
          </a:p>
          <a:p>
            <a:pPr marL="1371600" indent="-1371600">
              <a:buFont typeface="+mj-lt"/>
              <a:buAutoNum type="arabicPeriod"/>
            </a:pPr>
            <a:endParaRPr lang="nl-NL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027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3700">
                <a:solidFill>
                  <a:srgbClr val="004E92"/>
                </a:solidFill>
              </a:rPr>
              <a:t>Digital</a:t>
            </a:r>
            <a:r>
              <a:rPr lang="nl-NL" sz="13700" b="1">
                <a:solidFill>
                  <a:srgbClr val="004E92"/>
                </a:solidFill>
              </a:rPr>
              <a:t> '</a:t>
            </a:r>
            <a:r>
              <a:rPr lang="nl-NL" sz="13700">
                <a:solidFill>
                  <a:srgbClr val="004E92"/>
                </a:solidFill>
              </a:rPr>
              <a:t>start sheet'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12470" indent="-712470"/>
            <a:r>
              <a:rPr lang="nl-NL" sz="7000" err="1"/>
              <a:t>Fill</a:t>
            </a:r>
            <a:r>
              <a:rPr lang="nl-NL" sz="7000"/>
              <a:t> out </a:t>
            </a:r>
            <a:r>
              <a:rPr lang="nl-NL" sz="7000" err="1"/>
              <a:t>the</a:t>
            </a:r>
            <a:r>
              <a:rPr lang="nl-NL" sz="7000"/>
              <a:t> information </a:t>
            </a:r>
            <a:r>
              <a:rPr lang="nl-NL" sz="7000" err="1"/>
              <a:t>about</a:t>
            </a:r>
            <a:r>
              <a:rPr lang="nl-NL" sz="7000"/>
              <a:t> </a:t>
            </a:r>
            <a:r>
              <a:rPr lang="nl-NL" sz="7000" err="1"/>
              <a:t>the</a:t>
            </a:r>
            <a:r>
              <a:rPr lang="nl-NL" sz="7000"/>
              <a:t> course</a:t>
            </a:r>
          </a:p>
          <a:p>
            <a:pPr marL="712470" indent="-712470"/>
            <a:r>
              <a:rPr lang="nl-NL" sz="7000" err="1"/>
              <a:t>Use</a:t>
            </a:r>
            <a:r>
              <a:rPr lang="nl-NL" sz="7000"/>
              <a:t> </a:t>
            </a:r>
            <a:r>
              <a:rPr lang="nl-NL" sz="7000" err="1"/>
              <a:t>the</a:t>
            </a:r>
            <a:r>
              <a:rPr lang="nl-NL" sz="7000"/>
              <a:t> stars </a:t>
            </a:r>
            <a:r>
              <a:rPr lang="nl-NL" sz="7000" err="1"/>
              <a:t>to</a:t>
            </a:r>
            <a:r>
              <a:rPr lang="nl-NL" sz="7000"/>
              <a:t> </a:t>
            </a:r>
            <a:r>
              <a:rPr lang="nl-NL" sz="7000" err="1"/>
              <a:t>indicate</a:t>
            </a:r>
            <a:r>
              <a:rPr lang="nl-NL" sz="7000"/>
              <a:t> </a:t>
            </a:r>
            <a:r>
              <a:rPr lang="nl-NL" sz="7000" err="1"/>
              <a:t>the</a:t>
            </a:r>
            <a:r>
              <a:rPr lang="nl-NL" sz="7000"/>
              <a:t> ratio </a:t>
            </a:r>
            <a:r>
              <a:rPr lang="nl-NL" sz="7000" err="1"/>
              <a:t>between</a:t>
            </a:r>
            <a:r>
              <a:rPr lang="nl-NL" sz="7000"/>
              <a:t> different </a:t>
            </a:r>
            <a:r>
              <a:rPr lang="nl-NL" sz="7000" err="1"/>
              <a:t>learning</a:t>
            </a:r>
            <a:r>
              <a:rPr lang="nl-NL" sz="7000"/>
              <a:t> </a:t>
            </a:r>
            <a:r>
              <a:rPr lang="nl-NL" sz="7000" err="1"/>
              <a:t>activities</a:t>
            </a:r>
            <a:r>
              <a:rPr lang="nl-NL" sz="7000"/>
              <a:t> </a:t>
            </a:r>
            <a:r>
              <a:rPr lang="nl-NL" sz="7000" b="1"/>
              <a:t>in </a:t>
            </a:r>
            <a:r>
              <a:rPr lang="nl-NL" sz="7000" b="1" err="1"/>
              <a:t>the</a:t>
            </a:r>
            <a:r>
              <a:rPr lang="nl-NL" sz="7000" b="1"/>
              <a:t> web</a:t>
            </a:r>
            <a:r>
              <a:rPr lang="nl-NL" sz="7000"/>
              <a:t>.</a:t>
            </a:r>
            <a:endParaRPr lang="nl-NL" sz="700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5400">
                <a:highlight>
                  <a:srgbClr val="00B0EE"/>
                </a:highlight>
              </a:rPr>
              <a:t>Blue</a:t>
            </a:r>
            <a:r>
              <a:rPr lang="nl-NL" sz="5400"/>
              <a:t> = </a:t>
            </a:r>
            <a:r>
              <a:rPr lang="nl-NL" sz="5400" err="1"/>
              <a:t>current</a:t>
            </a:r>
            <a:r>
              <a:rPr lang="nl-NL" sz="5400"/>
              <a:t> </a:t>
            </a:r>
            <a:r>
              <a:rPr lang="nl-NL" sz="5400" err="1"/>
              <a:t>situation</a:t>
            </a:r>
            <a:endParaRPr lang="nl-NL" sz="540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5400" err="1">
                <a:highlight>
                  <a:srgbClr val="FFFF00"/>
                </a:highlight>
              </a:rPr>
              <a:t>Yellow</a:t>
            </a:r>
            <a:r>
              <a:rPr lang="nl-NL" sz="5400"/>
              <a:t> = </a:t>
            </a:r>
            <a:r>
              <a:rPr lang="nl-NL" sz="5400" err="1"/>
              <a:t>desired</a:t>
            </a:r>
            <a:r>
              <a:rPr lang="nl-NL" sz="5400"/>
              <a:t> </a:t>
            </a:r>
            <a:r>
              <a:rPr lang="nl-NL" sz="5400" err="1"/>
              <a:t>situation</a:t>
            </a:r>
            <a:r>
              <a:rPr lang="nl-NL" sz="5400"/>
              <a:t> </a:t>
            </a:r>
            <a:endParaRPr lang="nl-NL" sz="540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5400" err="1"/>
              <a:t>Please</a:t>
            </a:r>
            <a:r>
              <a:rPr lang="nl-NL" sz="5400"/>
              <a:t> </a:t>
            </a:r>
            <a:r>
              <a:rPr lang="nl-NL" sz="5400" err="1"/>
              <a:t>also</a:t>
            </a:r>
            <a:r>
              <a:rPr lang="nl-NL" sz="5400"/>
              <a:t> </a:t>
            </a:r>
            <a:r>
              <a:rPr lang="nl-NL" sz="5400" err="1"/>
              <a:t>place</a:t>
            </a:r>
            <a:r>
              <a:rPr lang="nl-NL" sz="5400"/>
              <a:t> a star on </a:t>
            </a:r>
            <a:r>
              <a:rPr lang="nl-NL" sz="5400" err="1"/>
              <a:t>the</a:t>
            </a:r>
            <a:r>
              <a:rPr lang="nl-NL" sz="5400"/>
              <a:t> </a:t>
            </a:r>
            <a:r>
              <a:rPr lang="nl-NL" sz="5400" err="1"/>
              <a:t>bottom</a:t>
            </a:r>
            <a:r>
              <a:rPr lang="nl-NL" sz="5400"/>
              <a:t> bar of </a:t>
            </a:r>
            <a:r>
              <a:rPr lang="nl-NL" sz="5400" err="1"/>
              <a:t>the</a:t>
            </a:r>
            <a:r>
              <a:rPr lang="nl-NL" sz="5400"/>
              <a:t> page. </a:t>
            </a:r>
            <a:r>
              <a:rPr lang="nl-NL" sz="5400" err="1"/>
              <a:t>This</a:t>
            </a:r>
            <a:r>
              <a:rPr lang="nl-NL" sz="5400"/>
              <a:t> </a:t>
            </a:r>
            <a:r>
              <a:rPr lang="nl-NL" sz="5400" err="1"/>
              <a:t>will</a:t>
            </a:r>
            <a:r>
              <a:rPr lang="nl-NL" sz="5400"/>
              <a:t> </a:t>
            </a:r>
            <a:r>
              <a:rPr lang="nl-NL" sz="5400" err="1"/>
              <a:t>allow</a:t>
            </a:r>
            <a:r>
              <a:rPr lang="nl-NL" sz="5400"/>
              <a:t> </a:t>
            </a:r>
            <a:r>
              <a:rPr lang="nl-NL" sz="5400" err="1"/>
              <a:t>you</a:t>
            </a:r>
            <a:r>
              <a:rPr lang="nl-NL" sz="5400"/>
              <a:t> </a:t>
            </a:r>
            <a:r>
              <a:rPr lang="nl-NL" sz="5400" err="1"/>
              <a:t>to</a:t>
            </a:r>
            <a:r>
              <a:rPr lang="nl-NL" sz="5400"/>
              <a:t> </a:t>
            </a:r>
            <a:r>
              <a:rPr lang="nl-NL" sz="5400" err="1"/>
              <a:t>indicate</a:t>
            </a:r>
            <a:r>
              <a:rPr lang="nl-NL" sz="5400"/>
              <a:t> </a:t>
            </a:r>
            <a:r>
              <a:rPr lang="nl-NL" sz="5400" err="1"/>
              <a:t>the</a:t>
            </a:r>
            <a:r>
              <a:rPr lang="nl-NL" sz="5400"/>
              <a:t> </a:t>
            </a:r>
            <a:r>
              <a:rPr lang="nl-NL" sz="5400" err="1"/>
              <a:t>difference</a:t>
            </a:r>
            <a:r>
              <a:rPr lang="nl-NL" sz="5400"/>
              <a:t> </a:t>
            </a:r>
            <a:r>
              <a:rPr lang="nl-NL" sz="5400" err="1"/>
              <a:t>between</a:t>
            </a:r>
            <a:r>
              <a:rPr lang="nl-NL" sz="5400"/>
              <a:t> student </a:t>
            </a:r>
            <a:r>
              <a:rPr lang="nl-NL" sz="5400" err="1"/>
              <a:t>activities</a:t>
            </a:r>
            <a:r>
              <a:rPr lang="nl-NL" sz="5400"/>
              <a:t> </a:t>
            </a:r>
            <a:r>
              <a:rPr lang="nl-NL" sz="5400" err="1"/>
              <a:t>taking</a:t>
            </a:r>
            <a:r>
              <a:rPr lang="nl-NL" sz="5400"/>
              <a:t> </a:t>
            </a:r>
            <a:r>
              <a:rPr lang="nl-NL" sz="5400" err="1"/>
              <a:t>place</a:t>
            </a:r>
            <a:r>
              <a:rPr lang="nl-NL" sz="5400"/>
              <a:t> </a:t>
            </a:r>
            <a:r>
              <a:rPr lang="nl-NL" sz="5400" err="1"/>
              <a:t>inside</a:t>
            </a:r>
            <a:r>
              <a:rPr lang="nl-NL" sz="5400"/>
              <a:t> or </a:t>
            </a:r>
            <a:r>
              <a:rPr lang="nl-NL" sz="5400" err="1"/>
              <a:t>outside</a:t>
            </a:r>
            <a:r>
              <a:rPr lang="nl-NL" sz="5400"/>
              <a:t> contact </a:t>
            </a:r>
            <a:r>
              <a:rPr lang="nl-NL" sz="5400" err="1"/>
              <a:t>hours</a:t>
            </a:r>
            <a:r>
              <a:rPr lang="nl-NL" sz="5400"/>
              <a:t> (</a:t>
            </a:r>
            <a:r>
              <a:rPr lang="nl-NL" sz="5400" err="1"/>
              <a:t>you</a:t>
            </a:r>
            <a:r>
              <a:rPr lang="nl-NL" sz="5400"/>
              <a:t> </a:t>
            </a:r>
            <a:r>
              <a:rPr lang="nl-NL" sz="5400" err="1"/>
              <a:t>can</a:t>
            </a:r>
            <a:r>
              <a:rPr lang="nl-NL" sz="5400"/>
              <a:t> </a:t>
            </a:r>
            <a:r>
              <a:rPr lang="nl-NL" sz="5400" err="1"/>
              <a:t>use</a:t>
            </a:r>
            <a:r>
              <a:rPr lang="nl-NL" sz="5400"/>
              <a:t> </a:t>
            </a:r>
            <a:r>
              <a:rPr lang="nl-NL" sz="5400" err="1"/>
              <a:t>the</a:t>
            </a:r>
            <a:r>
              <a:rPr lang="nl-NL" sz="5400"/>
              <a:t> </a:t>
            </a:r>
            <a:r>
              <a:rPr lang="nl-NL" sz="5400" err="1"/>
              <a:t>same</a:t>
            </a:r>
            <a:r>
              <a:rPr lang="nl-NL" sz="5400"/>
              <a:t> colour </a:t>
            </a:r>
            <a:r>
              <a:rPr lang="nl-NL" sz="5400" err="1"/>
              <a:t>instructions</a:t>
            </a:r>
            <a:r>
              <a:rPr lang="nl-NL" sz="5400"/>
              <a:t>).</a:t>
            </a:r>
            <a:endParaRPr lang="nl-NL" sz="5400">
              <a:ea typeface="Calibri"/>
              <a:cs typeface="Calibri"/>
            </a:endParaRPr>
          </a:p>
          <a:p>
            <a:pPr marL="712470" indent="-712470"/>
            <a:r>
              <a:rPr lang="nl-NL" sz="7000"/>
              <a:t>At </a:t>
            </a:r>
            <a:r>
              <a:rPr lang="nl-NL" sz="7000" err="1"/>
              <a:t>the</a:t>
            </a:r>
            <a:r>
              <a:rPr lang="nl-NL" sz="7000"/>
              <a:t> end of </a:t>
            </a:r>
            <a:r>
              <a:rPr lang="nl-NL" sz="7000" err="1"/>
              <a:t>your</a:t>
            </a:r>
            <a:r>
              <a:rPr lang="nl-NL" sz="7000"/>
              <a:t> design </a:t>
            </a:r>
            <a:r>
              <a:rPr lang="nl-NL" sz="7000" err="1"/>
              <a:t>session</a:t>
            </a:r>
            <a:r>
              <a:rPr lang="nl-NL" sz="7000"/>
              <a:t>, </a:t>
            </a:r>
            <a:r>
              <a:rPr lang="nl-NL" sz="7000" err="1"/>
              <a:t>you</a:t>
            </a:r>
            <a:r>
              <a:rPr lang="nl-NL" sz="7000"/>
              <a:t> </a:t>
            </a:r>
            <a:r>
              <a:rPr lang="nl-NL" sz="7000" err="1"/>
              <a:t>will</a:t>
            </a:r>
            <a:r>
              <a:rPr lang="nl-NL" sz="7000"/>
              <a:t> </a:t>
            </a:r>
            <a:r>
              <a:rPr lang="nl-NL" sz="7000" err="1"/>
              <a:t>come</a:t>
            </a:r>
            <a:r>
              <a:rPr lang="nl-NL" sz="7000"/>
              <a:t> back </a:t>
            </a:r>
            <a:r>
              <a:rPr lang="nl-NL" sz="7000" err="1"/>
              <a:t>to</a:t>
            </a:r>
            <a:r>
              <a:rPr lang="nl-NL" sz="7000"/>
              <a:t> </a:t>
            </a:r>
            <a:r>
              <a:rPr lang="nl-NL" sz="7000" err="1"/>
              <a:t>the</a:t>
            </a:r>
            <a:r>
              <a:rPr lang="nl-NL" sz="7000"/>
              <a:t> digital start sheet.</a:t>
            </a:r>
            <a:endParaRPr lang="nl-NL" sz="700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5400" err="1"/>
              <a:t>You</a:t>
            </a:r>
            <a:r>
              <a:rPr lang="nl-NL" sz="5400"/>
              <a:t> </a:t>
            </a:r>
            <a:r>
              <a:rPr lang="nl-NL" sz="5400" err="1"/>
              <a:t>will</a:t>
            </a:r>
            <a:r>
              <a:rPr lang="nl-NL" sz="5400"/>
              <a:t> </a:t>
            </a:r>
            <a:r>
              <a:rPr lang="nl-NL" sz="5400" err="1"/>
              <a:t>then</a:t>
            </a:r>
            <a:r>
              <a:rPr lang="nl-NL" sz="5400"/>
              <a:t> </a:t>
            </a:r>
            <a:r>
              <a:rPr lang="nl-NL" sz="5400" err="1"/>
              <a:t>use</a:t>
            </a:r>
            <a:r>
              <a:rPr lang="nl-NL" sz="5400"/>
              <a:t> </a:t>
            </a:r>
            <a:r>
              <a:rPr lang="nl-NL" sz="5400" err="1"/>
              <a:t>the</a:t>
            </a:r>
            <a:r>
              <a:rPr lang="nl-NL" sz="5400"/>
              <a:t> </a:t>
            </a:r>
            <a:r>
              <a:rPr lang="nl-NL" sz="5400">
                <a:highlight>
                  <a:srgbClr val="FF0000"/>
                </a:highlight>
              </a:rPr>
              <a:t>red</a:t>
            </a:r>
            <a:r>
              <a:rPr lang="nl-NL" sz="5400"/>
              <a:t> star </a:t>
            </a:r>
            <a:r>
              <a:rPr lang="nl-NL" sz="5400" err="1"/>
              <a:t>to</a:t>
            </a:r>
            <a:r>
              <a:rPr lang="nl-NL" sz="5400"/>
              <a:t> </a:t>
            </a:r>
            <a:r>
              <a:rPr lang="nl-NL" sz="5400" err="1"/>
              <a:t>fill</a:t>
            </a:r>
            <a:r>
              <a:rPr lang="nl-NL" sz="5400"/>
              <a:t> out </a:t>
            </a:r>
            <a:r>
              <a:rPr lang="nl-NL" sz="5400" err="1"/>
              <a:t>the</a:t>
            </a:r>
            <a:r>
              <a:rPr lang="nl-NL" sz="5400"/>
              <a:t> web (</a:t>
            </a:r>
            <a:r>
              <a:rPr lang="nl-NL" sz="5400" err="1"/>
              <a:t>according</a:t>
            </a:r>
            <a:r>
              <a:rPr lang="nl-NL" sz="5400"/>
              <a:t> </a:t>
            </a:r>
            <a:r>
              <a:rPr lang="nl-NL" sz="5400" err="1"/>
              <a:t>to</a:t>
            </a:r>
            <a:r>
              <a:rPr lang="nl-NL" sz="5400"/>
              <a:t> </a:t>
            </a:r>
            <a:r>
              <a:rPr lang="nl-NL" sz="5400" err="1"/>
              <a:t>what</a:t>
            </a:r>
            <a:r>
              <a:rPr lang="nl-NL" sz="5400"/>
              <a:t> </a:t>
            </a:r>
            <a:r>
              <a:rPr lang="nl-NL" sz="5400" err="1"/>
              <a:t>you</a:t>
            </a:r>
            <a:r>
              <a:rPr lang="nl-NL" sz="5400"/>
              <a:t> </a:t>
            </a:r>
            <a:r>
              <a:rPr lang="nl-NL" sz="5400" err="1"/>
              <a:t>created</a:t>
            </a:r>
            <a:r>
              <a:rPr lang="nl-NL" sz="5400"/>
              <a:t>). </a:t>
            </a:r>
            <a:endParaRPr lang="nl-NL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5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55831"/>
            <a:ext cx="30275213" cy="109346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sz="6548">
                <a:solidFill>
                  <a:schemeClr val="bg1"/>
                </a:solidFill>
                <a:latin typeface="+mn-lt"/>
              </a:rPr>
              <a:t>ABC learning design – Start sheet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948819" y="1383012"/>
            <a:ext cx="11641448" cy="3258053"/>
          </a:xfrm>
          <a:prstGeom prst="rect">
            <a:avLst/>
          </a:prstGeom>
        </p:spPr>
        <p:txBody>
          <a:bodyPr vert="horz" lIns="213836" tIns="106918" rIns="213836" bIns="106918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3250" u="sng"/>
              <a:t>Programme of study:</a:t>
            </a:r>
            <a:endParaRPr lang="en-GB" sz="3250"/>
          </a:p>
          <a:p>
            <a:pPr algn="l">
              <a:lnSpc>
                <a:spcPct val="150000"/>
              </a:lnSpc>
            </a:pPr>
            <a:r>
              <a:rPr lang="en-GB" sz="3274" u="sng"/>
              <a:t>Course name:</a:t>
            </a:r>
            <a:endParaRPr lang="en-GB" sz="3274"/>
          </a:p>
          <a:p>
            <a:pPr algn="l">
              <a:lnSpc>
                <a:spcPct val="150000"/>
              </a:lnSpc>
            </a:pPr>
            <a:r>
              <a:rPr lang="en-GB" sz="3250" u="sng"/>
              <a:t>Indicate: designing a new course or redesigning an existing course</a:t>
            </a:r>
            <a:endParaRPr lang="en-GB" sz="3250" u="sng"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lang="en-GB" sz="3274" u="sng"/>
              <a:t>Teachers: 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096943" y="6406523"/>
            <a:ext cx="13056602" cy="11402894"/>
          </a:xfrm>
          <a:prstGeom prst="rect">
            <a:avLst/>
          </a:prstGeom>
          <a:ln>
            <a:noFill/>
          </a:ln>
        </p:spPr>
        <p:txBody>
          <a:bodyPr vert="horz" lIns="213836" tIns="106918" rIns="213836" bIns="106918" rtlCol="0" anchor="t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700"/>
              <a:t>Course summary</a:t>
            </a:r>
            <a:br>
              <a:rPr lang="en-GB" sz="3700"/>
            </a:br>
            <a:r>
              <a:rPr lang="en-GB" sz="3700"/>
              <a:t>(Write a short 'tweet-style' summary about the course: </a:t>
            </a:r>
            <a:endParaRPr lang="en-GB" sz="3742"/>
          </a:p>
          <a:p>
            <a:pPr algn="l"/>
            <a:endParaRPr lang="en-GB" sz="3742"/>
          </a:p>
          <a:p>
            <a:pPr algn="l"/>
            <a:endParaRPr lang="en-GB" sz="3742"/>
          </a:p>
          <a:p>
            <a:pPr algn="l"/>
            <a:endParaRPr lang="en-GB" sz="3742"/>
          </a:p>
          <a:p>
            <a:pPr algn="l"/>
            <a:endParaRPr lang="en-GB" sz="3742"/>
          </a:p>
          <a:p>
            <a:pPr algn="l"/>
            <a:r>
              <a:rPr lang="en-GB" sz="3742"/>
              <a:t>				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948819" y="5013236"/>
            <a:ext cx="11960300" cy="1633527"/>
          </a:xfrm>
          <a:prstGeom prst="rect">
            <a:avLst/>
          </a:prstGeom>
        </p:spPr>
        <p:txBody>
          <a:bodyPr vert="horz" lIns="213836" tIns="106918" rIns="213836" bIns="106918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74"/>
          </a:p>
        </p:txBody>
      </p:sp>
      <p:sp>
        <p:nvSpPr>
          <p:cNvPr id="46" name="TextBox 45"/>
          <p:cNvSpPr txBox="1"/>
          <p:nvPr/>
        </p:nvSpPr>
        <p:spPr>
          <a:xfrm>
            <a:off x="14276059" y="14824993"/>
            <a:ext cx="15045566" cy="12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72"/>
              <a:t>What does the desired distribution of learning activities look like for the new or redesigned module</a:t>
            </a:r>
            <a:r>
              <a:rPr lang="en-GB" sz="2572"/>
              <a:t>? </a:t>
            </a:r>
            <a:br>
              <a:rPr lang="en-GB" sz="2572"/>
            </a:br>
            <a:r>
              <a:rPr lang="en-GB" sz="2572"/>
              <a:t>(Colour 1: at the start of the workshop) (Colour 2: </a:t>
            </a:r>
            <a:r>
              <a:rPr lang="en-US" sz="2572"/>
              <a:t>the situation desired by the team</a:t>
            </a:r>
            <a:r>
              <a:rPr lang="en-GB" sz="2572"/>
              <a:t>) </a:t>
            </a:r>
          </a:p>
          <a:p>
            <a:pPr algn="ctr"/>
            <a:r>
              <a:rPr lang="en-GB" sz="2572"/>
              <a:t>(Colour 3: at the end of the workshop)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703744" y="13865152"/>
            <a:ext cx="8889143" cy="7780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50" b="1"/>
              <a:t>Learning activities graph</a:t>
            </a:r>
            <a:endParaRPr lang="en-GB" sz="4456" b="1"/>
          </a:p>
        </p:txBody>
      </p:sp>
      <p:grpSp>
        <p:nvGrpSpPr>
          <p:cNvPr id="48" name="Group 47"/>
          <p:cNvGrpSpPr/>
          <p:nvPr/>
        </p:nvGrpSpPr>
        <p:grpSpPr>
          <a:xfrm>
            <a:off x="12133924" y="17883988"/>
            <a:ext cx="6739608" cy="647801"/>
            <a:chOff x="11516076" y="7285160"/>
            <a:chExt cx="3100162" cy="222441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11516076" y="7389296"/>
              <a:ext cx="3099061" cy="708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763677">
              <a:off x="140490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763677">
              <a:off x="13424903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763677">
              <a:off x="1279781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763677">
              <a:off x="121736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763677">
              <a:off x="13737974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763677">
              <a:off x="13113828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763677">
              <a:off x="12486745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763677">
              <a:off x="14339452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763677">
              <a:off x="14616238" y="7285167"/>
              <a:ext cx="0" cy="20825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51423">
              <a:off x="11524560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51423">
              <a:off x="11838887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51423">
              <a:off x="11517738" y="7285160"/>
              <a:ext cx="0" cy="22244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9388289" y="18945262"/>
            <a:ext cx="12455821" cy="1279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550"/>
              <a:t>How much variation is there in your course at the moment? </a:t>
            </a:r>
            <a:r>
              <a:rPr lang="en-GB" sz="2550"/>
              <a:t>(Colour 1)</a:t>
            </a:r>
          </a:p>
          <a:p>
            <a:pPr algn="ctr"/>
            <a:r>
              <a:rPr lang="en-US" sz="2550"/>
              <a:t>What would be the desired situation? </a:t>
            </a:r>
            <a:r>
              <a:rPr lang="en-GB" sz="2550"/>
              <a:t>(Colour 2)</a:t>
            </a:r>
            <a:endParaRPr lang="en-GB" sz="2550">
              <a:cs typeface="Calibri"/>
            </a:endParaRPr>
          </a:p>
          <a:p>
            <a:pPr algn="ctr"/>
            <a:r>
              <a:rPr lang="en-US" sz="2550"/>
              <a:t>How varied is the course after completing this workshop? </a:t>
            </a:r>
            <a:r>
              <a:rPr lang="en-GB" sz="2550"/>
              <a:t>(Colour 3)</a:t>
            </a:r>
            <a:endParaRPr lang="en-GB" sz="2550">
              <a:cs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122418" y="17896404"/>
            <a:ext cx="3745415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6"/>
              <a:t>During contact hours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92282" y="17896404"/>
            <a:ext cx="3872478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6"/>
              <a:t>Outside contact hours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895219" y="18389973"/>
            <a:ext cx="5447729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6" b="1"/>
              <a:t>Variety in learning activities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349362" y="1415475"/>
            <a:ext cx="5664466" cy="764055"/>
          </a:xfrm>
          <a:prstGeom prst="rect">
            <a:avLst/>
          </a:prstGeom>
          <a:solidFill>
            <a:srgbClr val="A2F5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365"/>
              <a:t>Knowledge acquisition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122419" y="11942445"/>
            <a:ext cx="4297541" cy="764055"/>
          </a:xfrm>
          <a:prstGeom prst="rect">
            <a:avLst/>
          </a:prstGeom>
          <a:solidFill>
            <a:srgbClr val="F8807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350" dirty="0"/>
              <a:t>Investigation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5165872" y="9570150"/>
            <a:ext cx="3723779" cy="764055"/>
          </a:xfrm>
          <a:prstGeom prst="rect">
            <a:avLst/>
          </a:prstGeom>
          <a:solidFill>
            <a:srgbClr val="7AAE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365"/>
              <a:t>Discussion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74430" y="7671736"/>
            <a:ext cx="11934691" cy="8112236"/>
            <a:chOff x="29689" y="2460423"/>
            <a:chExt cx="3827607" cy="26016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785" r="-1"/>
            <a:stretch/>
          </p:blipFill>
          <p:spPr>
            <a:xfrm>
              <a:off x="29689" y="2460423"/>
              <a:ext cx="3827607" cy="260169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22222" y="4532108"/>
              <a:ext cx="879659" cy="2142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3742" b="1"/>
                <a:t>@ABC_LD</a:t>
              </a:r>
            </a:p>
          </p:txBody>
        </p:sp>
      </p:grpSp>
      <p:pic>
        <p:nvPicPr>
          <p:cNvPr id="41" name="Afbeelding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14986" r="7364" b="14986"/>
          <a:stretch/>
        </p:blipFill>
        <p:spPr>
          <a:xfrm>
            <a:off x="27234419" y="25850399"/>
            <a:ext cx="5760392" cy="33598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Afbeelding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14986" r="7364" b="14986"/>
          <a:stretch/>
        </p:blipFill>
        <p:spPr>
          <a:xfrm>
            <a:off x="27709611" y="26325590"/>
            <a:ext cx="5760392" cy="33598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Afbeelding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14986" r="7364" b="14986"/>
          <a:stretch/>
        </p:blipFill>
        <p:spPr>
          <a:xfrm>
            <a:off x="28184803" y="26800782"/>
            <a:ext cx="5760392" cy="33598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E44BD82-D2BE-D1FF-7DF4-37DA89CD19D5}"/>
              </a:ext>
            </a:extLst>
          </p:cNvPr>
          <p:cNvSpPr txBox="1"/>
          <p:nvPr/>
        </p:nvSpPr>
        <p:spPr>
          <a:xfrm>
            <a:off x="17327630" y="16775665"/>
            <a:ext cx="184731" cy="49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588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41C7BE-84AF-5ADE-0E2D-27748CA3B173}"/>
              </a:ext>
            </a:extLst>
          </p:cNvPr>
          <p:cNvSpPr txBox="1"/>
          <p:nvPr/>
        </p:nvSpPr>
        <p:spPr>
          <a:xfrm>
            <a:off x="11099769" y="16816927"/>
            <a:ext cx="184731" cy="49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588"/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212EBCC2-DD0F-4094-8141-635D645DB824}"/>
              </a:ext>
            </a:extLst>
          </p:cNvPr>
          <p:cNvSpPr txBox="1"/>
          <p:nvPr/>
        </p:nvSpPr>
        <p:spPr>
          <a:xfrm>
            <a:off x="12659194" y="6729231"/>
            <a:ext cx="3794025" cy="7640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365" err="1"/>
              <a:t>Reflection</a:t>
            </a:r>
            <a:endParaRPr lang="nl-NL" sz="4365"/>
          </a:p>
        </p:txBody>
      </p:sp>
      <p:pic>
        <p:nvPicPr>
          <p:cNvPr id="85" name="Afbeelding 84">
            <a:extLst>
              <a:ext uri="{FF2B5EF4-FFF2-40B4-BE49-F238E27FC236}">
                <a16:creationId xmlns:a16="http://schemas.microsoft.com/office/drawing/2014/main" id="{FD045C66-9BE0-415D-A604-C89F2BEE6C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3" b="12933"/>
          <a:stretch/>
        </p:blipFill>
        <p:spPr bwMode="auto">
          <a:xfrm>
            <a:off x="17037458" y="2619874"/>
            <a:ext cx="8555430" cy="9361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4570041" y="3817406"/>
            <a:ext cx="3794025" cy="764055"/>
          </a:xfrm>
          <a:prstGeom prst="rect">
            <a:avLst/>
          </a:prstGeom>
          <a:solidFill>
            <a:srgbClr val="BDEA7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350" dirty="0"/>
              <a:t>Production</a:t>
            </a:r>
            <a:endParaRPr lang="en-GB" sz="4365" dirty="0"/>
          </a:p>
        </p:txBody>
      </p:sp>
      <p:sp>
        <p:nvSpPr>
          <p:cNvPr id="75" name="TextBox 74"/>
          <p:cNvSpPr txBox="1"/>
          <p:nvPr/>
        </p:nvSpPr>
        <p:spPr>
          <a:xfrm>
            <a:off x="13849414" y="9781432"/>
            <a:ext cx="5715023" cy="761747"/>
          </a:xfrm>
          <a:prstGeom prst="rect">
            <a:avLst/>
          </a:prstGeom>
          <a:solidFill>
            <a:srgbClr val="BB98D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4350" dirty="0" err="1"/>
              <a:t>Practice</a:t>
            </a:r>
            <a:endParaRPr lang="en-US" dirty="0" err="1"/>
          </a:p>
        </p:txBody>
      </p:sp>
      <p:sp>
        <p:nvSpPr>
          <p:cNvPr id="77" name="TextBox 76"/>
          <p:cNvSpPr txBox="1"/>
          <p:nvPr/>
        </p:nvSpPr>
        <p:spPr>
          <a:xfrm>
            <a:off x="24691230" y="3542837"/>
            <a:ext cx="4198421" cy="764055"/>
          </a:xfrm>
          <a:prstGeom prst="rect">
            <a:avLst/>
          </a:prstGeom>
          <a:solidFill>
            <a:srgbClr val="FFD21A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350"/>
              <a:t>Collaboration</a:t>
            </a:r>
            <a:endParaRPr lang="en-GB" sz="4365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182E6-E195-519E-C2F3-61425F9F9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703" y="130902"/>
            <a:ext cx="8001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95D089-4C67-25D4-B436-3A76FB58E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939" y="130902"/>
            <a:ext cx="8151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3A25712-C817-7249-8B71-C0FC5F22C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348" y="130902"/>
            <a:ext cx="78754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ter: 4 punten 10">
            <a:extLst>
              <a:ext uri="{FF2B5EF4-FFF2-40B4-BE49-F238E27FC236}">
                <a16:creationId xmlns:a16="http://schemas.microsoft.com/office/drawing/2014/main" id="{473B7975-1829-133D-2EC2-CF5CC2B95D58}"/>
              </a:ext>
            </a:extLst>
          </p:cNvPr>
          <p:cNvSpPr/>
          <p:nvPr/>
        </p:nvSpPr>
        <p:spPr>
          <a:xfrm>
            <a:off x="-1455320" y="2742561"/>
            <a:ext cx="914400" cy="10058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ter: 4 punten 11">
            <a:extLst>
              <a:ext uri="{FF2B5EF4-FFF2-40B4-BE49-F238E27FC236}">
                <a16:creationId xmlns:a16="http://schemas.microsoft.com/office/drawing/2014/main" id="{3A9CBF09-7E63-B039-0AA9-D105916A0BCC}"/>
              </a:ext>
            </a:extLst>
          </p:cNvPr>
          <p:cNvSpPr/>
          <p:nvPr/>
        </p:nvSpPr>
        <p:spPr>
          <a:xfrm>
            <a:off x="-1428477" y="11104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ter: 4 punten 12">
            <a:extLst>
              <a:ext uri="{FF2B5EF4-FFF2-40B4-BE49-F238E27FC236}">
                <a16:creationId xmlns:a16="http://schemas.microsoft.com/office/drawing/2014/main" id="{5B103E08-4788-0A39-5875-7A03036426BA}"/>
              </a:ext>
            </a:extLst>
          </p:cNvPr>
          <p:cNvSpPr/>
          <p:nvPr/>
        </p:nvSpPr>
        <p:spPr>
          <a:xfrm>
            <a:off x="-1427409" y="5267850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ter: 4 punten 13">
            <a:extLst>
              <a:ext uri="{FF2B5EF4-FFF2-40B4-BE49-F238E27FC236}">
                <a16:creationId xmlns:a16="http://schemas.microsoft.com/office/drawing/2014/main" id="{89162123-8999-6021-AFE7-3A217EC4BCDB}"/>
              </a:ext>
            </a:extLst>
          </p:cNvPr>
          <p:cNvSpPr/>
          <p:nvPr/>
        </p:nvSpPr>
        <p:spPr>
          <a:xfrm>
            <a:off x="-2866431" y="51319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er: 4 punten 14">
            <a:extLst>
              <a:ext uri="{FF2B5EF4-FFF2-40B4-BE49-F238E27FC236}">
                <a16:creationId xmlns:a16="http://schemas.microsoft.com/office/drawing/2014/main" id="{3C08DC5D-C2C0-9632-640D-50E4522C1894}"/>
              </a:ext>
            </a:extLst>
          </p:cNvPr>
          <p:cNvSpPr/>
          <p:nvPr/>
        </p:nvSpPr>
        <p:spPr>
          <a:xfrm>
            <a:off x="-2714031" y="52843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er: 4 punten 15">
            <a:extLst>
              <a:ext uri="{FF2B5EF4-FFF2-40B4-BE49-F238E27FC236}">
                <a16:creationId xmlns:a16="http://schemas.microsoft.com/office/drawing/2014/main" id="{8ED19836-67EB-71DC-B13C-57F472B47ECF}"/>
              </a:ext>
            </a:extLst>
          </p:cNvPr>
          <p:cNvSpPr/>
          <p:nvPr/>
        </p:nvSpPr>
        <p:spPr>
          <a:xfrm>
            <a:off x="-2561631" y="54367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Ster: 4 punten 16">
            <a:extLst>
              <a:ext uri="{FF2B5EF4-FFF2-40B4-BE49-F238E27FC236}">
                <a16:creationId xmlns:a16="http://schemas.microsoft.com/office/drawing/2014/main" id="{0055BF33-FB5C-F53A-1933-093D52AD8E2B}"/>
              </a:ext>
            </a:extLst>
          </p:cNvPr>
          <p:cNvSpPr/>
          <p:nvPr/>
        </p:nvSpPr>
        <p:spPr>
          <a:xfrm>
            <a:off x="-2409231" y="55891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Ster: 4 punten 17">
            <a:extLst>
              <a:ext uri="{FF2B5EF4-FFF2-40B4-BE49-F238E27FC236}">
                <a16:creationId xmlns:a16="http://schemas.microsoft.com/office/drawing/2014/main" id="{1B28707E-EC6E-908F-F21B-8B941086683E}"/>
              </a:ext>
            </a:extLst>
          </p:cNvPr>
          <p:cNvSpPr/>
          <p:nvPr/>
        </p:nvSpPr>
        <p:spPr>
          <a:xfrm>
            <a:off x="-2256831" y="57415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Ster: 4 punten 18">
            <a:extLst>
              <a:ext uri="{FF2B5EF4-FFF2-40B4-BE49-F238E27FC236}">
                <a16:creationId xmlns:a16="http://schemas.microsoft.com/office/drawing/2014/main" id="{6491D51F-ED12-68B4-78A7-BFA82A4B9924}"/>
              </a:ext>
            </a:extLst>
          </p:cNvPr>
          <p:cNvSpPr/>
          <p:nvPr/>
        </p:nvSpPr>
        <p:spPr>
          <a:xfrm>
            <a:off x="-2104431" y="58939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Ster: 4 punten 19">
            <a:extLst>
              <a:ext uri="{FF2B5EF4-FFF2-40B4-BE49-F238E27FC236}">
                <a16:creationId xmlns:a16="http://schemas.microsoft.com/office/drawing/2014/main" id="{988FAA33-B8C9-62E4-93F1-D764F768EE72}"/>
              </a:ext>
            </a:extLst>
          </p:cNvPr>
          <p:cNvSpPr/>
          <p:nvPr/>
        </p:nvSpPr>
        <p:spPr>
          <a:xfrm>
            <a:off x="-1952031" y="60463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Ster: 4 punten 20">
            <a:extLst>
              <a:ext uri="{FF2B5EF4-FFF2-40B4-BE49-F238E27FC236}">
                <a16:creationId xmlns:a16="http://schemas.microsoft.com/office/drawing/2014/main" id="{78C902BC-A03E-B849-7EB1-FDC624C5750A}"/>
              </a:ext>
            </a:extLst>
          </p:cNvPr>
          <p:cNvSpPr/>
          <p:nvPr/>
        </p:nvSpPr>
        <p:spPr>
          <a:xfrm>
            <a:off x="-1799631" y="6198778"/>
            <a:ext cx="914400" cy="914400"/>
          </a:xfrm>
          <a:prstGeom prst="star4">
            <a:avLst/>
          </a:prstGeom>
          <a:solidFill>
            <a:srgbClr val="00B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Ster: 4 punten 21">
            <a:extLst>
              <a:ext uri="{FF2B5EF4-FFF2-40B4-BE49-F238E27FC236}">
                <a16:creationId xmlns:a16="http://schemas.microsoft.com/office/drawing/2014/main" id="{88A7E32B-2BE6-9B6C-3FEF-13138FCA94E1}"/>
              </a:ext>
            </a:extLst>
          </p:cNvPr>
          <p:cNvSpPr/>
          <p:nvPr/>
        </p:nvSpPr>
        <p:spPr>
          <a:xfrm>
            <a:off x="-2786187" y="2686193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Ster: 4 punten 22">
            <a:extLst>
              <a:ext uri="{FF2B5EF4-FFF2-40B4-BE49-F238E27FC236}">
                <a16:creationId xmlns:a16="http://schemas.microsoft.com/office/drawing/2014/main" id="{CE173728-526D-20CB-5087-C371D46E936C}"/>
              </a:ext>
            </a:extLst>
          </p:cNvPr>
          <p:cNvSpPr/>
          <p:nvPr/>
        </p:nvSpPr>
        <p:spPr>
          <a:xfrm>
            <a:off x="-2633787" y="2838593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ter: 4 punten 23">
            <a:extLst>
              <a:ext uri="{FF2B5EF4-FFF2-40B4-BE49-F238E27FC236}">
                <a16:creationId xmlns:a16="http://schemas.microsoft.com/office/drawing/2014/main" id="{840C77D6-B88A-F465-A123-DDCF255A6E3F}"/>
              </a:ext>
            </a:extLst>
          </p:cNvPr>
          <p:cNvSpPr/>
          <p:nvPr/>
        </p:nvSpPr>
        <p:spPr>
          <a:xfrm>
            <a:off x="-2481387" y="2990993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Ster: 4 punten 24">
            <a:extLst>
              <a:ext uri="{FF2B5EF4-FFF2-40B4-BE49-F238E27FC236}">
                <a16:creationId xmlns:a16="http://schemas.microsoft.com/office/drawing/2014/main" id="{BBBE03AD-F356-C94F-35A8-5BAA2D98CF82}"/>
              </a:ext>
            </a:extLst>
          </p:cNvPr>
          <p:cNvSpPr/>
          <p:nvPr/>
        </p:nvSpPr>
        <p:spPr>
          <a:xfrm>
            <a:off x="-2328987" y="3143393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ter: 4 punten 25">
            <a:extLst>
              <a:ext uri="{FF2B5EF4-FFF2-40B4-BE49-F238E27FC236}">
                <a16:creationId xmlns:a16="http://schemas.microsoft.com/office/drawing/2014/main" id="{115865D5-C57E-7240-6554-845B0D92C4CF}"/>
              </a:ext>
            </a:extLst>
          </p:cNvPr>
          <p:cNvSpPr/>
          <p:nvPr/>
        </p:nvSpPr>
        <p:spPr>
          <a:xfrm>
            <a:off x="-2176587" y="3295793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ter: 4 punten 26">
            <a:extLst>
              <a:ext uri="{FF2B5EF4-FFF2-40B4-BE49-F238E27FC236}">
                <a16:creationId xmlns:a16="http://schemas.microsoft.com/office/drawing/2014/main" id="{60ED1733-6235-5E83-22F4-359009C02BE9}"/>
              </a:ext>
            </a:extLst>
          </p:cNvPr>
          <p:cNvSpPr/>
          <p:nvPr/>
        </p:nvSpPr>
        <p:spPr>
          <a:xfrm>
            <a:off x="-2024187" y="3448193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ter: 4 punten 27">
            <a:extLst>
              <a:ext uri="{FF2B5EF4-FFF2-40B4-BE49-F238E27FC236}">
                <a16:creationId xmlns:a16="http://schemas.microsoft.com/office/drawing/2014/main" id="{2653B826-216D-A60C-56B9-125F2521B96C}"/>
              </a:ext>
            </a:extLst>
          </p:cNvPr>
          <p:cNvSpPr/>
          <p:nvPr/>
        </p:nvSpPr>
        <p:spPr>
          <a:xfrm>
            <a:off x="-1871787" y="3600593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Ster: 4 punten 28">
            <a:extLst>
              <a:ext uri="{FF2B5EF4-FFF2-40B4-BE49-F238E27FC236}">
                <a16:creationId xmlns:a16="http://schemas.microsoft.com/office/drawing/2014/main" id="{19F404FA-F19D-1E20-B934-D4D584A74C3C}"/>
              </a:ext>
            </a:extLst>
          </p:cNvPr>
          <p:cNvSpPr/>
          <p:nvPr/>
        </p:nvSpPr>
        <p:spPr>
          <a:xfrm>
            <a:off x="-2532499" y="4592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Ster: 4 punten 29">
            <a:extLst>
              <a:ext uri="{FF2B5EF4-FFF2-40B4-BE49-F238E27FC236}">
                <a16:creationId xmlns:a16="http://schemas.microsoft.com/office/drawing/2014/main" id="{F826FE1A-3F92-A705-02B0-9D92DB279388}"/>
              </a:ext>
            </a:extLst>
          </p:cNvPr>
          <p:cNvSpPr/>
          <p:nvPr/>
        </p:nvSpPr>
        <p:spPr>
          <a:xfrm>
            <a:off x="-2380099" y="6116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Ster: 4 punten 30">
            <a:extLst>
              <a:ext uri="{FF2B5EF4-FFF2-40B4-BE49-F238E27FC236}">
                <a16:creationId xmlns:a16="http://schemas.microsoft.com/office/drawing/2014/main" id="{A32CC60A-303E-CFF7-ABE5-9F1F6E74AFC5}"/>
              </a:ext>
            </a:extLst>
          </p:cNvPr>
          <p:cNvSpPr/>
          <p:nvPr/>
        </p:nvSpPr>
        <p:spPr>
          <a:xfrm>
            <a:off x="-2227699" y="7640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Ster: 4 punten 31">
            <a:extLst>
              <a:ext uri="{FF2B5EF4-FFF2-40B4-BE49-F238E27FC236}">
                <a16:creationId xmlns:a16="http://schemas.microsoft.com/office/drawing/2014/main" id="{6FF2E625-CCE5-B934-694C-90F85BECF5ED}"/>
              </a:ext>
            </a:extLst>
          </p:cNvPr>
          <p:cNvSpPr/>
          <p:nvPr/>
        </p:nvSpPr>
        <p:spPr>
          <a:xfrm>
            <a:off x="-2075299" y="9164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ter: 4 punten 32">
            <a:extLst>
              <a:ext uri="{FF2B5EF4-FFF2-40B4-BE49-F238E27FC236}">
                <a16:creationId xmlns:a16="http://schemas.microsoft.com/office/drawing/2014/main" id="{AB433417-10F3-4AB4-85A8-189FEFDC19BE}"/>
              </a:ext>
            </a:extLst>
          </p:cNvPr>
          <p:cNvSpPr/>
          <p:nvPr/>
        </p:nvSpPr>
        <p:spPr>
          <a:xfrm>
            <a:off x="-1922899" y="10688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Ster: 4 punten 33">
            <a:extLst>
              <a:ext uri="{FF2B5EF4-FFF2-40B4-BE49-F238E27FC236}">
                <a16:creationId xmlns:a16="http://schemas.microsoft.com/office/drawing/2014/main" id="{1A76253A-3AD3-E716-33EE-6FAC5ECD34C3}"/>
              </a:ext>
            </a:extLst>
          </p:cNvPr>
          <p:cNvSpPr/>
          <p:nvPr/>
        </p:nvSpPr>
        <p:spPr>
          <a:xfrm>
            <a:off x="-1770499" y="12212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Ster: 4 punten 34">
            <a:extLst>
              <a:ext uri="{FF2B5EF4-FFF2-40B4-BE49-F238E27FC236}">
                <a16:creationId xmlns:a16="http://schemas.microsoft.com/office/drawing/2014/main" id="{49EAB028-D5FB-1609-CAA6-B30A309A11E9}"/>
              </a:ext>
            </a:extLst>
          </p:cNvPr>
          <p:cNvSpPr/>
          <p:nvPr/>
        </p:nvSpPr>
        <p:spPr>
          <a:xfrm>
            <a:off x="-1618099" y="1373651"/>
            <a:ext cx="914400" cy="100584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Gratis vector twitter nieuw 2023 x-logo op witte achtergrondvector">
            <a:extLst>
              <a:ext uri="{FF2B5EF4-FFF2-40B4-BE49-F238E27FC236}">
                <a16:creationId xmlns:a16="http://schemas.microsoft.com/office/drawing/2014/main" id="{B6C70606-C77B-0623-C254-92E7E209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56" y="8616665"/>
            <a:ext cx="749007" cy="7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1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71" y="477210"/>
            <a:ext cx="26112371" cy="4133179"/>
          </a:xfrm>
        </p:spPr>
        <p:txBody>
          <a:bodyPr>
            <a:normAutofit/>
          </a:bodyPr>
          <a:lstStyle/>
          <a:p>
            <a:r>
              <a:rPr lang="nl-NL" sz="13700">
                <a:solidFill>
                  <a:srgbClr val="004E92"/>
                </a:solidFill>
              </a:rPr>
              <a:t>Digital storyboard: </a:t>
            </a:r>
            <a:r>
              <a:rPr lang="nl-NL" sz="13700" err="1">
                <a:solidFill>
                  <a:srgbClr val="004E92"/>
                </a:solidFill>
              </a:rPr>
              <a:t>learning</a:t>
            </a:r>
            <a:r>
              <a:rPr lang="nl-NL" sz="13700">
                <a:solidFill>
                  <a:srgbClr val="004E92"/>
                </a:solidFill>
              </a:rPr>
              <a:t> </a:t>
            </a:r>
            <a:r>
              <a:rPr lang="nl-NL" sz="13700" err="1">
                <a:solidFill>
                  <a:srgbClr val="004E92"/>
                </a:solidFill>
              </a:rPr>
              <a:t>activities</a:t>
            </a:r>
            <a:endParaRPr lang="nl-NL" sz="13700">
              <a:solidFill>
                <a:srgbClr val="004E9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12470" indent="-712470"/>
            <a:r>
              <a:rPr lang="nl-NL" sz="8000" err="1"/>
              <a:t>Use</a:t>
            </a:r>
            <a:r>
              <a:rPr lang="nl-NL" sz="8000"/>
              <a:t> </a:t>
            </a:r>
            <a:r>
              <a:rPr lang="nl-NL" sz="8000" err="1"/>
              <a:t>the</a:t>
            </a:r>
            <a:r>
              <a:rPr lang="nl-NL" sz="8000"/>
              <a:t> cards </a:t>
            </a:r>
            <a:r>
              <a:rPr lang="nl-NL" sz="8000" err="1"/>
              <a:t>to</a:t>
            </a:r>
            <a:r>
              <a:rPr lang="nl-NL" sz="8000"/>
              <a:t> </a:t>
            </a:r>
            <a:r>
              <a:rPr lang="nl-NL" sz="8000" err="1"/>
              <a:t>read</a:t>
            </a:r>
            <a:r>
              <a:rPr lang="nl-NL" sz="8000"/>
              <a:t> about different </a:t>
            </a:r>
            <a:r>
              <a:rPr lang="nl-NL" sz="8000" err="1"/>
              <a:t>the</a:t>
            </a:r>
            <a:r>
              <a:rPr lang="nl-NL" sz="8000"/>
              <a:t> </a:t>
            </a:r>
            <a:r>
              <a:rPr lang="nl-NL" sz="8000" err="1"/>
              <a:t>learning</a:t>
            </a:r>
            <a:r>
              <a:rPr lang="nl-NL" sz="8000"/>
              <a:t> </a:t>
            </a:r>
            <a:r>
              <a:rPr lang="nl-NL" sz="8000" err="1"/>
              <a:t>activities</a:t>
            </a:r>
            <a:r>
              <a:rPr lang="nl-NL" sz="8000"/>
              <a:t>.</a:t>
            </a:r>
          </a:p>
          <a:p>
            <a:pPr marL="2138045" lvl="1" indent="-712470"/>
            <a:r>
              <a:rPr lang="nl-NL" sz="7000" err="1"/>
              <a:t>If</a:t>
            </a:r>
            <a:r>
              <a:rPr lang="nl-NL" sz="7000"/>
              <a:t> </a:t>
            </a:r>
            <a:r>
              <a:rPr lang="nl-NL" sz="7000" err="1"/>
              <a:t>you</a:t>
            </a:r>
            <a:r>
              <a:rPr lang="nl-NL" sz="7000"/>
              <a:t> </a:t>
            </a:r>
            <a:r>
              <a:rPr lang="nl-NL" sz="7000" err="1"/>
              <a:t>don't</a:t>
            </a:r>
            <a:r>
              <a:rPr lang="nl-NL" sz="7000"/>
              <a:t> have a hard-copy of </a:t>
            </a:r>
            <a:r>
              <a:rPr lang="nl-NL" sz="7000" err="1"/>
              <a:t>the</a:t>
            </a:r>
            <a:r>
              <a:rPr lang="nl-NL" sz="7000"/>
              <a:t> cards </a:t>
            </a:r>
            <a:r>
              <a:rPr lang="nl-NL" sz="7000" err="1"/>
              <a:t>yet</a:t>
            </a:r>
            <a:r>
              <a:rPr lang="nl-NL" sz="7000"/>
              <a:t>, </a:t>
            </a:r>
            <a:r>
              <a:rPr lang="nl-NL" sz="7000" err="1"/>
              <a:t>please</a:t>
            </a:r>
            <a:r>
              <a:rPr lang="nl-NL" sz="7000"/>
              <a:t> </a:t>
            </a:r>
            <a:r>
              <a:rPr lang="nl-NL" sz="7000" err="1"/>
              <a:t>request</a:t>
            </a:r>
            <a:r>
              <a:rPr lang="nl-NL" sz="7000"/>
              <a:t> </a:t>
            </a:r>
            <a:r>
              <a:rPr lang="nl-NL" sz="7000" err="1"/>
              <a:t>them</a:t>
            </a:r>
            <a:r>
              <a:rPr lang="nl-NL" sz="7000"/>
              <a:t> </a:t>
            </a:r>
            <a:r>
              <a:rPr lang="nl-NL" sz="7000" err="1"/>
              <a:t>by</a:t>
            </a:r>
            <a:r>
              <a:rPr lang="nl-NL" sz="7000"/>
              <a:t> </a:t>
            </a:r>
            <a:r>
              <a:rPr lang="nl-NL" sz="7000" err="1"/>
              <a:t>sending</a:t>
            </a:r>
            <a:r>
              <a:rPr lang="nl-NL" sz="7000"/>
              <a:t> </a:t>
            </a:r>
            <a:r>
              <a:rPr lang="nl-NL" sz="7000" err="1"/>
              <a:t>an</a:t>
            </a:r>
            <a:r>
              <a:rPr lang="nl-NL" sz="7000"/>
              <a:t> email </a:t>
            </a:r>
            <a:r>
              <a:rPr lang="nl-NL" sz="7000" err="1"/>
              <a:t>to</a:t>
            </a:r>
            <a:r>
              <a:rPr lang="nl-NL" sz="7000"/>
              <a:t> </a:t>
            </a:r>
            <a:r>
              <a:rPr lang="nl-NL" sz="7000">
                <a:solidFill>
                  <a:srgbClr val="004E9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tlc-fgw@uva.nl</a:t>
            </a:r>
            <a:r>
              <a:rPr lang="nl-NL" sz="7000">
                <a:solidFill>
                  <a:srgbClr val="004E92"/>
                </a:solidFill>
              </a:rPr>
              <a:t> </a:t>
            </a:r>
            <a:endParaRPr lang="nl-NL" sz="7000">
              <a:solidFill>
                <a:srgbClr val="004E92"/>
              </a:solidFill>
              <a:ea typeface="Calibri" panose="020F0502020204030204"/>
              <a:cs typeface="Calibri" panose="020F0502020204030204"/>
            </a:endParaRPr>
          </a:p>
          <a:p>
            <a:pPr marL="712470" indent="-712470"/>
            <a:r>
              <a:rPr lang="nl-NL" sz="8000"/>
              <a:t>In </a:t>
            </a:r>
            <a:r>
              <a:rPr lang="nl-NL" sz="8000" err="1"/>
              <a:t>the</a:t>
            </a:r>
            <a:r>
              <a:rPr lang="nl-NL" sz="8000"/>
              <a:t> next slide, drag a digital card </a:t>
            </a:r>
            <a:r>
              <a:rPr lang="nl-NL" sz="8000" err="1"/>
              <a:t>to</a:t>
            </a:r>
            <a:r>
              <a:rPr lang="nl-NL" sz="8000"/>
              <a:t> </a:t>
            </a:r>
            <a:r>
              <a:rPr lang="nl-NL" sz="8000" err="1"/>
              <a:t>the</a:t>
            </a:r>
            <a:r>
              <a:rPr lang="nl-NL" sz="8000"/>
              <a:t> </a:t>
            </a:r>
            <a:r>
              <a:rPr lang="nl-NL" sz="8000" err="1"/>
              <a:t>corresponding</a:t>
            </a:r>
            <a:r>
              <a:rPr lang="nl-NL" sz="8000"/>
              <a:t> week </a:t>
            </a:r>
            <a:r>
              <a:rPr lang="nl-NL" sz="8000" err="1"/>
              <a:t>number</a:t>
            </a:r>
            <a:r>
              <a:rPr lang="nl-NL" sz="8000"/>
              <a:t> </a:t>
            </a:r>
            <a:r>
              <a:rPr lang="nl-NL" sz="8000" err="1"/>
              <a:t>and</a:t>
            </a:r>
            <a:r>
              <a:rPr lang="nl-NL" sz="8000"/>
              <a:t> </a:t>
            </a:r>
            <a:r>
              <a:rPr lang="nl-NL" sz="8000" err="1"/>
              <a:t>place</a:t>
            </a:r>
            <a:r>
              <a:rPr lang="nl-NL" sz="8000"/>
              <a:t> </a:t>
            </a:r>
            <a:r>
              <a:rPr lang="nl-NL" sz="8000" err="1"/>
              <a:t>it</a:t>
            </a:r>
            <a:r>
              <a:rPr lang="nl-NL" sz="8000"/>
              <a:t> ‘</a:t>
            </a:r>
            <a:r>
              <a:rPr lang="nl-NL" sz="8000" err="1"/>
              <a:t>inside</a:t>
            </a:r>
            <a:r>
              <a:rPr lang="nl-NL" sz="8000"/>
              <a:t>’ or ‘</a:t>
            </a:r>
            <a:r>
              <a:rPr lang="nl-NL" sz="8000" err="1"/>
              <a:t>outside</a:t>
            </a:r>
            <a:r>
              <a:rPr lang="nl-NL" sz="8000"/>
              <a:t>’ </a:t>
            </a:r>
            <a:r>
              <a:rPr lang="nl-NL" sz="8000" err="1"/>
              <a:t>the</a:t>
            </a:r>
            <a:r>
              <a:rPr lang="nl-NL" sz="8000"/>
              <a:t> contact </a:t>
            </a:r>
            <a:r>
              <a:rPr lang="nl-NL" sz="8000" err="1"/>
              <a:t>hours</a:t>
            </a:r>
            <a:r>
              <a:rPr lang="nl-NL" sz="8000"/>
              <a:t>.</a:t>
            </a:r>
            <a:endParaRPr lang="nl-NL" sz="800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7000"/>
              <a:t>At </a:t>
            </a:r>
            <a:r>
              <a:rPr lang="nl-NL" sz="7000" err="1"/>
              <a:t>times</a:t>
            </a:r>
            <a:r>
              <a:rPr lang="nl-NL" sz="7000"/>
              <a:t> a card </a:t>
            </a:r>
            <a:r>
              <a:rPr lang="nl-NL" sz="7000" err="1"/>
              <a:t>might</a:t>
            </a:r>
            <a:r>
              <a:rPr lang="nl-NL" sz="7000"/>
              <a:t> </a:t>
            </a:r>
            <a:r>
              <a:rPr lang="nl-NL" sz="7000" err="1"/>
              <a:t>need</a:t>
            </a:r>
            <a:r>
              <a:rPr lang="nl-NL" sz="7000"/>
              <a:t> </a:t>
            </a:r>
            <a:r>
              <a:rPr lang="nl-NL" sz="7000" err="1"/>
              <a:t>to</a:t>
            </a:r>
            <a:r>
              <a:rPr lang="nl-NL" sz="7000"/>
              <a:t> </a:t>
            </a:r>
            <a:r>
              <a:rPr lang="nl-NL" sz="7000" err="1"/>
              <a:t>be</a:t>
            </a:r>
            <a:r>
              <a:rPr lang="nl-NL" sz="7000"/>
              <a:t> </a:t>
            </a:r>
            <a:r>
              <a:rPr lang="nl-NL" sz="7000" err="1"/>
              <a:t>brought</a:t>
            </a:r>
            <a:r>
              <a:rPr lang="nl-NL" sz="7000"/>
              <a:t> </a:t>
            </a:r>
            <a:r>
              <a:rPr lang="nl-NL" sz="7000" err="1"/>
              <a:t>to</a:t>
            </a:r>
            <a:r>
              <a:rPr lang="nl-NL" sz="7000"/>
              <a:t> </a:t>
            </a:r>
            <a:r>
              <a:rPr lang="nl-NL" sz="7000" err="1"/>
              <a:t>the</a:t>
            </a:r>
            <a:r>
              <a:rPr lang="nl-NL" sz="7000"/>
              <a:t> </a:t>
            </a:r>
            <a:r>
              <a:rPr lang="nl-NL" sz="7000" err="1"/>
              <a:t>foreground</a:t>
            </a:r>
            <a:r>
              <a:rPr lang="nl-NL" sz="7000"/>
              <a:t>: </a:t>
            </a:r>
            <a:r>
              <a:rPr lang="nl-NL" sz="7000" i="1"/>
              <a:t>right-click &gt; </a:t>
            </a:r>
            <a:r>
              <a:rPr lang="nl-NL" sz="7000" i="1" err="1"/>
              <a:t>bring</a:t>
            </a:r>
            <a:r>
              <a:rPr lang="nl-NL" sz="7000" i="1"/>
              <a:t> </a:t>
            </a:r>
            <a:r>
              <a:rPr lang="nl-NL" sz="7000" i="1" err="1"/>
              <a:t>to</a:t>
            </a:r>
            <a:r>
              <a:rPr lang="nl-NL" sz="7000" i="1"/>
              <a:t> </a:t>
            </a:r>
            <a:r>
              <a:rPr lang="nl-NL" sz="7000" i="1" err="1"/>
              <a:t>the</a:t>
            </a:r>
            <a:r>
              <a:rPr lang="nl-NL" sz="7000" i="1"/>
              <a:t> front / </a:t>
            </a:r>
            <a:r>
              <a:rPr lang="nl-NL" sz="7000" i="1" err="1"/>
              <a:t>foreground</a:t>
            </a:r>
            <a:endParaRPr lang="nl-NL" sz="7000" i="1">
              <a:cs typeface="Calibri"/>
            </a:endParaRPr>
          </a:p>
          <a:p>
            <a:pPr marL="2138045" lvl="1" indent="-712470"/>
            <a:r>
              <a:rPr lang="nl-NL" sz="7000" err="1"/>
              <a:t>Not</a:t>
            </a:r>
            <a:r>
              <a:rPr lang="nl-NL" sz="7000"/>
              <a:t> </a:t>
            </a:r>
            <a:r>
              <a:rPr lang="nl-NL" sz="7000" err="1"/>
              <a:t>enough</a:t>
            </a:r>
            <a:r>
              <a:rPr lang="nl-NL" sz="7000"/>
              <a:t> cards? </a:t>
            </a:r>
            <a:r>
              <a:rPr lang="nl-NL" sz="7000" i="1"/>
              <a:t>Copy </a:t>
            </a:r>
            <a:r>
              <a:rPr lang="nl-NL" sz="7000" err="1"/>
              <a:t>and</a:t>
            </a:r>
            <a:r>
              <a:rPr lang="nl-NL" sz="7000"/>
              <a:t> </a:t>
            </a:r>
            <a:r>
              <a:rPr lang="nl-NL" sz="7000" i="1"/>
              <a:t>paste</a:t>
            </a:r>
            <a:r>
              <a:rPr lang="nl-NL" sz="7000"/>
              <a:t> </a:t>
            </a:r>
            <a:r>
              <a:rPr lang="nl-NL" sz="7000" err="1"/>
              <a:t>the</a:t>
            </a:r>
            <a:r>
              <a:rPr lang="nl-NL" sz="7000"/>
              <a:t> card(s).</a:t>
            </a:r>
            <a:endParaRPr lang="nl-NL" sz="70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759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software, scherm&#10;&#10;Automatisch gegenereerde beschrijving">
            <a:extLst>
              <a:ext uri="{FF2B5EF4-FFF2-40B4-BE49-F238E27FC236}">
                <a16:creationId xmlns:a16="http://schemas.microsoft.com/office/drawing/2014/main" id="{D23192BE-0B15-70A1-7E8F-F78B825A6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" y="-83226"/>
            <a:ext cx="30275213" cy="21380262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476017" y="1283686"/>
            <a:ext cx="6023255" cy="1424992"/>
          </a:xfrm>
          <a:prstGeom prst="rect">
            <a:avLst/>
          </a:prstGeom>
        </p:spPr>
        <p:txBody>
          <a:bodyPr vert="horz" lIns="122739" tIns="61370" rIns="122739" bIns="6137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50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15872" y="20231278"/>
            <a:ext cx="29620788" cy="10293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122739" tIns="61370" rIns="122739" bIns="6137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BE" sz="2400" u="sng" err="1"/>
              <a:t>Notes</a:t>
            </a:r>
            <a:r>
              <a:rPr lang="nl-BE" sz="2400" u="sng"/>
              <a:t>: </a:t>
            </a:r>
            <a:r>
              <a:rPr lang="en-GB" sz="2148"/>
              <a:t>		</a:t>
            </a:r>
          </a:p>
        </p:txBody>
      </p:sp>
      <p:pic>
        <p:nvPicPr>
          <p:cNvPr id="5" name="Afbeelding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5812E519-36EB-720D-DF32-EA61FA130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465" y="303888"/>
            <a:ext cx="3360000" cy="2520000"/>
          </a:xfrm>
          <a:prstGeom prst="rect">
            <a:avLst/>
          </a:prstGeom>
        </p:spPr>
      </p:pic>
      <p:pic>
        <p:nvPicPr>
          <p:cNvPr id="13" name="Afbeelding 1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A454F44-1364-7073-53F6-A497189B8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7637" y="303888"/>
            <a:ext cx="3360000" cy="2520000"/>
          </a:xfrm>
          <a:prstGeom prst="rect">
            <a:avLst/>
          </a:prstGeom>
        </p:spPr>
      </p:pic>
      <p:pic>
        <p:nvPicPr>
          <p:cNvPr id="20" name="Afbeelding 19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92FD269E-5C53-7AAD-22AD-01FF2A363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7637" y="4730627"/>
            <a:ext cx="3360000" cy="2520000"/>
          </a:xfrm>
          <a:prstGeom prst="rect">
            <a:avLst/>
          </a:prstGeom>
        </p:spPr>
      </p:pic>
      <p:pic>
        <p:nvPicPr>
          <p:cNvPr id="22" name="Afbeelding 2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1AD59A1D-A28F-AB13-004B-6B85BFBAFD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465" y="4730627"/>
            <a:ext cx="3360000" cy="2520000"/>
          </a:xfrm>
          <a:prstGeom prst="rect">
            <a:avLst/>
          </a:prstGeom>
        </p:spPr>
      </p:pic>
      <p:pic>
        <p:nvPicPr>
          <p:cNvPr id="24" name="Afbeelding 23" descr="Afbeelding met tekst, schermopname, Lettertype, violet&#10;&#10;Automatisch gegenereerde beschrijving">
            <a:extLst>
              <a:ext uri="{FF2B5EF4-FFF2-40B4-BE49-F238E27FC236}">
                <a16:creationId xmlns:a16="http://schemas.microsoft.com/office/drawing/2014/main" id="{3559BF0F-1C81-319B-D1E6-1B7BC0720E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7637" y="9157366"/>
            <a:ext cx="3360000" cy="2520000"/>
          </a:xfrm>
          <a:prstGeom prst="rect">
            <a:avLst/>
          </a:prstGeom>
        </p:spPr>
      </p:pic>
      <p:pic>
        <p:nvPicPr>
          <p:cNvPr id="27" name="Afbeelding 2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04C8AE14-B2D6-84B6-B199-0D7AA0155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465" y="9157366"/>
            <a:ext cx="3360000" cy="2520000"/>
          </a:xfrm>
          <a:prstGeom prst="rect">
            <a:avLst/>
          </a:prstGeom>
        </p:spPr>
      </p:pic>
      <p:pic>
        <p:nvPicPr>
          <p:cNvPr id="29" name="Afbeelding 28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F826D17E-A462-FB60-DB62-6154F73DAB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7637" y="13584105"/>
            <a:ext cx="3360000" cy="2520000"/>
          </a:xfrm>
          <a:prstGeom prst="rect">
            <a:avLst/>
          </a:prstGeom>
        </p:spPr>
      </p:pic>
      <p:pic>
        <p:nvPicPr>
          <p:cNvPr id="30" name="Afbeelding 29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936D1921-8DFD-465E-3E05-BDB8EF8B4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5237" y="456288"/>
            <a:ext cx="3360000" cy="2520000"/>
          </a:xfrm>
          <a:prstGeom prst="rect">
            <a:avLst/>
          </a:prstGeom>
        </p:spPr>
      </p:pic>
      <p:pic>
        <p:nvPicPr>
          <p:cNvPr id="31" name="Afbeelding 30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11D6674A-774B-BC21-6E44-23A05E4FB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2837" y="608688"/>
            <a:ext cx="3360000" cy="2520000"/>
          </a:xfrm>
          <a:prstGeom prst="rect">
            <a:avLst/>
          </a:prstGeom>
        </p:spPr>
      </p:pic>
      <p:pic>
        <p:nvPicPr>
          <p:cNvPr id="32" name="Afbeelding 3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F6F3315B-0671-0AE5-D801-F8A6A248D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0437" y="761088"/>
            <a:ext cx="3360000" cy="2520000"/>
          </a:xfrm>
          <a:prstGeom prst="rect">
            <a:avLst/>
          </a:prstGeom>
        </p:spPr>
      </p:pic>
      <p:pic>
        <p:nvPicPr>
          <p:cNvPr id="33" name="Afbeelding 3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5F6D5C8-8007-8215-B65F-8A2D3CD09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8037" y="913488"/>
            <a:ext cx="3360000" cy="2520000"/>
          </a:xfrm>
          <a:prstGeom prst="rect">
            <a:avLst/>
          </a:prstGeom>
        </p:spPr>
      </p:pic>
      <p:pic>
        <p:nvPicPr>
          <p:cNvPr id="34" name="Afbeelding 3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1481B8E7-D7DC-BA93-E32B-0142D5E00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5637" y="1065888"/>
            <a:ext cx="3360000" cy="2520000"/>
          </a:xfrm>
          <a:prstGeom prst="rect">
            <a:avLst/>
          </a:prstGeom>
        </p:spPr>
      </p:pic>
      <p:pic>
        <p:nvPicPr>
          <p:cNvPr id="35" name="Afbeelding 3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1D7BF8EA-CAD2-D3F8-D002-76784E751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3237" y="1218288"/>
            <a:ext cx="3360000" cy="2520000"/>
          </a:xfrm>
          <a:prstGeom prst="rect">
            <a:avLst/>
          </a:prstGeom>
        </p:spPr>
      </p:pic>
      <p:pic>
        <p:nvPicPr>
          <p:cNvPr id="36" name="Afbeelding 35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D8D7CB78-EC5C-BADC-2A65-11473161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0837" y="1370688"/>
            <a:ext cx="3360000" cy="2520000"/>
          </a:xfrm>
          <a:prstGeom prst="rect">
            <a:avLst/>
          </a:prstGeom>
        </p:spPr>
      </p:pic>
      <p:pic>
        <p:nvPicPr>
          <p:cNvPr id="37" name="Afbeelding 3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8431A8A9-E6D3-C4A3-E2EC-6EE08F8EF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2065" y="456288"/>
            <a:ext cx="3360000" cy="2520000"/>
          </a:xfrm>
          <a:prstGeom prst="rect">
            <a:avLst/>
          </a:prstGeom>
        </p:spPr>
      </p:pic>
      <p:pic>
        <p:nvPicPr>
          <p:cNvPr id="38" name="Afbeelding 37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833FBC9A-4551-9569-431C-65F37123A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665" y="608688"/>
            <a:ext cx="3360000" cy="2520000"/>
          </a:xfrm>
          <a:prstGeom prst="rect">
            <a:avLst/>
          </a:prstGeom>
        </p:spPr>
      </p:pic>
      <p:pic>
        <p:nvPicPr>
          <p:cNvPr id="39" name="Afbeelding 38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1401EF46-B773-BB98-30DA-DBE45297C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7265" y="761088"/>
            <a:ext cx="3360000" cy="2520000"/>
          </a:xfrm>
          <a:prstGeom prst="rect">
            <a:avLst/>
          </a:prstGeom>
        </p:spPr>
      </p:pic>
      <p:pic>
        <p:nvPicPr>
          <p:cNvPr id="40" name="Afbeelding 39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74A23466-C92C-3E7C-FD14-33EBF13DD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4865" y="913488"/>
            <a:ext cx="3360000" cy="2520000"/>
          </a:xfrm>
          <a:prstGeom prst="rect">
            <a:avLst/>
          </a:prstGeom>
        </p:spPr>
      </p:pic>
      <p:pic>
        <p:nvPicPr>
          <p:cNvPr id="41" name="Afbeelding 40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9798DE0-10FC-D56A-80B0-96F69A5E6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2465" y="1065888"/>
            <a:ext cx="3360000" cy="2520000"/>
          </a:xfrm>
          <a:prstGeom prst="rect">
            <a:avLst/>
          </a:prstGeom>
        </p:spPr>
      </p:pic>
      <p:pic>
        <p:nvPicPr>
          <p:cNvPr id="42" name="Afbeelding 4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E9B98F51-7261-7E6B-6E85-6E0C72854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0065" y="1218288"/>
            <a:ext cx="3360000" cy="2520000"/>
          </a:xfrm>
          <a:prstGeom prst="rect">
            <a:avLst/>
          </a:prstGeom>
        </p:spPr>
      </p:pic>
      <p:pic>
        <p:nvPicPr>
          <p:cNvPr id="43" name="Afbeelding 4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00721CD-1FD4-46EC-005C-932B95FA8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7665" y="1370688"/>
            <a:ext cx="3360000" cy="2520000"/>
          </a:xfrm>
          <a:prstGeom prst="rect">
            <a:avLst/>
          </a:prstGeom>
        </p:spPr>
      </p:pic>
      <p:pic>
        <p:nvPicPr>
          <p:cNvPr id="44" name="Afbeelding 4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5A90B0AF-E6EA-8D41-B5CD-D9C6DE54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5237" y="4883027"/>
            <a:ext cx="3360000" cy="2520000"/>
          </a:xfrm>
          <a:prstGeom prst="rect">
            <a:avLst/>
          </a:prstGeom>
        </p:spPr>
      </p:pic>
      <p:pic>
        <p:nvPicPr>
          <p:cNvPr id="45" name="Afbeelding 4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EC510AB8-452E-C2AF-EED6-C01972A6E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2837" y="5035427"/>
            <a:ext cx="3360000" cy="2520000"/>
          </a:xfrm>
          <a:prstGeom prst="rect">
            <a:avLst/>
          </a:prstGeom>
        </p:spPr>
      </p:pic>
      <p:pic>
        <p:nvPicPr>
          <p:cNvPr id="46" name="Afbeelding 45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F3CF8A85-88D0-10C5-B9EC-0D2BF5DD8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0437" y="5187827"/>
            <a:ext cx="3360000" cy="2520000"/>
          </a:xfrm>
          <a:prstGeom prst="rect">
            <a:avLst/>
          </a:prstGeom>
        </p:spPr>
      </p:pic>
      <p:pic>
        <p:nvPicPr>
          <p:cNvPr id="47" name="Afbeelding 4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73A41ABD-E020-D207-0B9E-0AB01E863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8037" y="5340227"/>
            <a:ext cx="3360000" cy="2520000"/>
          </a:xfrm>
          <a:prstGeom prst="rect">
            <a:avLst/>
          </a:prstGeom>
        </p:spPr>
      </p:pic>
      <p:pic>
        <p:nvPicPr>
          <p:cNvPr id="48" name="Afbeelding 47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E8C1FD57-C701-FC24-C901-69044CDBE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5637" y="5492627"/>
            <a:ext cx="3360000" cy="2520000"/>
          </a:xfrm>
          <a:prstGeom prst="rect">
            <a:avLst/>
          </a:prstGeom>
        </p:spPr>
      </p:pic>
      <p:pic>
        <p:nvPicPr>
          <p:cNvPr id="49" name="Afbeelding 48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7E2CED52-D7E9-159E-FA24-56ADE4D8CB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3237" y="5645027"/>
            <a:ext cx="3360000" cy="2520000"/>
          </a:xfrm>
          <a:prstGeom prst="rect">
            <a:avLst/>
          </a:prstGeom>
        </p:spPr>
      </p:pic>
      <p:pic>
        <p:nvPicPr>
          <p:cNvPr id="50" name="Afbeelding 49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CB607DA2-7BED-44B8-07FE-CE823F204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0837" y="5797427"/>
            <a:ext cx="3360000" cy="2520000"/>
          </a:xfrm>
          <a:prstGeom prst="rect">
            <a:avLst/>
          </a:prstGeom>
        </p:spPr>
      </p:pic>
      <p:pic>
        <p:nvPicPr>
          <p:cNvPr id="51" name="Afbeelding 50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F62B0866-E383-B039-0D95-BE8C14264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2065" y="4883027"/>
            <a:ext cx="3360000" cy="2520000"/>
          </a:xfrm>
          <a:prstGeom prst="rect">
            <a:avLst/>
          </a:prstGeom>
        </p:spPr>
      </p:pic>
      <p:pic>
        <p:nvPicPr>
          <p:cNvPr id="52" name="Afbeelding 5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ADF47F48-8624-8C53-4474-BC140F267D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665" y="5035427"/>
            <a:ext cx="3360000" cy="2520000"/>
          </a:xfrm>
          <a:prstGeom prst="rect">
            <a:avLst/>
          </a:prstGeom>
        </p:spPr>
      </p:pic>
      <p:pic>
        <p:nvPicPr>
          <p:cNvPr id="53" name="Afbeelding 5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DBB4A151-1AC4-5612-83B6-00A597325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7265" y="5187827"/>
            <a:ext cx="3360000" cy="2520000"/>
          </a:xfrm>
          <a:prstGeom prst="rect">
            <a:avLst/>
          </a:prstGeom>
        </p:spPr>
      </p:pic>
      <p:pic>
        <p:nvPicPr>
          <p:cNvPr id="54" name="Afbeelding 5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80A7A129-8C88-A3B1-0DC6-A481E794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4865" y="5340227"/>
            <a:ext cx="3360000" cy="2520000"/>
          </a:xfrm>
          <a:prstGeom prst="rect">
            <a:avLst/>
          </a:prstGeom>
        </p:spPr>
      </p:pic>
      <p:pic>
        <p:nvPicPr>
          <p:cNvPr id="55" name="Afbeelding 5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DFFA4EAD-4F78-8840-1BEF-E477349357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2465" y="5492627"/>
            <a:ext cx="3360000" cy="2520000"/>
          </a:xfrm>
          <a:prstGeom prst="rect">
            <a:avLst/>
          </a:prstGeom>
        </p:spPr>
      </p:pic>
      <p:pic>
        <p:nvPicPr>
          <p:cNvPr id="56" name="Afbeelding 55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C2642026-02A2-F0B9-079C-390D438009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0065" y="5645027"/>
            <a:ext cx="3360000" cy="2520000"/>
          </a:xfrm>
          <a:prstGeom prst="rect">
            <a:avLst/>
          </a:prstGeom>
        </p:spPr>
      </p:pic>
      <p:pic>
        <p:nvPicPr>
          <p:cNvPr id="57" name="Afbeelding 5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7A5EB54D-AFE6-D70C-B76B-21ACE865C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3179" y="5876848"/>
            <a:ext cx="3360000" cy="2520000"/>
          </a:xfrm>
          <a:prstGeom prst="rect">
            <a:avLst/>
          </a:prstGeom>
        </p:spPr>
      </p:pic>
      <p:pic>
        <p:nvPicPr>
          <p:cNvPr id="58" name="Afbeelding 57" descr="Afbeelding met tekst, schermopname, Lettertype, violet&#10;&#10;Automatisch gegenereerde beschrijving">
            <a:extLst>
              <a:ext uri="{FF2B5EF4-FFF2-40B4-BE49-F238E27FC236}">
                <a16:creationId xmlns:a16="http://schemas.microsoft.com/office/drawing/2014/main" id="{CBCD3312-C473-4558-84F5-4BFC3E954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5237" y="9309766"/>
            <a:ext cx="3360000" cy="2520000"/>
          </a:xfrm>
          <a:prstGeom prst="rect">
            <a:avLst/>
          </a:prstGeom>
        </p:spPr>
      </p:pic>
      <p:pic>
        <p:nvPicPr>
          <p:cNvPr id="59" name="Afbeelding 58" descr="Afbeelding met tekst, schermopname, Lettertype, violet&#10;&#10;Automatisch gegenereerde beschrijving">
            <a:extLst>
              <a:ext uri="{FF2B5EF4-FFF2-40B4-BE49-F238E27FC236}">
                <a16:creationId xmlns:a16="http://schemas.microsoft.com/office/drawing/2014/main" id="{495D8E21-186A-E22B-3665-70EC50081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2837" y="9462166"/>
            <a:ext cx="3360000" cy="2520000"/>
          </a:xfrm>
          <a:prstGeom prst="rect">
            <a:avLst/>
          </a:prstGeom>
        </p:spPr>
      </p:pic>
      <p:pic>
        <p:nvPicPr>
          <p:cNvPr id="60" name="Afbeelding 59" descr="Afbeelding met tekst, schermopname, Lettertype, violet&#10;&#10;Automatisch gegenereerde beschrijving">
            <a:extLst>
              <a:ext uri="{FF2B5EF4-FFF2-40B4-BE49-F238E27FC236}">
                <a16:creationId xmlns:a16="http://schemas.microsoft.com/office/drawing/2014/main" id="{BB426965-3B62-FBC8-E645-60DB322D3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0437" y="9614566"/>
            <a:ext cx="3360000" cy="2520000"/>
          </a:xfrm>
          <a:prstGeom prst="rect">
            <a:avLst/>
          </a:prstGeom>
        </p:spPr>
      </p:pic>
      <p:pic>
        <p:nvPicPr>
          <p:cNvPr id="61" name="Afbeelding 60" descr="Afbeelding met tekst, schermopname, Lettertype, violet&#10;&#10;Automatisch gegenereerde beschrijving">
            <a:extLst>
              <a:ext uri="{FF2B5EF4-FFF2-40B4-BE49-F238E27FC236}">
                <a16:creationId xmlns:a16="http://schemas.microsoft.com/office/drawing/2014/main" id="{D016B0E8-1832-E71D-62C8-03F5993DB5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8037" y="9766966"/>
            <a:ext cx="3360000" cy="2520000"/>
          </a:xfrm>
          <a:prstGeom prst="rect">
            <a:avLst/>
          </a:prstGeom>
        </p:spPr>
      </p:pic>
      <p:pic>
        <p:nvPicPr>
          <p:cNvPr id="62" name="Afbeelding 61" descr="Afbeelding met tekst, schermopname, Lettertype, violet&#10;&#10;Automatisch gegenereerde beschrijving">
            <a:extLst>
              <a:ext uri="{FF2B5EF4-FFF2-40B4-BE49-F238E27FC236}">
                <a16:creationId xmlns:a16="http://schemas.microsoft.com/office/drawing/2014/main" id="{5F59DAA7-0B4F-3C29-A400-8D215D16E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5637" y="9919366"/>
            <a:ext cx="3360000" cy="2520000"/>
          </a:xfrm>
          <a:prstGeom prst="rect">
            <a:avLst/>
          </a:prstGeom>
        </p:spPr>
      </p:pic>
      <p:pic>
        <p:nvPicPr>
          <p:cNvPr id="63" name="Afbeelding 62" descr="Afbeelding met tekst, schermopname, Lettertype, violet&#10;&#10;Automatisch gegenereerde beschrijving">
            <a:extLst>
              <a:ext uri="{FF2B5EF4-FFF2-40B4-BE49-F238E27FC236}">
                <a16:creationId xmlns:a16="http://schemas.microsoft.com/office/drawing/2014/main" id="{02451B0F-B253-F74E-81C7-7F793924D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3237" y="10071766"/>
            <a:ext cx="3360000" cy="2520000"/>
          </a:xfrm>
          <a:prstGeom prst="rect">
            <a:avLst/>
          </a:prstGeom>
        </p:spPr>
      </p:pic>
      <p:pic>
        <p:nvPicPr>
          <p:cNvPr id="1024" name="Afbeelding 1023" descr="Afbeelding met tekst, schermopname, Lettertype, violet&#10;&#10;Automatisch gegenereerde beschrijving">
            <a:extLst>
              <a:ext uri="{FF2B5EF4-FFF2-40B4-BE49-F238E27FC236}">
                <a16:creationId xmlns:a16="http://schemas.microsoft.com/office/drawing/2014/main" id="{16A700FE-CB74-45CB-EA51-1B865BE14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0837" y="10224166"/>
            <a:ext cx="3360000" cy="2520000"/>
          </a:xfrm>
          <a:prstGeom prst="rect">
            <a:avLst/>
          </a:prstGeom>
        </p:spPr>
      </p:pic>
      <p:pic>
        <p:nvPicPr>
          <p:cNvPr id="1025" name="Afbeelding 102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7B2CC5FA-CAAA-4026-F9EC-0C0C4CF177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2065" y="9309766"/>
            <a:ext cx="3360000" cy="2520000"/>
          </a:xfrm>
          <a:prstGeom prst="rect">
            <a:avLst/>
          </a:prstGeom>
        </p:spPr>
      </p:pic>
      <p:pic>
        <p:nvPicPr>
          <p:cNvPr id="1027" name="Afbeelding 102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83601738-A1B3-D41D-3CF5-BCD803702F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665" y="9462166"/>
            <a:ext cx="3360000" cy="2520000"/>
          </a:xfrm>
          <a:prstGeom prst="rect">
            <a:avLst/>
          </a:prstGeom>
        </p:spPr>
      </p:pic>
      <p:pic>
        <p:nvPicPr>
          <p:cNvPr id="1028" name="Afbeelding 1027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D8D82A41-BDF6-D3A2-5120-CE91737AA7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7265" y="9614566"/>
            <a:ext cx="3360000" cy="2520000"/>
          </a:xfrm>
          <a:prstGeom prst="rect">
            <a:avLst/>
          </a:prstGeom>
        </p:spPr>
      </p:pic>
      <p:pic>
        <p:nvPicPr>
          <p:cNvPr id="1029" name="Afbeelding 1028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64E093C9-DF1F-B792-0D7A-E7730B61E0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4865" y="9766966"/>
            <a:ext cx="3360000" cy="2520000"/>
          </a:xfrm>
          <a:prstGeom prst="rect">
            <a:avLst/>
          </a:prstGeom>
        </p:spPr>
      </p:pic>
      <p:pic>
        <p:nvPicPr>
          <p:cNvPr id="1030" name="Afbeelding 1029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AD85FBDB-32D7-842A-7771-8EB10E149F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2465" y="9919366"/>
            <a:ext cx="3360000" cy="2520000"/>
          </a:xfrm>
          <a:prstGeom prst="rect">
            <a:avLst/>
          </a:prstGeom>
        </p:spPr>
      </p:pic>
      <p:pic>
        <p:nvPicPr>
          <p:cNvPr id="1031" name="Afbeelding 1030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B877E229-E9FC-193F-C585-5DDFB4E32C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0065" y="10071766"/>
            <a:ext cx="3360000" cy="2520000"/>
          </a:xfrm>
          <a:prstGeom prst="rect">
            <a:avLst/>
          </a:prstGeom>
        </p:spPr>
      </p:pic>
      <p:pic>
        <p:nvPicPr>
          <p:cNvPr id="1033" name="Afbeelding 103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80E41C7A-0231-3626-990E-AF939C343F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5237" y="13736505"/>
            <a:ext cx="3360000" cy="2520000"/>
          </a:xfrm>
          <a:prstGeom prst="rect">
            <a:avLst/>
          </a:prstGeom>
        </p:spPr>
      </p:pic>
      <p:pic>
        <p:nvPicPr>
          <p:cNvPr id="1034" name="Afbeelding 103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5C681143-C628-C570-4766-8C6A769AF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2837" y="13888905"/>
            <a:ext cx="3360000" cy="2520000"/>
          </a:xfrm>
          <a:prstGeom prst="rect">
            <a:avLst/>
          </a:prstGeom>
        </p:spPr>
      </p:pic>
      <p:pic>
        <p:nvPicPr>
          <p:cNvPr id="1035" name="Afbeelding 103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79CBA10D-39B1-0A73-520B-906ED8ECDF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0437" y="14041305"/>
            <a:ext cx="3360000" cy="2520000"/>
          </a:xfrm>
          <a:prstGeom prst="rect">
            <a:avLst/>
          </a:prstGeom>
        </p:spPr>
      </p:pic>
      <p:pic>
        <p:nvPicPr>
          <p:cNvPr id="1036" name="Afbeelding 1035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C6917F80-3CD4-E0E5-9EFB-AFF3013B76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8037" y="14193705"/>
            <a:ext cx="3360000" cy="2520000"/>
          </a:xfrm>
          <a:prstGeom prst="rect">
            <a:avLst/>
          </a:prstGeom>
        </p:spPr>
      </p:pic>
      <p:pic>
        <p:nvPicPr>
          <p:cNvPr id="1037" name="Afbeelding 103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1536C77B-2F05-37D7-1F32-27BB6E3292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5637" y="14346105"/>
            <a:ext cx="3360000" cy="2520000"/>
          </a:xfrm>
          <a:prstGeom prst="rect">
            <a:avLst/>
          </a:prstGeom>
        </p:spPr>
      </p:pic>
      <p:pic>
        <p:nvPicPr>
          <p:cNvPr id="1038" name="Afbeelding 1037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06A6AF87-5A22-33BE-6075-A4471F1640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3237" y="14498505"/>
            <a:ext cx="3360000" cy="2520000"/>
          </a:xfrm>
          <a:prstGeom prst="rect">
            <a:avLst/>
          </a:prstGeom>
        </p:spPr>
      </p:pic>
      <p:pic>
        <p:nvPicPr>
          <p:cNvPr id="1039" name="Afbeelding 1038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DDB0CA20-3903-B372-1328-7EF8F85F5E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0837" y="14650905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5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37E1EAB-8B58-EAF7-DA67-100A4522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40" y="212360"/>
            <a:ext cx="6758498" cy="33160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93911F-6ACB-4D61-288C-45334F82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081" y="1205031"/>
            <a:ext cx="26112371" cy="4133179"/>
          </a:xfrm>
        </p:spPr>
        <p:txBody>
          <a:bodyPr>
            <a:normAutofit/>
          </a:bodyPr>
          <a:lstStyle/>
          <a:p>
            <a:r>
              <a:rPr lang="nl-NL" sz="13700">
                <a:solidFill>
                  <a:srgbClr val="004E92"/>
                </a:solidFill>
              </a:rPr>
              <a:t>Digital storyboard: types of </a:t>
            </a:r>
            <a:r>
              <a:rPr lang="nl-NL" sz="13700" err="1">
                <a:solidFill>
                  <a:srgbClr val="004E92"/>
                </a:solidFill>
              </a:rPr>
              <a:t>learning</a:t>
            </a:r>
            <a:r>
              <a:rPr lang="nl-NL" sz="13700">
                <a:solidFill>
                  <a:srgbClr val="004E92"/>
                </a:solidFill>
              </a:rPr>
              <a:t> </a:t>
            </a:r>
            <a:r>
              <a:rPr lang="nl-NL" sz="13700" err="1">
                <a:solidFill>
                  <a:srgbClr val="004E92"/>
                </a:solidFill>
              </a:rPr>
              <a:t>activities</a:t>
            </a:r>
            <a:endParaRPr lang="nl-NL" sz="13700">
              <a:solidFill>
                <a:srgbClr val="004E9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BAD58-D594-ADAC-A69E-C65EB5497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6030330"/>
            <a:ext cx="26133498" cy="151524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712470" indent="-712470"/>
            <a:r>
              <a:rPr lang="nl-NL" sz="8600" dirty="0" err="1"/>
              <a:t>Use</a:t>
            </a:r>
            <a:r>
              <a:rPr lang="nl-NL" sz="8600" dirty="0"/>
              <a:t> </a:t>
            </a:r>
            <a:r>
              <a:rPr lang="nl-NL" sz="8600" dirty="0" err="1"/>
              <a:t>the</a:t>
            </a:r>
            <a:r>
              <a:rPr lang="nl-NL" sz="8600" dirty="0"/>
              <a:t> cards </a:t>
            </a:r>
            <a:r>
              <a:rPr lang="nl-NL" sz="8600" dirty="0" err="1"/>
              <a:t>to</a:t>
            </a:r>
            <a:r>
              <a:rPr lang="nl-NL" sz="8600" dirty="0"/>
              <a:t> </a:t>
            </a:r>
            <a:r>
              <a:rPr lang="nl-NL" sz="8600" dirty="0" err="1"/>
              <a:t>read</a:t>
            </a:r>
            <a:r>
              <a:rPr lang="nl-NL" sz="8600" dirty="0"/>
              <a:t> </a:t>
            </a:r>
            <a:r>
              <a:rPr lang="nl-NL" sz="8600" dirty="0" err="1"/>
              <a:t>about</a:t>
            </a:r>
            <a:r>
              <a:rPr lang="nl-NL" sz="8600" dirty="0"/>
              <a:t> </a:t>
            </a:r>
            <a:r>
              <a:rPr lang="nl-NL" sz="8600" dirty="0" err="1"/>
              <a:t>the</a:t>
            </a:r>
            <a:r>
              <a:rPr lang="nl-NL" sz="8600" dirty="0"/>
              <a:t> different types of </a:t>
            </a:r>
            <a:r>
              <a:rPr lang="nl-NL" sz="8600" dirty="0" err="1"/>
              <a:t>learning</a:t>
            </a:r>
            <a:r>
              <a:rPr lang="nl-NL" sz="8600" dirty="0"/>
              <a:t> </a:t>
            </a:r>
            <a:r>
              <a:rPr lang="nl-NL" sz="8600" dirty="0" err="1"/>
              <a:t>activities</a:t>
            </a:r>
            <a:r>
              <a:rPr lang="nl-NL" sz="8600" dirty="0"/>
              <a:t>.</a:t>
            </a:r>
          </a:p>
          <a:p>
            <a:pPr marL="712470" indent="-712470"/>
            <a:r>
              <a:rPr lang="nl-NL" sz="8600" dirty="0"/>
              <a:t>Drag a card </a:t>
            </a:r>
            <a:r>
              <a:rPr lang="nl-NL" sz="8600" dirty="0" err="1"/>
              <a:t>from</a:t>
            </a:r>
            <a:r>
              <a:rPr lang="nl-NL" sz="8600" dirty="0"/>
              <a:t> </a:t>
            </a:r>
            <a:r>
              <a:rPr lang="nl-NL" sz="8600" dirty="0" err="1"/>
              <a:t>the</a:t>
            </a:r>
            <a:r>
              <a:rPr lang="nl-NL" sz="8600" dirty="0"/>
              <a:t> stack </a:t>
            </a:r>
            <a:r>
              <a:rPr lang="nl-NL" sz="8600" dirty="0" err="1"/>
              <a:t>to</a:t>
            </a:r>
            <a:r>
              <a:rPr lang="nl-NL" sz="8600" dirty="0"/>
              <a:t> </a:t>
            </a:r>
            <a:r>
              <a:rPr lang="nl-NL" sz="8600" dirty="0" err="1"/>
              <a:t>the</a:t>
            </a:r>
            <a:r>
              <a:rPr lang="nl-NL" sz="8600" dirty="0"/>
              <a:t> </a:t>
            </a:r>
            <a:r>
              <a:rPr lang="nl-NL" sz="8600" dirty="0" err="1"/>
              <a:t>corresponding</a:t>
            </a:r>
            <a:r>
              <a:rPr lang="nl-NL" sz="8600" dirty="0"/>
              <a:t> week </a:t>
            </a:r>
            <a:r>
              <a:rPr lang="nl-NL" sz="8600" dirty="0" err="1"/>
              <a:t>number</a:t>
            </a:r>
            <a:r>
              <a:rPr lang="nl-NL" sz="8600" dirty="0"/>
              <a:t>, </a:t>
            </a:r>
            <a:r>
              <a:rPr lang="nl-NL" sz="8600" dirty="0" err="1"/>
              <a:t>and</a:t>
            </a:r>
            <a:r>
              <a:rPr lang="nl-NL" sz="8600" dirty="0"/>
              <a:t> </a:t>
            </a:r>
            <a:r>
              <a:rPr lang="nl-NL" sz="8600" dirty="0" err="1"/>
              <a:t>place</a:t>
            </a:r>
            <a:r>
              <a:rPr lang="nl-NL" sz="8600" dirty="0"/>
              <a:t> </a:t>
            </a:r>
            <a:r>
              <a:rPr lang="nl-NL" sz="8600" dirty="0" err="1"/>
              <a:t>it</a:t>
            </a:r>
            <a:r>
              <a:rPr lang="nl-NL" sz="8600" dirty="0"/>
              <a:t> ‘</a:t>
            </a:r>
            <a:r>
              <a:rPr lang="nl-NL" sz="8600" dirty="0" err="1"/>
              <a:t>inside</a:t>
            </a:r>
            <a:r>
              <a:rPr lang="nl-NL" sz="8600" dirty="0"/>
              <a:t>’ or ‘</a:t>
            </a:r>
            <a:r>
              <a:rPr lang="nl-NL" sz="8600" dirty="0" err="1"/>
              <a:t>outside</a:t>
            </a:r>
            <a:r>
              <a:rPr lang="nl-NL" sz="8600" dirty="0"/>
              <a:t>’ </a:t>
            </a:r>
            <a:r>
              <a:rPr lang="nl-NL" sz="8600" dirty="0" err="1"/>
              <a:t>the</a:t>
            </a:r>
            <a:r>
              <a:rPr lang="nl-NL" sz="8600" dirty="0"/>
              <a:t> contact </a:t>
            </a:r>
            <a:r>
              <a:rPr lang="nl-NL" sz="8600" dirty="0" err="1"/>
              <a:t>hours</a:t>
            </a:r>
            <a:r>
              <a:rPr lang="nl-NL" sz="8600" dirty="0"/>
              <a:t>.</a:t>
            </a:r>
            <a:endParaRPr lang="nl-NL" sz="8600" dirty="0">
              <a:ea typeface="Calibri"/>
              <a:cs typeface="Calibri"/>
            </a:endParaRPr>
          </a:p>
          <a:p>
            <a:pPr marL="2138045" lvl="1" indent="-712470"/>
            <a:r>
              <a:rPr lang="nl-NL" sz="7600" dirty="0" err="1"/>
              <a:t>Use</a:t>
            </a:r>
            <a:r>
              <a:rPr lang="nl-NL" sz="7600" dirty="0"/>
              <a:t> </a:t>
            </a:r>
            <a:r>
              <a:rPr lang="nl-NL" sz="7600" dirty="0" err="1"/>
              <a:t>the</a:t>
            </a:r>
            <a:r>
              <a:rPr lang="nl-NL" sz="7600" dirty="0"/>
              <a:t> </a:t>
            </a:r>
            <a:r>
              <a:rPr lang="nl-NL" sz="7600" dirty="0" err="1"/>
              <a:t>same</a:t>
            </a:r>
            <a:r>
              <a:rPr lang="nl-NL" sz="7600" dirty="0"/>
              <a:t> colour </a:t>
            </a:r>
            <a:r>
              <a:rPr lang="nl-NL" sz="7600" dirty="0" err="1"/>
              <a:t>patterns</a:t>
            </a:r>
            <a:r>
              <a:rPr lang="nl-NL" sz="7600" dirty="0"/>
              <a:t> as </a:t>
            </a:r>
            <a:r>
              <a:rPr lang="nl-NL" sz="7600" dirty="0" err="1"/>
              <a:t>for</a:t>
            </a:r>
            <a:r>
              <a:rPr lang="nl-NL" sz="7600" dirty="0"/>
              <a:t> </a:t>
            </a:r>
            <a:r>
              <a:rPr lang="nl-NL" sz="7600" dirty="0" err="1"/>
              <a:t>the</a:t>
            </a:r>
            <a:r>
              <a:rPr lang="nl-NL" sz="7600" dirty="0"/>
              <a:t> </a:t>
            </a:r>
            <a:r>
              <a:rPr lang="nl-NL" sz="7600" dirty="0" err="1"/>
              <a:t>learning</a:t>
            </a:r>
            <a:r>
              <a:rPr lang="nl-NL" sz="7600" dirty="0"/>
              <a:t> </a:t>
            </a:r>
            <a:r>
              <a:rPr lang="nl-NL" sz="7600" dirty="0" err="1"/>
              <a:t>activities</a:t>
            </a:r>
            <a:endParaRPr lang="nl-NL" sz="7600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7600" dirty="0"/>
              <a:t>Write </a:t>
            </a:r>
            <a:r>
              <a:rPr lang="nl-NL" sz="7600" dirty="0" err="1"/>
              <a:t>the</a:t>
            </a:r>
            <a:r>
              <a:rPr lang="nl-NL" sz="7600" dirty="0"/>
              <a:t> </a:t>
            </a:r>
            <a:r>
              <a:rPr lang="nl-NL" sz="7600" dirty="0" err="1"/>
              <a:t>learning</a:t>
            </a:r>
            <a:r>
              <a:rPr lang="nl-NL" sz="7600" dirty="0"/>
              <a:t> </a:t>
            </a:r>
            <a:r>
              <a:rPr lang="nl-NL" sz="7600" dirty="0" err="1"/>
              <a:t>activity</a:t>
            </a:r>
            <a:r>
              <a:rPr lang="nl-NL" sz="7600" dirty="0"/>
              <a:t> on </a:t>
            </a:r>
            <a:r>
              <a:rPr lang="nl-NL" sz="7600" dirty="0" err="1"/>
              <a:t>the</a:t>
            </a:r>
            <a:r>
              <a:rPr lang="nl-NL" sz="7600" dirty="0"/>
              <a:t> card </a:t>
            </a:r>
            <a:r>
              <a:rPr lang="nl-NL" sz="7600" dirty="0" err="1"/>
              <a:t>using</a:t>
            </a:r>
            <a:r>
              <a:rPr lang="nl-NL" sz="7600" dirty="0"/>
              <a:t> a </a:t>
            </a:r>
            <a:r>
              <a:rPr lang="nl-NL" sz="7600" dirty="0" err="1"/>
              <a:t>text</a:t>
            </a:r>
            <a:r>
              <a:rPr lang="nl-NL" sz="7600" dirty="0"/>
              <a:t> box: </a:t>
            </a:r>
            <a:r>
              <a:rPr lang="nl-NL" sz="7600" i="1" dirty="0" err="1"/>
              <a:t>insert</a:t>
            </a:r>
            <a:r>
              <a:rPr lang="nl-NL" sz="7600" dirty="0"/>
              <a:t> &gt; </a:t>
            </a:r>
            <a:r>
              <a:rPr lang="nl-NL" sz="7600" i="1" dirty="0" err="1"/>
              <a:t>text</a:t>
            </a:r>
            <a:r>
              <a:rPr lang="nl-NL" sz="7600" i="1" dirty="0"/>
              <a:t> box</a:t>
            </a:r>
          </a:p>
          <a:p>
            <a:pPr marL="2138045" lvl="1" indent="-712470"/>
            <a:r>
              <a:rPr lang="nl-NL" sz="7600" dirty="0" err="1">
                <a:ea typeface="Calibri" panose="020F0502020204030204"/>
                <a:cs typeface="Calibri" panose="020F0502020204030204"/>
              </a:rPr>
              <a:t>Sometimes</a:t>
            </a:r>
            <a:r>
              <a:rPr lang="nl-NL" sz="7600" dirty="0">
                <a:ea typeface="Calibri" panose="020F0502020204030204"/>
                <a:cs typeface="Calibri" panose="020F0502020204030204"/>
              </a:rPr>
              <a:t> a card </a:t>
            </a:r>
            <a:r>
              <a:rPr lang="nl-NL" sz="7600" dirty="0" err="1">
                <a:ea typeface="Calibri" panose="020F0502020204030204"/>
                <a:cs typeface="Calibri" panose="020F0502020204030204"/>
              </a:rPr>
              <a:t>needs</a:t>
            </a:r>
            <a:r>
              <a:rPr lang="nl-NL" sz="7600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sz="7600" dirty="0" err="1">
                <a:ea typeface="Calibri" panose="020F0502020204030204"/>
                <a:cs typeface="Calibri" panose="020F0502020204030204"/>
              </a:rPr>
              <a:t>to</a:t>
            </a:r>
            <a:r>
              <a:rPr lang="nl-NL" sz="7600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sz="7600" dirty="0" err="1">
                <a:ea typeface="Calibri" panose="020F0502020204030204"/>
                <a:cs typeface="Calibri" panose="020F0502020204030204"/>
              </a:rPr>
              <a:t>be</a:t>
            </a:r>
            <a:r>
              <a:rPr lang="nl-NL" sz="7600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sz="7600" dirty="0" err="1">
                <a:ea typeface="Calibri" panose="020F0502020204030204"/>
                <a:cs typeface="Calibri" panose="020F0502020204030204"/>
              </a:rPr>
              <a:t>brought</a:t>
            </a:r>
            <a:r>
              <a:rPr lang="nl-NL" sz="7600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sz="7600" dirty="0" err="1">
                <a:ea typeface="Calibri" panose="020F0502020204030204"/>
                <a:cs typeface="Calibri" panose="020F0502020204030204"/>
              </a:rPr>
              <a:t>to</a:t>
            </a:r>
            <a:r>
              <a:rPr lang="nl-NL" sz="7600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sz="7600" dirty="0" err="1">
                <a:ea typeface="Calibri" panose="020F0502020204030204"/>
                <a:cs typeface="Calibri" panose="020F0502020204030204"/>
              </a:rPr>
              <a:t>the</a:t>
            </a:r>
            <a:r>
              <a:rPr lang="nl-NL" sz="7600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sz="7600" dirty="0" err="1">
                <a:ea typeface="Calibri" panose="020F0502020204030204"/>
                <a:cs typeface="Calibri" panose="020F0502020204030204"/>
              </a:rPr>
              <a:t>foreground</a:t>
            </a:r>
            <a:r>
              <a:rPr lang="nl-NL" sz="7600" dirty="0">
                <a:ea typeface="Calibri" panose="020F0502020204030204"/>
                <a:cs typeface="Calibri" panose="020F0502020204030204"/>
              </a:rPr>
              <a:t>: </a:t>
            </a:r>
            <a:r>
              <a:rPr lang="nl-NL" sz="7600" i="1" dirty="0">
                <a:ea typeface="Calibri" panose="020F0502020204030204"/>
                <a:cs typeface="Calibri" panose="020F0502020204030204"/>
              </a:rPr>
              <a:t>right-click </a:t>
            </a:r>
            <a:r>
              <a:rPr lang="nl-NL" sz="7600" dirty="0">
                <a:ea typeface="Calibri" panose="020F0502020204030204"/>
                <a:cs typeface="Calibri" panose="020F0502020204030204"/>
              </a:rPr>
              <a:t>&gt;</a:t>
            </a:r>
            <a:r>
              <a:rPr lang="nl-NL" sz="7600" i="1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sz="7600" i="1" dirty="0" err="1">
                <a:ea typeface="Calibri" panose="020F0502020204030204"/>
                <a:cs typeface="Calibri" panose="020F0502020204030204"/>
              </a:rPr>
              <a:t>bring</a:t>
            </a:r>
            <a:r>
              <a:rPr lang="nl-NL" sz="7600" i="1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sz="7600" i="1" dirty="0" err="1">
                <a:ea typeface="Calibri" panose="020F0502020204030204"/>
                <a:cs typeface="Calibri" panose="020F0502020204030204"/>
              </a:rPr>
              <a:t>to</a:t>
            </a:r>
            <a:r>
              <a:rPr lang="nl-NL" sz="7600" i="1" dirty="0">
                <a:ea typeface="Calibri" panose="020F0502020204030204"/>
                <a:cs typeface="Calibri" panose="020F0502020204030204"/>
              </a:rPr>
              <a:t> </a:t>
            </a:r>
            <a:r>
              <a:rPr lang="nl-NL" sz="7600" i="1" dirty="0" err="1">
                <a:ea typeface="Calibri" panose="020F0502020204030204"/>
                <a:cs typeface="Calibri" panose="020F0502020204030204"/>
              </a:rPr>
              <a:t>the</a:t>
            </a:r>
            <a:r>
              <a:rPr lang="nl-NL" sz="7600" i="1" dirty="0">
                <a:ea typeface="Calibri" panose="020F0502020204030204"/>
                <a:cs typeface="Calibri" panose="020F0502020204030204"/>
              </a:rPr>
              <a:t> front / </a:t>
            </a:r>
            <a:r>
              <a:rPr lang="nl-NL" sz="7600" i="1" dirty="0" err="1">
                <a:ea typeface="Calibri" panose="020F0502020204030204"/>
                <a:cs typeface="Calibri" panose="020F0502020204030204"/>
              </a:rPr>
              <a:t>foreground</a:t>
            </a:r>
            <a:endParaRPr lang="nl-NL" sz="7600" i="1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7600" dirty="0" err="1"/>
              <a:t>Not</a:t>
            </a:r>
            <a:r>
              <a:rPr lang="nl-NL" sz="7600" dirty="0"/>
              <a:t> </a:t>
            </a:r>
            <a:r>
              <a:rPr lang="nl-NL" sz="7600" dirty="0" err="1"/>
              <a:t>enough</a:t>
            </a:r>
            <a:r>
              <a:rPr lang="nl-NL" sz="7600" dirty="0"/>
              <a:t> cards? </a:t>
            </a:r>
            <a:r>
              <a:rPr lang="nl-NL" sz="7600" i="1" dirty="0"/>
              <a:t>Copy</a:t>
            </a:r>
            <a:r>
              <a:rPr lang="nl-NL" sz="7600" dirty="0"/>
              <a:t> </a:t>
            </a:r>
            <a:r>
              <a:rPr lang="nl-NL" sz="7600" dirty="0" err="1"/>
              <a:t>and</a:t>
            </a:r>
            <a:r>
              <a:rPr lang="nl-NL" sz="7600" dirty="0"/>
              <a:t> </a:t>
            </a:r>
            <a:r>
              <a:rPr lang="nl-NL" sz="7600" i="1" dirty="0"/>
              <a:t>paste</a:t>
            </a:r>
            <a:r>
              <a:rPr lang="nl-NL" sz="7600" dirty="0"/>
              <a:t> </a:t>
            </a:r>
            <a:r>
              <a:rPr lang="nl-NL" sz="7600" dirty="0" err="1"/>
              <a:t>the</a:t>
            </a:r>
            <a:r>
              <a:rPr lang="nl-NL" sz="7600" dirty="0"/>
              <a:t> card(s). </a:t>
            </a:r>
            <a:endParaRPr lang="nl-NL" sz="7600" dirty="0">
              <a:ea typeface="Calibri" panose="020F0502020204030204"/>
              <a:cs typeface="Calibri" panose="020F0502020204030204"/>
            </a:endParaRPr>
          </a:p>
          <a:p>
            <a:pPr marL="712470" indent="-712470"/>
            <a:r>
              <a:rPr lang="nl-NL" sz="8600" dirty="0"/>
              <a:t>Review </a:t>
            </a:r>
            <a:r>
              <a:rPr lang="nl-NL" sz="8600" dirty="0" err="1"/>
              <a:t>the</a:t>
            </a:r>
            <a:r>
              <a:rPr lang="nl-NL" sz="8600" dirty="0"/>
              <a:t> types of </a:t>
            </a:r>
            <a:r>
              <a:rPr lang="nl-NL" sz="8600" dirty="0" err="1"/>
              <a:t>learning</a:t>
            </a:r>
            <a:r>
              <a:rPr lang="nl-NL" sz="8600" dirty="0"/>
              <a:t> </a:t>
            </a:r>
            <a:r>
              <a:rPr lang="nl-NL" sz="8600" dirty="0" err="1"/>
              <a:t>activities</a:t>
            </a:r>
            <a:r>
              <a:rPr lang="nl-NL" sz="8600" dirty="0"/>
              <a:t> </a:t>
            </a:r>
            <a:r>
              <a:rPr lang="nl-NL" sz="8600" dirty="0" err="1"/>
              <a:t>and</a:t>
            </a:r>
            <a:r>
              <a:rPr lang="nl-NL" sz="8600" dirty="0"/>
              <a:t> </a:t>
            </a:r>
            <a:r>
              <a:rPr lang="nl-NL" sz="8600" dirty="0" err="1"/>
              <a:t>indicate</a:t>
            </a:r>
            <a:r>
              <a:rPr lang="nl-NL" sz="8600" dirty="0"/>
              <a:t> </a:t>
            </a:r>
            <a:r>
              <a:rPr lang="nl-NL" sz="8600" dirty="0" err="1"/>
              <a:t>which</a:t>
            </a:r>
            <a:r>
              <a:rPr lang="nl-NL" sz="8600" dirty="0"/>
              <a:t> </a:t>
            </a:r>
            <a:r>
              <a:rPr lang="nl-NL" sz="8600" dirty="0" err="1"/>
              <a:t>will</a:t>
            </a:r>
            <a:r>
              <a:rPr lang="nl-NL" sz="8600" dirty="0"/>
              <a:t> </a:t>
            </a:r>
            <a:r>
              <a:rPr lang="nl-NL" sz="8600" dirty="0" err="1"/>
              <a:t>be</a:t>
            </a:r>
            <a:r>
              <a:rPr lang="nl-NL" sz="8600" dirty="0"/>
              <a:t> </a:t>
            </a:r>
            <a:r>
              <a:rPr lang="nl-NL" sz="8600" dirty="0" err="1"/>
              <a:t>assessed</a:t>
            </a:r>
            <a:endParaRPr lang="nl-NL" sz="7600" dirty="0"/>
          </a:p>
          <a:p>
            <a:pPr marL="2138045" lvl="1" indent="-712470"/>
            <a:r>
              <a:rPr lang="nl-NL" sz="7000" dirty="0"/>
              <a:t>(A </a:t>
            </a:r>
            <a:r>
              <a:rPr lang="nl-NL" sz="7000" dirty="0" err="1"/>
              <a:t>circle</a:t>
            </a:r>
            <a:r>
              <a:rPr lang="nl-NL" sz="7000" dirty="0"/>
              <a:t> </a:t>
            </a:r>
            <a:r>
              <a:rPr lang="nl-NL" sz="7000" dirty="0" err="1"/>
              <a:t>indicates</a:t>
            </a:r>
            <a:r>
              <a:rPr lang="nl-NL" sz="7000" dirty="0"/>
              <a:t> </a:t>
            </a:r>
            <a:r>
              <a:rPr lang="nl-NL" sz="7000" dirty="0" err="1"/>
              <a:t>summative</a:t>
            </a:r>
            <a:r>
              <a:rPr lang="nl-NL" sz="7000" dirty="0"/>
              <a:t> assessment, a star </a:t>
            </a:r>
            <a:r>
              <a:rPr lang="nl-NL" sz="7000" dirty="0" err="1"/>
              <a:t>formative</a:t>
            </a:r>
            <a:r>
              <a:rPr lang="nl-NL" sz="7000" dirty="0"/>
              <a:t> assessment)</a:t>
            </a:r>
            <a:endParaRPr lang="nl-NL" sz="7000" dirty="0">
              <a:ea typeface="Calibri" panose="020F0502020204030204"/>
              <a:cs typeface="Calibri" panose="020F0502020204030204"/>
            </a:endParaRPr>
          </a:p>
          <a:p>
            <a:pPr marL="2138045" lvl="1" indent="-712470"/>
            <a:r>
              <a:rPr lang="nl-NL" sz="7000" dirty="0"/>
              <a:t>A </a:t>
            </a:r>
            <a:r>
              <a:rPr lang="nl-NL" sz="7000" dirty="0" err="1"/>
              <a:t>summative</a:t>
            </a:r>
            <a:r>
              <a:rPr lang="nl-NL" sz="7000" dirty="0"/>
              <a:t> assessment is </a:t>
            </a:r>
            <a:r>
              <a:rPr lang="nl-NL" sz="7000" dirty="0" err="1"/>
              <a:t>for</a:t>
            </a:r>
            <a:r>
              <a:rPr lang="nl-NL" sz="7000" dirty="0"/>
              <a:t> a </a:t>
            </a:r>
            <a:r>
              <a:rPr lang="nl-NL" sz="7000" dirty="0" err="1"/>
              <a:t>grade</a:t>
            </a:r>
            <a:r>
              <a:rPr lang="nl-NL" sz="7000" dirty="0"/>
              <a:t>. A </a:t>
            </a:r>
            <a:r>
              <a:rPr lang="nl-NL" sz="7000" dirty="0" err="1"/>
              <a:t>formative</a:t>
            </a:r>
            <a:r>
              <a:rPr lang="nl-NL" sz="7000" dirty="0"/>
              <a:t> assessment is </a:t>
            </a:r>
            <a:r>
              <a:rPr lang="nl-NL" sz="7000" dirty="0" err="1"/>
              <a:t>not</a:t>
            </a:r>
            <a:r>
              <a:rPr lang="nl-NL" sz="7000" dirty="0"/>
              <a:t> </a:t>
            </a:r>
            <a:r>
              <a:rPr lang="nl-NL" sz="7000" dirty="0" err="1"/>
              <a:t>graded</a:t>
            </a:r>
            <a:r>
              <a:rPr lang="nl-NL" sz="7000" dirty="0"/>
              <a:t> but </a:t>
            </a:r>
            <a:r>
              <a:rPr lang="nl-NL" sz="7000" dirty="0" err="1"/>
              <a:t>assesses</a:t>
            </a:r>
            <a:r>
              <a:rPr lang="nl-NL" sz="7000" dirty="0"/>
              <a:t> </a:t>
            </a:r>
            <a:r>
              <a:rPr lang="nl-NL" sz="7000" dirty="0" err="1"/>
              <a:t>an</a:t>
            </a:r>
            <a:r>
              <a:rPr lang="nl-NL" sz="7000" dirty="0"/>
              <a:t> </a:t>
            </a:r>
            <a:r>
              <a:rPr lang="nl-NL" sz="7000" dirty="0" err="1"/>
              <a:t>ongoing</a:t>
            </a:r>
            <a:r>
              <a:rPr lang="nl-NL" sz="7000" dirty="0"/>
              <a:t> </a:t>
            </a:r>
            <a:r>
              <a:rPr lang="nl-NL" sz="7000" dirty="0" err="1"/>
              <a:t>learning</a:t>
            </a:r>
            <a:r>
              <a:rPr lang="nl-NL" sz="7000" dirty="0"/>
              <a:t> </a:t>
            </a:r>
            <a:r>
              <a:rPr lang="nl-NL" sz="7000" dirty="0" err="1"/>
              <a:t>process</a:t>
            </a:r>
            <a:r>
              <a:rPr lang="nl-NL" sz="7000" dirty="0"/>
              <a:t>. </a:t>
            </a:r>
            <a:endParaRPr lang="nl-NL" sz="7000" dirty="0">
              <a:cs typeface="Calibri" panose="020F0502020204030204"/>
            </a:endParaRPr>
          </a:p>
          <a:p>
            <a:pPr marL="1425575" lvl="1" indent="0">
              <a:buNone/>
            </a:pPr>
            <a:r>
              <a:rPr lang="nl-NL" sz="7000" dirty="0">
                <a:hlinkClick r:id="rId4"/>
              </a:rPr>
              <a:t>Read more </a:t>
            </a:r>
            <a:r>
              <a:rPr lang="nl-NL" sz="7000" dirty="0" err="1">
                <a:hlinkClick r:id="rId4"/>
              </a:rPr>
              <a:t>about</a:t>
            </a:r>
            <a:r>
              <a:rPr lang="nl-NL" sz="7000" dirty="0">
                <a:hlinkClick r:id="rId4"/>
              </a:rPr>
              <a:t> </a:t>
            </a:r>
            <a:r>
              <a:rPr lang="nl-NL" sz="7000" dirty="0" err="1">
                <a:hlinkClick r:id="rId4"/>
              </a:rPr>
              <a:t>formative</a:t>
            </a:r>
            <a:r>
              <a:rPr lang="nl-NL" sz="7000" dirty="0">
                <a:hlinkClick r:id="rId4"/>
              </a:rPr>
              <a:t> assessment</a:t>
            </a:r>
            <a:r>
              <a:rPr lang="nl-NL" sz="7000" dirty="0"/>
              <a:t> (in Dutch).</a:t>
            </a:r>
            <a:endParaRPr lang="nl-NL" sz="7000" dirty="0">
              <a:ea typeface="Calibri" panose="020F0502020204030204"/>
              <a:cs typeface="Calibri" panose="020F0502020204030204"/>
            </a:endParaRPr>
          </a:p>
          <a:p>
            <a:pPr marL="712470" indent="-712470"/>
            <a:endParaRPr lang="nl-NL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496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Afbeelding 1051" descr="Afbeelding met tekst, schermopname, software, scherm&#10;&#10;Automatisch gegenereerde beschrijving">
            <a:extLst>
              <a:ext uri="{FF2B5EF4-FFF2-40B4-BE49-F238E27FC236}">
                <a16:creationId xmlns:a16="http://schemas.microsoft.com/office/drawing/2014/main" id="{B7BE2A1B-2B12-FC18-649C-AA0006018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" y="-83226"/>
            <a:ext cx="30275213" cy="21380262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476017" y="1283686"/>
            <a:ext cx="6023255" cy="1424992"/>
          </a:xfrm>
          <a:prstGeom prst="rect">
            <a:avLst/>
          </a:prstGeom>
        </p:spPr>
        <p:txBody>
          <a:bodyPr vert="horz" lIns="122739" tIns="61370" rIns="122739" bIns="6137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50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15872" y="20231278"/>
            <a:ext cx="29620788" cy="10293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122739" tIns="61370" rIns="122739" bIns="6137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BE" sz="2400" u="sng" err="1"/>
              <a:t>Notes</a:t>
            </a:r>
            <a:r>
              <a:rPr lang="nl-BE" sz="2400" u="sng"/>
              <a:t>: </a:t>
            </a:r>
            <a:r>
              <a:rPr lang="en-GB" sz="2148"/>
              <a:t>		</a:t>
            </a:r>
          </a:p>
        </p:txBody>
      </p:sp>
      <p:pic>
        <p:nvPicPr>
          <p:cNvPr id="4" name="Afbeelding 3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94C042BA-06F1-B6AE-0173-2EF014561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6692" y="-2595263"/>
            <a:ext cx="3360000" cy="2520000"/>
          </a:xfrm>
          <a:prstGeom prst="rect">
            <a:avLst/>
          </a:prstGeom>
        </p:spPr>
      </p:pic>
      <p:pic>
        <p:nvPicPr>
          <p:cNvPr id="5" name="Afbeelding 4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B0580634-3BA7-C1CD-585B-46C0A3719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292" y="-2442863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CC9981A9-A108-FB38-4686-1C3D2DD46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1892" y="-2290463"/>
            <a:ext cx="3360000" cy="2520000"/>
          </a:xfrm>
          <a:prstGeom prst="rect">
            <a:avLst/>
          </a:prstGeom>
        </p:spPr>
      </p:pic>
      <p:pic>
        <p:nvPicPr>
          <p:cNvPr id="7" name="Afbeelding 6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E3E4FB1D-9EC8-2E59-9547-C7C10F6D5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492" y="-2138063"/>
            <a:ext cx="3360000" cy="2520000"/>
          </a:xfrm>
          <a:prstGeom prst="rect">
            <a:avLst/>
          </a:prstGeom>
        </p:spPr>
      </p:pic>
      <p:pic>
        <p:nvPicPr>
          <p:cNvPr id="10" name="Afbeelding 9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626F7B64-45AE-4CD9-FF44-109AC313B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7092" y="-1985663"/>
            <a:ext cx="3360000" cy="2520000"/>
          </a:xfrm>
          <a:prstGeom prst="rect">
            <a:avLst/>
          </a:prstGeom>
        </p:spPr>
      </p:pic>
      <p:pic>
        <p:nvPicPr>
          <p:cNvPr id="13" name="Afbeelding 12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7DFC3EC6-D109-B7C0-15FA-231D71FA5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4692" y="-1833263"/>
            <a:ext cx="3360000" cy="2520000"/>
          </a:xfrm>
          <a:prstGeom prst="rect">
            <a:avLst/>
          </a:prstGeom>
        </p:spPr>
      </p:pic>
      <p:pic>
        <p:nvPicPr>
          <p:cNvPr id="17" name="Afbeelding 16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460B3E53-454C-80F2-2AE8-44D83B0FB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2292" y="-1680863"/>
            <a:ext cx="3360000" cy="2520000"/>
          </a:xfrm>
          <a:prstGeom prst="rect">
            <a:avLst/>
          </a:prstGeom>
        </p:spPr>
      </p:pic>
      <p:pic>
        <p:nvPicPr>
          <p:cNvPr id="20" name="Afbeelding 19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6F09D9DC-18F7-765E-056C-887B1E708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9892" y="-1528463"/>
            <a:ext cx="3360000" cy="2520000"/>
          </a:xfrm>
          <a:prstGeom prst="rect">
            <a:avLst/>
          </a:prstGeom>
        </p:spPr>
      </p:pic>
      <p:pic>
        <p:nvPicPr>
          <p:cNvPr id="21" name="Afbeelding 20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72DD4C93-C495-4E33-FFBB-2B6493465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0883" y="271070"/>
            <a:ext cx="3360000" cy="2520000"/>
          </a:xfrm>
          <a:prstGeom prst="rect">
            <a:avLst/>
          </a:prstGeom>
        </p:spPr>
      </p:pic>
      <p:pic>
        <p:nvPicPr>
          <p:cNvPr id="22" name="Afbeelding 21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3EDD50B1-9CEC-2845-16BD-328242FA9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8483" y="423470"/>
            <a:ext cx="3360000" cy="2520000"/>
          </a:xfrm>
          <a:prstGeom prst="rect">
            <a:avLst/>
          </a:prstGeom>
        </p:spPr>
      </p:pic>
      <p:pic>
        <p:nvPicPr>
          <p:cNvPr id="23" name="Afbeelding 22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07F802D3-4D82-656E-E251-DC99A4433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6083" y="575870"/>
            <a:ext cx="3360000" cy="2520000"/>
          </a:xfrm>
          <a:prstGeom prst="rect">
            <a:avLst/>
          </a:prstGeom>
        </p:spPr>
      </p:pic>
      <p:pic>
        <p:nvPicPr>
          <p:cNvPr id="24" name="Afbeelding 23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A43DEFEA-E18A-2B4B-91F4-A3D6DBA7A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3683" y="728270"/>
            <a:ext cx="3360000" cy="2520000"/>
          </a:xfrm>
          <a:prstGeom prst="rect">
            <a:avLst/>
          </a:prstGeom>
        </p:spPr>
      </p:pic>
      <p:pic>
        <p:nvPicPr>
          <p:cNvPr id="26" name="Afbeelding 25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9A0D94CD-BC79-5FA0-F920-ABB3FC0F7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1283" y="880670"/>
            <a:ext cx="3360000" cy="2520000"/>
          </a:xfrm>
          <a:prstGeom prst="rect">
            <a:avLst/>
          </a:prstGeom>
        </p:spPr>
      </p:pic>
      <p:pic>
        <p:nvPicPr>
          <p:cNvPr id="27" name="Afbeelding 26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E86C7E71-5FCE-C249-E7A3-6DBFA02BD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8883" y="1033070"/>
            <a:ext cx="3360000" cy="2520000"/>
          </a:xfrm>
          <a:prstGeom prst="rect">
            <a:avLst/>
          </a:prstGeom>
        </p:spPr>
      </p:pic>
      <p:pic>
        <p:nvPicPr>
          <p:cNvPr id="28" name="Afbeelding 27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497E54FB-B08A-BBA5-3BBA-6999CC540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6483" y="1185470"/>
            <a:ext cx="3360000" cy="2520000"/>
          </a:xfrm>
          <a:prstGeom prst="rect">
            <a:avLst/>
          </a:prstGeom>
        </p:spPr>
      </p:pic>
      <p:pic>
        <p:nvPicPr>
          <p:cNvPr id="29" name="Afbeelding 28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47D19239-CB26-7B29-9C0F-119A8E883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4083" y="1337870"/>
            <a:ext cx="3360000" cy="2520000"/>
          </a:xfrm>
          <a:prstGeom prst="rect">
            <a:avLst/>
          </a:prstGeom>
        </p:spPr>
      </p:pic>
      <p:pic>
        <p:nvPicPr>
          <p:cNvPr id="30" name="Afbeelding 29" descr="Afbeelding met tekst, schermopname, lijn, Rechthoek&#10;&#10;Automatisch gegenereerde beschrijving">
            <a:extLst>
              <a:ext uri="{FF2B5EF4-FFF2-40B4-BE49-F238E27FC236}">
                <a16:creationId xmlns:a16="http://schemas.microsoft.com/office/drawing/2014/main" id="{298619FB-B6F7-BDC8-17D2-905CED3D1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3385" y="2998230"/>
            <a:ext cx="3360000" cy="2520000"/>
          </a:xfrm>
          <a:prstGeom prst="rect">
            <a:avLst/>
          </a:prstGeom>
        </p:spPr>
      </p:pic>
      <p:pic>
        <p:nvPicPr>
          <p:cNvPr id="31" name="Afbeelding 30" descr="Afbeelding met tekst, schermopname, lijn, Rechthoek&#10;&#10;Automatisch gegenereerde beschrijving">
            <a:extLst>
              <a:ext uri="{FF2B5EF4-FFF2-40B4-BE49-F238E27FC236}">
                <a16:creationId xmlns:a16="http://schemas.microsoft.com/office/drawing/2014/main" id="{C7879B34-BDAD-4097-5506-A51A2E7E6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0985" y="3150630"/>
            <a:ext cx="3360000" cy="2520000"/>
          </a:xfrm>
          <a:prstGeom prst="rect">
            <a:avLst/>
          </a:prstGeom>
        </p:spPr>
      </p:pic>
      <p:pic>
        <p:nvPicPr>
          <p:cNvPr id="32" name="Afbeelding 31" descr="Afbeelding met tekst, schermopname, lijn, Rechthoek&#10;&#10;Automatisch gegenereerde beschrijving">
            <a:extLst>
              <a:ext uri="{FF2B5EF4-FFF2-40B4-BE49-F238E27FC236}">
                <a16:creationId xmlns:a16="http://schemas.microsoft.com/office/drawing/2014/main" id="{61A00A00-7AA0-EC0C-FF57-A031D7416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8585" y="3303030"/>
            <a:ext cx="3360000" cy="2520000"/>
          </a:xfrm>
          <a:prstGeom prst="rect">
            <a:avLst/>
          </a:prstGeom>
        </p:spPr>
      </p:pic>
      <p:pic>
        <p:nvPicPr>
          <p:cNvPr id="33" name="Afbeelding 32" descr="Afbeelding met tekst, schermopname, lijn, Rechthoek&#10;&#10;Automatisch gegenereerde beschrijving">
            <a:extLst>
              <a:ext uri="{FF2B5EF4-FFF2-40B4-BE49-F238E27FC236}">
                <a16:creationId xmlns:a16="http://schemas.microsoft.com/office/drawing/2014/main" id="{5C4908FA-ED01-3106-D842-E5336871E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6185" y="3455430"/>
            <a:ext cx="3360000" cy="2520000"/>
          </a:xfrm>
          <a:prstGeom prst="rect">
            <a:avLst/>
          </a:prstGeom>
        </p:spPr>
      </p:pic>
      <p:pic>
        <p:nvPicPr>
          <p:cNvPr id="34" name="Afbeelding 33" descr="Afbeelding met tekst, schermopname, lijn, Rechthoek&#10;&#10;Automatisch gegenereerde beschrijving">
            <a:extLst>
              <a:ext uri="{FF2B5EF4-FFF2-40B4-BE49-F238E27FC236}">
                <a16:creationId xmlns:a16="http://schemas.microsoft.com/office/drawing/2014/main" id="{ADDC20C0-E0D1-3FEB-F3E8-AFFE3BB12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3785" y="3607830"/>
            <a:ext cx="3360000" cy="2520000"/>
          </a:xfrm>
          <a:prstGeom prst="rect">
            <a:avLst/>
          </a:prstGeom>
        </p:spPr>
      </p:pic>
      <p:pic>
        <p:nvPicPr>
          <p:cNvPr id="35" name="Afbeelding 34" descr="Afbeelding met tekst, schermopname, lijn, Rechthoek&#10;&#10;Automatisch gegenereerde beschrijving">
            <a:extLst>
              <a:ext uri="{FF2B5EF4-FFF2-40B4-BE49-F238E27FC236}">
                <a16:creationId xmlns:a16="http://schemas.microsoft.com/office/drawing/2014/main" id="{6E0418CC-B861-61C4-E95F-C07813854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1385" y="3760230"/>
            <a:ext cx="3360000" cy="2520000"/>
          </a:xfrm>
          <a:prstGeom prst="rect">
            <a:avLst/>
          </a:prstGeom>
        </p:spPr>
      </p:pic>
      <p:pic>
        <p:nvPicPr>
          <p:cNvPr id="36" name="Afbeelding 35" descr="Afbeelding met tekst, schermopname, lijn, Rechthoek&#10;&#10;Automatisch gegenereerde beschrijving">
            <a:extLst>
              <a:ext uri="{FF2B5EF4-FFF2-40B4-BE49-F238E27FC236}">
                <a16:creationId xmlns:a16="http://schemas.microsoft.com/office/drawing/2014/main" id="{82C15CF1-DC0E-B7A0-45A3-AA0539CBE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8985" y="3912630"/>
            <a:ext cx="3360000" cy="2520000"/>
          </a:xfrm>
          <a:prstGeom prst="rect">
            <a:avLst/>
          </a:prstGeom>
        </p:spPr>
      </p:pic>
      <p:pic>
        <p:nvPicPr>
          <p:cNvPr id="37" name="Afbeelding 36" descr="Afbeelding met tekst, schermopname, lijn, Rechthoek&#10;&#10;Automatisch gegenereerde beschrijving">
            <a:extLst>
              <a:ext uri="{FF2B5EF4-FFF2-40B4-BE49-F238E27FC236}">
                <a16:creationId xmlns:a16="http://schemas.microsoft.com/office/drawing/2014/main" id="{2C047AD7-650E-80B4-C069-7177B7886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6585" y="4065030"/>
            <a:ext cx="3360000" cy="2520000"/>
          </a:xfrm>
          <a:prstGeom prst="rect">
            <a:avLst/>
          </a:prstGeom>
        </p:spPr>
      </p:pic>
      <p:pic>
        <p:nvPicPr>
          <p:cNvPr id="38" name="Afbeelding 37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52BF39F9-654A-3D06-7203-51017723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6692" y="5911470"/>
            <a:ext cx="3360000" cy="2520000"/>
          </a:xfrm>
          <a:prstGeom prst="rect">
            <a:avLst/>
          </a:prstGeom>
        </p:spPr>
      </p:pic>
      <p:pic>
        <p:nvPicPr>
          <p:cNvPr id="39" name="Afbeelding 38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249CD87C-CFCF-3B2A-B728-681F9DE64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292" y="6063870"/>
            <a:ext cx="3360000" cy="2520000"/>
          </a:xfrm>
          <a:prstGeom prst="rect">
            <a:avLst/>
          </a:prstGeom>
        </p:spPr>
      </p:pic>
      <p:pic>
        <p:nvPicPr>
          <p:cNvPr id="40" name="Afbeelding 39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18959461-077C-1CCD-B127-7B138E879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1892" y="6216270"/>
            <a:ext cx="3360000" cy="2520000"/>
          </a:xfrm>
          <a:prstGeom prst="rect">
            <a:avLst/>
          </a:prstGeom>
        </p:spPr>
      </p:pic>
      <p:pic>
        <p:nvPicPr>
          <p:cNvPr id="41" name="Afbeelding 40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6F43B4E7-F9F2-829F-EFAE-C0C737688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492" y="6368670"/>
            <a:ext cx="3360000" cy="2520000"/>
          </a:xfrm>
          <a:prstGeom prst="rect">
            <a:avLst/>
          </a:prstGeom>
        </p:spPr>
      </p:pic>
      <p:pic>
        <p:nvPicPr>
          <p:cNvPr id="42" name="Afbeelding 41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A8112DA4-214F-031C-A895-6419D75B3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7092" y="6521070"/>
            <a:ext cx="3360000" cy="2520000"/>
          </a:xfrm>
          <a:prstGeom prst="rect">
            <a:avLst/>
          </a:prstGeom>
        </p:spPr>
      </p:pic>
      <p:pic>
        <p:nvPicPr>
          <p:cNvPr id="43" name="Afbeelding 42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5411D560-EF1D-6B74-410B-F255E9EB3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4692" y="6673470"/>
            <a:ext cx="3360000" cy="2520000"/>
          </a:xfrm>
          <a:prstGeom prst="rect">
            <a:avLst/>
          </a:prstGeom>
        </p:spPr>
      </p:pic>
      <p:pic>
        <p:nvPicPr>
          <p:cNvPr id="44" name="Afbeelding 43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14EB6EBF-34D9-6CF3-77C8-9999FEE7E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2292" y="6825870"/>
            <a:ext cx="3360000" cy="2520000"/>
          </a:xfrm>
          <a:prstGeom prst="rect">
            <a:avLst/>
          </a:prstGeom>
        </p:spPr>
      </p:pic>
      <p:pic>
        <p:nvPicPr>
          <p:cNvPr id="45" name="Afbeelding 44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4AEF9142-6AE0-93EE-042B-E237101B2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9892" y="6978270"/>
            <a:ext cx="3360000" cy="2520000"/>
          </a:xfrm>
          <a:prstGeom prst="rect">
            <a:avLst/>
          </a:prstGeom>
        </p:spPr>
      </p:pic>
      <p:pic>
        <p:nvPicPr>
          <p:cNvPr id="46" name="Afbeelding 45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A2E4A2A9-51B3-9F7E-EA3B-AD1B868E2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9964" y="8665115"/>
            <a:ext cx="3360000" cy="2520000"/>
          </a:xfrm>
          <a:prstGeom prst="rect">
            <a:avLst/>
          </a:prstGeom>
        </p:spPr>
      </p:pic>
      <p:pic>
        <p:nvPicPr>
          <p:cNvPr id="47" name="Afbeelding 46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353B4D46-ED6B-9EC9-4B2A-7AE2D631E5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7564" y="8817515"/>
            <a:ext cx="3360000" cy="2520000"/>
          </a:xfrm>
          <a:prstGeom prst="rect">
            <a:avLst/>
          </a:prstGeom>
        </p:spPr>
      </p:pic>
      <p:pic>
        <p:nvPicPr>
          <p:cNvPr id="48" name="Afbeelding 47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C0292E8C-891D-26AA-70F2-CF9C10C0B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5164" y="8969915"/>
            <a:ext cx="3360000" cy="2520000"/>
          </a:xfrm>
          <a:prstGeom prst="rect">
            <a:avLst/>
          </a:prstGeom>
        </p:spPr>
      </p:pic>
      <p:pic>
        <p:nvPicPr>
          <p:cNvPr id="49" name="Afbeelding 48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29CA9EBE-A274-38A6-E49C-6F6611079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2764" y="9122315"/>
            <a:ext cx="3360000" cy="2520000"/>
          </a:xfrm>
          <a:prstGeom prst="rect">
            <a:avLst/>
          </a:prstGeom>
        </p:spPr>
      </p:pic>
      <p:pic>
        <p:nvPicPr>
          <p:cNvPr id="50" name="Afbeelding 49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B2C77AD5-6ED8-998C-6BA4-F219D0F08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0364" y="9274715"/>
            <a:ext cx="3360000" cy="2520000"/>
          </a:xfrm>
          <a:prstGeom prst="rect">
            <a:avLst/>
          </a:prstGeom>
        </p:spPr>
      </p:pic>
      <p:pic>
        <p:nvPicPr>
          <p:cNvPr id="51" name="Afbeelding 50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9488E012-8F18-C569-3B51-08BFEEEE25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7964" y="9427115"/>
            <a:ext cx="3360000" cy="2520000"/>
          </a:xfrm>
          <a:prstGeom prst="rect">
            <a:avLst/>
          </a:prstGeom>
        </p:spPr>
      </p:pic>
      <p:pic>
        <p:nvPicPr>
          <p:cNvPr id="52" name="Afbeelding 51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33950DD2-6A2D-1B9A-DBEC-A9696079E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5564" y="9579515"/>
            <a:ext cx="3360000" cy="2520000"/>
          </a:xfrm>
          <a:prstGeom prst="rect">
            <a:avLst/>
          </a:prstGeom>
        </p:spPr>
      </p:pic>
      <p:pic>
        <p:nvPicPr>
          <p:cNvPr id="53" name="Afbeelding 52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3395C25D-2330-E710-F4B1-26A0C20E0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164" y="9731915"/>
            <a:ext cx="3360000" cy="2520000"/>
          </a:xfrm>
          <a:prstGeom prst="rect">
            <a:avLst/>
          </a:prstGeom>
        </p:spPr>
      </p:pic>
      <p:pic>
        <p:nvPicPr>
          <p:cNvPr id="54" name="Afbeelding 53" descr="Afbeelding met tekst, schermopname, paars, Rechthoek&#10;&#10;Automatisch gegenereerde beschrijving">
            <a:extLst>
              <a:ext uri="{FF2B5EF4-FFF2-40B4-BE49-F238E27FC236}">
                <a16:creationId xmlns:a16="http://schemas.microsoft.com/office/drawing/2014/main" id="{4D21D27A-4041-0AA8-340E-EACBCB907C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6692" y="11504963"/>
            <a:ext cx="3360000" cy="2520000"/>
          </a:xfrm>
          <a:prstGeom prst="rect">
            <a:avLst/>
          </a:prstGeom>
        </p:spPr>
      </p:pic>
      <p:pic>
        <p:nvPicPr>
          <p:cNvPr id="55" name="Afbeelding 54" descr="Afbeelding met tekst, schermopname, paars, Rechthoek&#10;&#10;Automatisch gegenereerde beschrijving">
            <a:extLst>
              <a:ext uri="{FF2B5EF4-FFF2-40B4-BE49-F238E27FC236}">
                <a16:creationId xmlns:a16="http://schemas.microsoft.com/office/drawing/2014/main" id="{1C037EFB-7D3A-8EE4-44BF-F896E233F8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292" y="11657363"/>
            <a:ext cx="3360000" cy="2520000"/>
          </a:xfrm>
          <a:prstGeom prst="rect">
            <a:avLst/>
          </a:prstGeom>
        </p:spPr>
      </p:pic>
      <p:pic>
        <p:nvPicPr>
          <p:cNvPr id="56" name="Afbeelding 55" descr="Afbeelding met tekst, schermopname, paars, Rechthoek&#10;&#10;Automatisch gegenereerde beschrijving">
            <a:extLst>
              <a:ext uri="{FF2B5EF4-FFF2-40B4-BE49-F238E27FC236}">
                <a16:creationId xmlns:a16="http://schemas.microsoft.com/office/drawing/2014/main" id="{DB2A593A-1D32-E53D-6521-64F2920F3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1892" y="11809763"/>
            <a:ext cx="3360000" cy="2520000"/>
          </a:xfrm>
          <a:prstGeom prst="rect">
            <a:avLst/>
          </a:prstGeom>
        </p:spPr>
      </p:pic>
      <p:pic>
        <p:nvPicPr>
          <p:cNvPr id="57" name="Afbeelding 56" descr="Afbeelding met tekst, schermopname, paars, Rechthoek&#10;&#10;Automatisch gegenereerde beschrijving">
            <a:extLst>
              <a:ext uri="{FF2B5EF4-FFF2-40B4-BE49-F238E27FC236}">
                <a16:creationId xmlns:a16="http://schemas.microsoft.com/office/drawing/2014/main" id="{E4203057-8900-C2BA-339E-DD545CB457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492" y="11962163"/>
            <a:ext cx="3360000" cy="2520000"/>
          </a:xfrm>
          <a:prstGeom prst="rect">
            <a:avLst/>
          </a:prstGeom>
        </p:spPr>
      </p:pic>
      <p:pic>
        <p:nvPicPr>
          <p:cNvPr id="58" name="Afbeelding 57" descr="Afbeelding met tekst, schermopname, paars, Rechthoek&#10;&#10;Automatisch gegenereerde beschrijving">
            <a:extLst>
              <a:ext uri="{FF2B5EF4-FFF2-40B4-BE49-F238E27FC236}">
                <a16:creationId xmlns:a16="http://schemas.microsoft.com/office/drawing/2014/main" id="{F1E6D46B-1714-8491-DD9D-37966BEA7B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7092" y="12114563"/>
            <a:ext cx="3360000" cy="2520000"/>
          </a:xfrm>
          <a:prstGeom prst="rect">
            <a:avLst/>
          </a:prstGeom>
        </p:spPr>
      </p:pic>
      <p:pic>
        <p:nvPicPr>
          <p:cNvPr id="59" name="Afbeelding 58" descr="Afbeelding met tekst, schermopname, paars, Rechthoek&#10;&#10;Automatisch gegenereerde beschrijving">
            <a:extLst>
              <a:ext uri="{FF2B5EF4-FFF2-40B4-BE49-F238E27FC236}">
                <a16:creationId xmlns:a16="http://schemas.microsoft.com/office/drawing/2014/main" id="{17D43A5E-5D8E-BC87-34D7-3DECA0D135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4692" y="12266963"/>
            <a:ext cx="3360000" cy="2520000"/>
          </a:xfrm>
          <a:prstGeom prst="rect">
            <a:avLst/>
          </a:prstGeom>
        </p:spPr>
      </p:pic>
      <p:pic>
        <p:nvPicPr>
          <p:cNvPr id="60" name="Afbeelding 59" descr="Afbeelding met tekst, schermopname, paars, Rechthoek&#10;&#10;Automatisch gegenereerde beschrijving">
            <a:extLst>
              <a:ext uri="{FF2B5EF4-FFF2-40B4-BE49-F238E27FC236}">
                <a16:creationId xmlns:a16="http://schemas.microsoft.com/office/drawing/2014/main" id="{48C023AD-0152-E7D7-5800-B99FE5C617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2292" y="12419363"/>
            <a:ext cx="3360000" cy="2520000"/>
          </a:xfrm>
          <a:prstGeom prst="rect">
            <a:avLst/>
          </a:prstGeom>
        </p:spPr>
      </p:pic>
      <p:pic>
        <p:nvPicPr>
          <p:cNvPr id="61" name="Afbeelding 60" descr="Afbeelding met tekst, schermopname, paars, Rechthoek&#10;&#10;Automatisch gegenereerde beschrijving">
            <a:extLst>
              <a:ext uri="{FF2B5EF4-FFF2-40B4-BE49-F238E27FC236}">
                <a16:creationId xmlns:a16="http://schemas.microsoft.com/office/drawing/2014/main" id="{0CD03CD8-5753-3876-C4BE-5CADF61127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8492" y="12744606"/>
            <a:ext cx="3360000" cy="2520000"/>
          </a:xfrm>
          <a:prstGeom prst="rect">
            <a:avLst/>
          </a:prstGeom>
        </p:spPr>
      </p:pic>
      <p:pic>
        <p:nvPicPr>
          <p:cNvPr id="62" name="Afbeelding 61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BE4C9AB7-1D72-BC37-D11B-BF9E94D3B0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6692" y="14258608"/>
            <a:ext cx="3360000" cy="2520000"/>
          </a:xfrm>
          <a:prstGeom prst="rect">
            <a:avLst/>
          </a:prstGeom>
        </p:spPr>
      </p:pic>
      <p:pic>
        <p:nvPicPr>
          <p:cNvPr id="63" name="Afbeelding 62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F2DEB8C7-7F72-3BCF-E4BC-8AC852C811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292" y="14411008"/>
            <a:ext cx="3360000" cy="2520000"/>
          </a:xfrm>
          <a:prstGeom prst="rect">
            <a:avLst/>
          </a:prstGeom>
        </p:spPr>
      </p:pic>
      <p:pic>
        <p:nvPicPr>
          <p:cNvPr id="1024" name="Afbeelding 1023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BF64C9A1-1294-40D1-EA8F-214D19728A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1892" y="14563408"/>
            <a:ext cx="3360000" cy="2520000"/>
          </a:xfrm>
          <a:prstGeom prst="rect">
            <a:avLst/>
          </a:prstGeom>
        </p:spPr>
      </p:pic>
      <p:pic>
        <p:nvPicPr>
          <p:cNvPr id="1025" name="Afbeelding 1024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01B969A6-71FC-A597-1EB2-63A0A2093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492" y="14715808"/>
            <a:ext cx="3360000" cy="2520000"/>
          </a:xfrm>
          <a:prstGeom prst="rect">
            <a:avLst/>
          </a:prstGeom>
        </p:spPr>
      </p:pic>
      <p:pic>
        <p:nvPicPr>
          <p:cNvPr id="1027" name="Afbeelding 1026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75FA94B2-8B58-7D52-F7CD-FDC753FC8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7092" y="14868208"/>
            <a:ext cx="3360000" cy="2520000"/>
          </a:xfrm>
          <a:prstGeom prst="rect">
            <a:avLst/>
          </a:prstGeom>
        </p:spPr>
      </p:pic>
      <p:pic>
        <p:nvPicPr>
          <p:cNvPr id="1028" name="Afbeelding 1027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F0022DF1-ECD1-7A5D-D854-9A44542D56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4692" y="15020608"/>
            <a:ext cx="3360000" cy="2520000"/>
          </a:xfrm>
          <a:prstGeom prst="rect">
            <a:avLst/>
          </a:prstGeom>
        </p:spPr>
      </p:pic>
      <p:pic>
        <p:nvPicPr>
          <p:cNvPr id="1029" name="Afbeelding 1028" descr="Afbeelding met tekst, schermopname, Rechthoek, lijn&#10;&#10;Automatisch gegenereerde beschrijving">
            <a:extLst>
              <a:ext uri="{FF2B5EF4-FFF2-40B4-BE49-F238E27FC236}">
                <a16:creationId xmlns:a16="http://schemas.microsoft.com/office/drawing/2014/main" id="{95C60FA4-2593-3C78-DC31-77BDF2AD39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2292" y="15173008"/>
            <a:ext cx="3360000" cy="2520000"/>
          </a:xfrm>
          <a:prstGeom prst="rect">
            <a:avLst/>
          </a:prstGeom>
        </p:spPr>
      </p:pic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ED6061F6-F6B8-5C76-6A01-34D31259C6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675066" y="19115413"/>
            <a:ext cx="743776" cy="627942"/>
          </a:xfrm>
          <a:prstGeom prst="rect">
            <a:avLst/>
          </a:prstGeom>
        </p:spPr>
      </p:pic>
      <p:pic>
        <p:nvPicPr>
          <p:cNvPr id="1031" name="Afbeelding 1030">
            <a:extLst>
              <a:ext uri="{FF2B5EF4-FFF2-40B4-BE49-F238E27FC236}">
                <a16:creationId xmlns:a16="http://schemas.microsoft.com/office/drawing/2014/main" id="{40124141-F880-E501-E6B6-C2AEE1A1AF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522666" y="19267813"/>
            <a:ext cx="743776" cy="627942"/>
          </a:xfrm>
          <a:prstGeom prst="rect">
            <a:avLst/>
          </a:prstGeom>
        </p:spPr>
      </p:pic>
      <p:pic>
        <p:nvPicPr>
          <p:cNvPr id="1032" name="Afbeelding 1031">
            <a:extLst>
              <a:ext uri="{FF2B5EF4-FFF2-40B4-BE49-F238E27FC236}">
                <a16:creationId xmlns:a16="http://schemas.microsoft.com/office/drawing/2014/main" id="{C1087AF5-A898-946B-C306-4F868799C9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370266" y="19420213"/>
            <a:ext cx="743776" cy="627942"/>
          </a:xfrm>
          <a:prstGeom prst="rect">
            <a:avLst/>
          </a:prstGeom>
        </p:spPr>
      </p:pic>
      <p:pic>
        <p:nvPicPr>
          <p:cNvPr id="1033" name="Afbeelding 1032">
            <a:extLst>
              <a:ext uri="{FF2B5EF4-FFF2-40B4-BE49-F238E27FC236}">
                <a16:creationId xmlns:a16="http://schemas.microsoft.com/office/drawing/2014/main" id="{EAA94F09-5144-5B25-12F1-3A21BC445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217866" y="19572613"/>
            <a:ext cx="743776" cy="627942"/>
          </a:xfrm>
          <a:prstGeom prst="rect">
            <a:avLst/>
          </a:prstGeom>
        </p:spPr>
      </p:pic>
      <p:pic>
        <p:nvPicPr>
          <p:cNvPr id="1034" name="Afbeelding 1033">
            <a:extLst>
              <a:ext uri="{FF2B5EF4-FFF2-40B4-BE49-F238E27FC236}">
                <a16:creationId xmlns:a16="http://schemas.microsoft.com/office/drawing/2014/main" id="{590CD1E0-0FD3-9BD0-AA9B-744EDA34B9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065466" y="19725013"/>
            <a:ext cx="743776" cy="627942"/>
          </a:xfrm>
          <a:prstGeom prst="rect">
            <a:avLst/>
          </a:prstGeom>
        </p:spPr>
      </p:pic>
      <p:pic>
        <p:nvPicPr>
          <p:cNvPr id="1035" name="Afbeelding 1034">
            <a:extLst>
              <a:ext uri="{FF2B5EF4-FFF2-40B4-BE49-F238E27FC236}">
                <a16:creationId xmlns:a16="http://schemas.microsoft.com/office/drawing/2014/main" id="{8AC51ABE-8434-38B4-1273-C892BD0F50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913066" y="19877413"/>
            <a:ext cx="743776" cy="627942"/>
          </a:xfrm>
          <a:prstGeom prst="rect">
            <a:avLst/>
          </a:prstGeom>
        </p:spPr>
      </p:pic>
      <p:pic>
        <p:nvPicPr>
          <p:cNvPr id="1036" name="Afbeelding 1035">
            <a:extLst>
              <a:ext uri="{FF2B5EF4-FFF2-40B4-BE49-F238E27FC236}">
                <a16:creationId xmlns:a16="http://schemas.microsoft.com/office/drawing/2014/main" id="{88447F82-4CE5-A92B-0BC4-498B845011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760666" y="20029813"/>
            <a:ext cx="743776" cy="627942"/>
          </a:xfrm>
          <a:prstGeom prst="rect">
            <a:avLst/>
          </a:prstGeom>
        </p:spPr>
      </p:pic>
      <p:pic>
        <p:nvPicPr>
          <p:cNvPr id="1037" name="Afbeelding 1036">
            <a:extLst>
              <a:ext uri="{FF2B5EF4-FFF2-40B4-BE49-F238E27FC236}">
                <a16:creationId xmlns:a16="http://schemas.microsoft.com/office/drawing/2014/main" id="{94E2963C-9231-2323-266E-28E35DCFC1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608266" y="20182213"/>
            <a:ext cx="743776" cy="627942"/>
          </a:xfrm>
          <a:prstGeom prst="rect">
            <a:avLst/>
          </a:prstGeom>
        </p:spPr>
      </p:pic>
      <p:sp>
        <p:nvSpPr>
          <p:cNvPr id="1038" name="Tekstvak 1037">
            <a:extLst>
              <a:ext uri="{FF2B5EF4-FFF2-40B4-BE49-F238E27FC236}">
                <a16:creationId xmlns:a16="http://schemas.microsoft.com/office/drawing/2014/main" id="{06FDE376-4185-E2F5-6941-E33B88403861}"/>
              </a:ext>
            </a:extLst>
          </p:cNvPr>
          <p:cNvSpPr txBox="1"/>
          <p:nvPr/>
        </p:nvSpPr>
        <p:spPr>
          <a:xfrm>
            <a:off x="-8443581" y="19375699"/>
            <a:ext cx="25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err="1"/>
              <a:t>Formative</a:t>
            </a:r>
            <a:endParaRPr lang="nl-NL" sz="2400"/>
          </a:p>
        </p:txBody>
      </p:sp>
      <p:pic>
        <p:nvPicPr>
          <p:cNvPr id="1039" name="Afbeelding 1038">
            <a:extLst>
              <a:ext uri="{FF2B5EF4-FFF2-40B4-BE49-F238E27FC236}">
                <a16:creationId xmlns:a16="http://schemas.microsoft.com/office/drawing/2014/main" id="{D08A8D48-FA09-E949-F737-3B09D8C233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455578" y="20668294"/>
            <a:ext cx="707197" cy="737680"/>
          </a:xfrm>
          <a:prstGeom prst="rect">
            <a:avLst/>
          </a:prstGeom>
        </p:spPr>
      </p:pic>
      <p:pic>
        <p:nvPicPr>
          <p:cNvPr id="1040" name="Afbeelding 1039">
            <a:extLst>
              <a:ext uri="{FF2B5EF4-FFF2-40B4-BE49-F238E27FC236}">
                <a16:creationId xmlns:a16="http://schemas.microsoft.com/office/drawing/2014/main" id="{2FAD8411-FDA9-74F4-A655-7B9A22C615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303178" y="20820694"/>
            <a:ext cx="707197" cy="737680"/>
          </a:xfrm>
          <a:prstGeom prst="rect">
            <a:avLst/>
          </a:prstGeom>
        </p:spPr>
      </p:pic>
      <p:pic>
        <p:nvPicPr>
          <p:cNvPr id="1041" name="Afbeelding 1040">
            <a:extLst>
              <a:ext uri="{FF2B5EF4-FFF2-40B4-BE49-F238E27FC236}">
                <a16:creationId xmlns:a16="http://schemas.microsoft.com/office/drawing/2014/main" id="{C636C29A-9511-2ECA-6DC0-1BE58F2826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150778" y="20973094"/>
            <a:ext cx="707197" cy="737680"/>
          </a:xfrm>
          <a:prstGeom prst="rect">
            <a:avLst/>
          </a:prstGeom>
        </p:spPr>
      </p:pic>
      <p:pic>
        <p:nvPicPr>
          <p:cNvPr id="1042" name="Afbeelding 1041">
            <a:extLst>
              <a:ext uri="{FF2B5EF4-FFF2-40B4-BE49-F238E27FC236}">
                <a16:creationId xmlns:a16="http://schemas.microsoft.com/office/drawing/2014/main" id="{D8B8F454-F890-A1AA-885C-F39BD3C4B0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998378" y="21125494"/>
            <a:ext cx="707197" cy="737680"/>
          </a:xfrm>
          <a:prstGeom prst="rect">
            <a:avLst/>
          </a:prstGeom>
        </p:spPr>
      </p:pic>
      <p:pic>
        <p:nvPicPr>
          <p:cNvPr id="1043" name="Afbeelding 1042">
            <a:extLst>
              <a:ext uri="{FF2B5EF4-FFF2-40B4-BE49-F238E27FC236}">
                <a16:creationId xmlns:a16="http://schemas.microsoft.com/office/drawing/2014/main" id="{9F8F61BB-71EF-5C1A-0337-0549966470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845978" y="21277894"/>
            <a:ext cx="707197" cy="737680"/>
          </a:xfrm>
          <a:prstGeom prst="rect">
            <a:avLst/>
          </a:prstGeom>
        </p:spPr>
      </p:pic>
      <p:pic>
        <p:nvPicPr>
          <p:cNvPr id="1044" name="Afbeelding 1043">
            <a:extLst>
              <a:ext uri="{FF2B5EF4-FFF2-40B4-BE49-F238E27FC236}">
                <a16:creationId xmlns:a16="http://schemas.microsoft.com/office/drawing/2014/main" id="{09FEB7D2-8861-CA19-052D-6B64E87D6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693578" y="21430294"/>
            <a:ext cx="707197" cy="737680"/>
          </a:xfrm>
          <a:prstGeom prst="rect">
            <a:avLst/>
          </a:prstGeom>
        </p:spPr>
      </p:pic>
      <p:pic>
        <p:nvPicPr>
          <p:cNvPr id="1045" name="Afbeelding 1044">
            <a:extLst>
              <a:ext uri="{FF2B5EF4-FFF2-40B4-BE49-F238E27FC236}">
                <a16:creationId xmlns:a16="http://schemas.microsoft.com/office/drawing/2014/main" id="{7513FEEC-D829-C77E-1FA8-D6F609D9BA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541178" y="21582694"/>
            <a:ext cx="707197" cy="737680"/>
          </a:xfrm>
          <a:prstGeom prst="rect">
            <a:avLst/>
          </a:prstGeom>
        </p:spPr>
      </p:pic>
      <p:pic>
        <p:nvPicPr>
          <p:cNvPr id="1046" name="Afbeelding 1045">
            <a:extLst>
              <a:ext uri="{FF2B5EF4-FFF2-40B4-BE49-F238E27FC236}">
                <a16:creationId xmlns:a16="http://schemas.microsoft.com/office/drawing/2014/main" id="{728B3C3E-0C3D-E6DE-16E1-A8B63F8B49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388778" y="21735094"/>
            <a:ext cx="707197" cy="737680"/>
          </a:xfrm>
          <a:prstGeom prst="rect">
            <a:avLst/>
          </a:prstGeom>
        </p:spPr>
      </p:pic>
      <p:sp>
        <p:nvSpPr>
          <p:cNvPr id="1047" name="Tekstvak 1046">
            <a:extLst>
              <a:ext uri="{FF2B5EF4-FFF2-40B4-BE49-F238E27FC236}">
                <a16:creationId xmlns:a16="http://schemas.microsoft.com/office/drawing/2014/main" id="{8F2DED12-3025-F39C-8DBA-4ABA1EFE09BB}"/>
              </a:ext>
            </a:extLst>
          </p:cNvPr>
          <p:cNvSpPr txBox="1"/>
          <p:nvPr/>
        </p:nvSpPr>
        <p:spPr>
          <a:xfrm>
            <a:off x="-8435751" y="20806302"/>
            <a:ext cx="25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err="1"/>
              <a:t>Summative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43292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C9A7EFB25074EA33687F59F13B1FE" ma:contentTypeVersion="18" ma:contentTypeDescription="Een nieuw document maken." ma:contentTypeScope="" ma:versionID="a5c1c25f687320ad1e815b468ae3bfb8">
  <xsd:schema xmlns:xsd="http://www.w3.org/2001/XMLSchema" xmlns:xs="http://www.w3.org/2001/XMLSchema" xmlns:p="http://schemas.microsoft.com/office/2006/metadata/properties" xmlns:ns2="87d8fd7b-56db-43d1-a547-90f070b527e3" xmlns:ns3="43ca469f-cb8d-4af6-bf2e-2bbcb8181337" targetNamespace="http://schemas.microsoft.com/office/2006/metadata/properties" ma:root="true" ma:fieldsID="7c1d0e0959ecdd6ccb531d0a3db4b714" ns2:_="" ns3:_="">
    <xsd:import namespace="87d8fd7b-56db-43d1-a547-90f070b527e3"/>
    <xsd:import namespace="43ca469f-cb8d-4af6-bf2e-2bbcb81813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8fd7b-56db-43d1-a547-90f070b52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99b6ca76-abda-4f5c-bf70-6374a71c10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a469f-cb8d-4af6-bf2e-2bbcb81813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dad90a-7a30-4de8-8112-5cd50d0fc705}" ma:internalName="TaxCatchAll" ma:showField="CatchAllData" ma:web="43ca469f-cb8d-4af6-bf2e-2bbcb81813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ca469f-cb8d-4af6-bf2e-2bbcb8181337" xsi:nil="true"/>
    <lcf76f155ced4ddcb4097134ff3c332f xmlns="87d8fd7b-56db-43d1-a547-90f070b527e3">
      <Terms xmlns="http://schemas.microsoft.com/office/infopath/2007/PartnerControls"/>
    </lcf76f155ced4ddcb4097134ff3c332f>
    <SharedWithUsers xmlns="43ca469f-cb8d-4af6-bf2e-2bbcb8181337">
      <UserInfo>
        <DisplayName>Yolande Spoelder</DisplayName>
        <AccountId>3</AccountId>
        <AccountType/>
      </UserInfo>
      <UserInfo>
        <DisplayName>Jean Wagemans</DisplayName>
        <AccountId>340</AccountId>
        <AccountType/>
      </UserInfo>
      <UserInfo>
        <DisplayName>Federica Russo</DisplayName>
        <AccountId>339</AccountId>
        <AccountType/>
      </UserInfo>
      <UserInfo>
        <DisplayName>Isaäc Vos</DisplayName>
        <AccountId>286</AccountId>
        <AccountType/>
      </UserInfo>
      <UserInfo>
        <DisplayName>Jolanda Broex</DisplayName>
        <AccountId>365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077E87-C3B3-40F7-83CB-AB710DFADEEC}">
  <ds:schemaRefs>
    <ds:schemaRef ds:uri="43ca469f-cb8d-4af6-bf2e-2bbcb8181337"/>
    <ds:schemaRef ds:uri="87d8fd7b-56db-43d1-a547-90f070b527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9B46335-E371-4EBE-B4FA-8E7DA2CF6964}">
  <ds:schemaRefs>
    <ds:schemaRef ds:uri="43ca469f-cb8d-4af6-bf2e-2bbcb8181337"/>
    <ds:schemaRef ds:uri="87d8fd7b-56db-43d1-a547-90f070b527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1EAC44-E81F-41E4-A09A-D6C5610EBE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912</Words>
  <Application>Microsoft Office PowerPoint</Application>
  <PresentationFormat>Custom</PresentationFormat>
  <Paragraphs>108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ABC Learning Design </vt:lpstr>
      <vt:lpstr>ABC Learning Design</vt:lpstr>
      <vt:lpstr>How do I use this PowerPoint?</vt:lpstr>
      <vt:lpstr>Digital 'start sheet'</vt:lpstr>
      <vt:lpstr>ABC learning design – Start sheet</vt:lpstr>
      <vt:lpstr>Digital storyboard: learning activities</vt:lpstr>
      <vt:lpstr>PowerPoint Presentation</vt:lpstr>
      <vt:lpstr>Digital storyboard: types of learning activities</vt:lpstr>
      <vt:lpstr>PowerPoint Presentation</vt:lpstr>
      <vt:lpstr>Digital storyboard: action plan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ucu</dc:creator>
  <cp:lastModifiedBy>Hannah Kousbroek</cp:lastModifiedBy>
  <cp:revision>6</cp:revision>
  <cp:lastPrinted>2023-02-06T15:33:24Z</cp:lastPrinted>
  <dcterms:created xsi:type="dcterms:W3CDTF">2015-03-26T12:30:52Z</dcterms:created>
  <dcterms:modified xsi:type="dcterms:W3CDTF">2024-04-03T13:59:51Z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0x0101007A5C9A7EFB25074EA33687F59F13B1FE</vt:lpwstr>
  </property>
  <property fmtid="{D5CDD505-2E9C-101B-9397-08002B2CF9AE}" pid="3" name="MediaServiceImageTags">
    <vt:lpwstr/>
  </property>
</Properties>
</file>