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5011" r:id="rId46"/>
  </p:sldMasterIdLst>
  <p:notesMasterIdLst>
    <p:notesMasterId r:id="rId65"/>
  </p:notesMasterIdLst>
  <p:handoutMasterIdLst>
    <p:handoutMasterId r:id="rId66"/>
  </p:handoutMasterIdLst>
  <p:sldIdLst>
    <p:sldId id="256" r:id="rId47"/>
    <p:sldId id="257" r:id="rId48"/>
    <p:sldId id="260" r:id="rId49"/>
    <p:sldId id="258" r:id="rId50"/>
    <p:sldId id="259" r:id="rId51"/>
    <p:sldId id="261" r:id="rId52"/>
    <p:sldId id="262" r:id="rId53"/>
    <p:sldId id="263" r:id="rId54"/>
    <p:sldId id="264" r:id="rId55"/>
    <p:sldId id="265" r:id="rId56"/>
    <p:sldId id="266" r:id="rId57"/>
    <p:sldId id="267" r:id="rId58"/>
    <p:sldId id="268" r:id="rId59"/>
    <p:sldId id="269" r:id="rId60"/>
    <p:sldId id="271" r:id="rId61"/>
    <p:sldId id="272" r:id="rId62"/>
    <p:sldId id="270" r:id="rId63"/>
    <p:sldId id="273" r:id="rId64"/>
  </p:sldIdLst>
  <p:sldSz cx="12192000" cy="6858000"/>
  <p:notesSz cx="6858000" cy="9144000"/>
  <p:custDataLst>
    <p:tags r:id="rId6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A1A20"/>
    <a:srgbClr val="BC0031"/>
    <a:srgbClr val="BC1E31"/>
    <a:srgbClr val="ECECEE"/>
    <a:srgbClr val="FF8000"/>
    <a:srgbClr val="E4312C"/>
    <a:srgbClr val="0092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6" autoAdjust="0"/>
    <p:restoredTop sz="96395" autoAdjust="0"/>
  </p:normalViewPr>
  <p:slideViewPr>
    <p:cSldViewPr showGuides="1">
      <p:cViewPr varScale="1">
        <p:scale>
          <a:sx n="60" d="100"/>
          <a:sy n="60" d="100"/>
        </p:scale>
        <p:origin x="1452" y="48"/>
      </p:cViewPr>
      <p:guideLst>
        <p:guide pos="3840"/>
        <p:guide orient="horz" pos="2160"/>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notesViewPr>
    <p:cSldViewPr showGuides="1">
      <p:cViewPr varScale="1">
        <p:scale>
          <a:sx n="65" d="100"/>
          <a:sy n="65" d="100"/>
        </p:scale>
        <p:origin x="3154"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slide" Target="slides/slide1.xml"/><Relationship Id="rId63" Type="http://schemas.openxmlformats.org/officeDocument/2006/relationships/slide" Target="slides/slide17.xml"/><Relationship Id="rId68" Type="http://schemas.openxmlformats.org/officeDocument/2006/relationships/presProps" Target="presProps.xml"/><Relationship Id="rId7" Type="http://schemas.openxmlformats.org/officeDocument/2006/relationships/customXml" Target="../customXml/item7.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customXml" Target="../customXml/item45.xml"/><Relationship Id="rId53" Type="http://schemas.openxmlformats.org/officeDocument/2006/relationships/slide" Target="slides/slide7.xml"/><Relationship Id="rId58" Type="http://schemas.openxmlformats.org/officeDocument/2006/relationships/slide" Target="slides/slide12.xml"/><Relationship Id="rId66" Type="http://schemas.openxmlformats.org/officeDocument/2006/relationships/handoutMaster" Target="handoutMasters/handoutMaster1.xml"/><Relationship Id="rId5" Type="http://schemas.openxmlformats.org/officeDocument/2006/relationships/customXml" Target="../customXml/item5.xml"/><Relationship Id="rId61" Type="http://schemas.openxmlformats.org/officeDocument/2006/relationships/slide" Target="slides/slide15.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slide" Target="slides/slide2.xml"/><Relationship Id="rId56" Type="http://schemas.openxmlformats.org/officeDocument/2006/relationships/slide" Target="slides/slide10.xml"/><Relationship Id="rId64" Type="http://schemas.openxmlformats.org/officeDocument/2006/relationships/slide" Target="slides/slide18.xml"/><Relationship Id="rId69" Type="http://schemas.openxmlformats.org/officeDocument/2006/relationships/viewProps" Target="viewProps.xml"/><Relationship Id="rId8" Type="http://schemas.openxmlformats.org/officeDocument/2006/relationships/customXml" Target="../customXml/item8.xml"/><Relationship Id="rId51" Type="http://schemas.openxmlformats.org/officeDocument/2006/relationships/slide" Target="slides/slide5.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slideMaster" Target="slideMasters/slideMaster1.xml"/><Relationship Id="rId59" Type="http://schemas.openxmlformats.org/officeDocument/2006/relationships/slide" Target="slides/slide13.xml"/><Relationship Id="rId67" Type="http://schemas.openxmlformats.org/officeDocument/2006/relationships/tags" Target="tags/tag1.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slide" Target="slides/slide8.xml"/><Relationship Id="rId62" Type="http://schemas.openxmlformats.org/officeDocument/2006/relationships/slide" Target="slides/slide16.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slide" Target="slides/slide3.xml"/><Relationship Id="rId57" Type="http://schemas.openxmlformats.org/officeDocument/2006/relationships/slide" Target="slides/slide11.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slide" Target="slides/slide6.xml"/><Relationship Id="rId60" Type="http://schemas.openxmlformats.org/officeDocument/2006/relationships/slide" Target="slides/slide14.xml"/><Relationship Id="rId65"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slide" Target="slides/slide4.xml"/><Relationship Id="rId55"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B3FC99-108D-4695-8AF1-2D7D2FAECB94}" type="datetimeFigureOut">
              <a:rPr lang="en-US" smtClean="0"/>
              <a:pPr/>
              <a:t>2/20/2023</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23632F-4A90-4A2D-9731-9ADAF86519FB}" type="slidenum">
              <a:rPr lang="en-GB" smtClean="0"/>
              <a:pPr/>
              <a:t>‹#›</a:t>
            </a:fld>
            <a:endParaRPr lang="en-GB" dirty="0"/>
          </a:p>
        </p:txBody>
      </p:sp>
    </p:spTree>
    <p:extLst>
      <p:ext uri="{BB962C8B-B14F-4D97-AF65-F5344CB8AC3E}">
        <p14:creationId xmlns:p14="http://schemas.microsoft.com/office/powerpoint/2010/main" val="44796787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6A9597-787D-4A4E-A08C-2F4F459F2753}" type="datetimeFigureOut">
              <a:rPr lang="en-US" smtClean="0"/>
              <a:pPr/>
              <a:t>2/20/2023</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67915E-8BAF-4DB5-8BE1-35DD7C1B4FFD}" type="slidenum">
              <a:rPr lang="en-GB" smtClean="0"/>
              <a:pPr/>
              <a:t>‹#›</a:t>
            </a:fld>
            <a:endParaRPr lang="en-GB" dirty="0"/>
          </a:p>
        </p:txBody>
      </p:sp>
    </p:spTree>
    <p:extLst>
      <p:ext uri="{BB962C8B-B14F-4D97-AF65-F5344CB8AC3E}">
        <p14:creationId xmlns:p14="http://schemas.microsoft.com/office/powerpoint/2010/main" val="3254584465"/>
      </p:ext>
    </p:extLst>
  </p:cSld>
  <p:clrMap bg1="lt1" tx1="dk1" bg2="lt2" tx2="dk2" accent1="accent1" accent2="accent2" accent3="accent3" accent4="accent4" accent5="accent5" accent6="accent6" hlink="hlink" folHlink="folHlink"/>
  <p:hf sldNum="0" hdr="0" ftr="0" dt="0"/>
  <p:notesStyle>
    <a:lvl1pPr marL="0" algn="l" defTabSz="1072866" rtl="0" eaLnBrk="1" latinLnBrk="0" hangingPunct="1">
      <a:defRPr sz="1408" kern="1200">
        <a:solidFill>
          <a:schemeClr val="tx1"/>
        </a:solidFill>
        <a:latin typeface="+mn-lt"/>
        <a:ea typeface="+mn-ea"/>
        <a:cs typeface="+mn-cs"/>
      </a:defRPr>
    </a:lvl1pPr>
    <a:lvl2pPr marL="536433" algn="l" defTabSz="1072866" rtl="0" eaLnBrk="1" latinLnBrk="0" hangingPunct="1">
      <a:defRPr sz="1408" kern="1200">
        <a:solidFill>
          <a:schemeClr val="tx1"/>
        </a:solidFill>
        <a:latin typeface="+mn-lt"/>
        <a:ea typeface="+mn-ea"/>
        <a:cs typeface="+mn-cs"/>
      </a:defRPr>
    </a:lvl2pPr>
    <a:lvl3pPr marL="1072866" algn="l" defTabSz="1072866" rtl="0" eaLnBrk="1" latinLnBrk="0" hangingPunct="1">
      <a:defRPr sz="1408" kern="1200">
        <a:solidFill>
          <a:schemeClr val="tx1"/>
        </a:solidFill>
        <a:latin typeface="+mn-lt"/>
        <a:ea typeface="+mn-ea"/>
        <a:cs typeface="+mn-cs"/>
      </a:defRPr>
    </a:lvl3pPr>
    <a:lvl4pPr marL="1609298" algn="l" defTabSz="1072866" rtl="0" eaLnBrk="1" latinLnBrk="0" hangingPunct="1">
      <a:defRPr sz="1408" kern="1200">
        <a:solidFill>
          <a:schemeClr val="tx1"/>
        </a:solidFill>
        <a:latin typeface="+mn-lt"/>
        <a:ea typeface="+mn-ea"/>
        <a:cs typeface="+mn-cs"/>
      </a:defRPr>
    </a:lvl4pPr>
    <a:lvl5pPr marL="2145731" algn="l" defTabSz="1072866" rtl="0" eaLnBrk="1" latinLnBrk="0" hangingPunct="1">
      <a:defRPr sz="1408" kern="1200">
        <a:solidFill>
          <a:schemeClr val="tx1"/>
        </a:solidFill>
        <a:latin typeface="+mn-lt"/>
        <a:ea typeface="+mn-ea"/>
        <a:cs typeface="+mn-cs"/>
      </a:defRPr>
    </a:lvl5pPr>
    <a:lvl6pPr marL="2682164" algn="l" defTabSz="1072866" rtl="0" eaLnBrk="1" latinLnBrk="0" hangingPunct="1">
      <a:defRPr sz="1408" kern="1200">
        <a:solidFill>
          <a:schemeClr val="tx1"/>
        </a:solidFill>
        <a:latin typeface="+mn-lt"/>
        <a:ea typeface="+mn-ea"/>
        <a:cs typeface="+mn-cs"/>
      </a:defRPr>
    </a:lvl6pPr>
    <a:lvl7pPr marL="3218597" algn="l" defTabSz="1072866" rtl="0" eaLnBrk="1" latinLnBrk="0" hangingPunct="1">
      <a:defRPr sz="1408" kern="1200">
        <a:solidFill>
          <a:schemeClr val="tx1"/>
        </a:solidFill>
        <a:latin typeface="+mn-lt"/>
        <a:ea typeface="+mn-ea"/>
        <a:cs typeface="+mn-cs"/>
      </a:defRPr>
    </a:lvl7pPr>
    <a:lvl8pPr marL="3755029" algn="l" defTabSz="1072866" rtl="0" eaLnBrk="1" latinLnBrk="0" hangingPunct="1">
      <a:defRPr sz="1408" kern="1200">
        <a:solidFill>
          <a:schemeClr val="tx1"/>
        </a:solidFill>
        <a:latin typeface="+mn-lt"/>
        <a:ea typeface="+mn-ea"/>
        <a:cs typeface="+mn-cs"/>
      </a:defRPr>
    </a:lvl8pPr>
    <a:lvl9pPr marL="4291462" algn="l" defTabSz="1072866" rtl="0" eaLnBrk="1" latinLnBrk="0" hangingPunct="1">
      <a:defRPr sz="14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372245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pic>
        <p:nvPicPr>
          <p:cNvPr id="1641547130" name="image" descr="{&quot;templafy&quot;:{&quot;id&quot;:&quot;b809ed2a-1d6c-4eee-9fb7-fec34853f7c5&quot;}}"/>
          <p:cNvPicPr>
            <a:picLocks noChangeAspect="1"/>
          </p:cNvPicPr>
          <p:nvPr/>
        </p:nvPicPr>
        <p:blipFill>
          <a:blip r:embed="rId2"/>
          <a:stretch>
            <a:fillRect/>
          </a:stretch>
        </p:blipFill>
        <p:spPr>
          <a:xfrm>
            <a:off x="6093600" y="0"/>
            <a:ext cx="6098400" cy="6858000"/>
          </a:xfrm>
          <a:prstGeom prst="rect">
            <a:avLst/>
          </a:prstGeom>
        </p:spPr>
      </p:pic>
      <p:sp>
        <p:nvSpPr>
          <p:cNvPr id="4" name="Tijdelijke aanduiding voor tekst 3">
            <a:extLst>
              <a:ext uri="{FF2B5EF4-FFF2-40B4-BE49-F238E27FC236}">
                <a16:creationId xmlns:a16="http://schemas.microsoft.com/office/drawing/2014/main" id="{520D471B-58FB-45FD-83A6-4F5741947092}"/>
              </a:ext>
            </a:extLst>
          </p:cNvPr>
          <p:cNvSpPr>
            <a:spLocks noGrp="1"/>
          </p:cNvSpPr>
          <p:nvPr>
            <p:ph type="body" sz="quarter" idx="11"/>
          </p:nvPr>
        </p:nvSpPr>
        <p:spPr>
          <a:xfrm>
            <a:off x="514800" y="1911600"/>
            <a:ext cx="5047200" cy="291600"/>
          </a:xfrm>
          <a:solidFill>
            <a:schemeClr val="bg1"/>
          </a:solidFill>
          <a:ln>
            <a:solidFill>
              <a:schemeClr val="bg1"/>
            </a:solidFill>
          </a:ln>
        </p:spPr>
        <p:txBody>
          <a:bodyPr lIns="0" tIns="0" rIns="0" bIns="0" anchor="ctr">
            <a:noAutofit/>
          </a:bodyPr>
          <a:lstStyle>
            <a:lvl1pPr marL="0" indent="0" algn="l" defTabSz="457200" rtl="0" eaLnBrk="1" latinLnBrk="0" hangingPunct="1">
              <a:spcBef>
                <a:spcPts val="1000"/>
              </a:spcBef>
              <a:buNone/>
              <a:defRPr lang="en-GB" sz="2200" kern="1200" dirty="0">
                <a:solidFill>
                  <a:schemeClr val="accent1"/>
                </a:solidFill>
                <a:latin typeface="+mj-lt"/>
                <a:ea typeface="+mn-ea"/>
                <a:cs typeface="+mn-cs"/>
              </a:defRPr>
            </a:lvl1pPr>
          </a:lstStyle>
          <a:p>
            <a:pPr lvl="0"/>
            <a:endParaRPr lang="nl-NL" dirty="0"/>
          </a:p>
        </p:txBody>
      </p:sp>
      <p:sp>
        <p:nvSpPr>
          <p:cNvPr id="5" name="Tijdelijke aanduiding voor afbeelding 4">
            <a:extLst>
              <a:ext uri="{FF2B5EF4-FFF2-40B4-BE49-F238E27FC236}">
                <a16:creationId xmlns:a16="http://schemas.microsoft.com/office/drawing/2014/main" id="{2BCD3327-31B0-2A4F-57D0-CBE765E77C4C}"/>
              </a:ext>
            </a:extLst>
          </p:cNvPr>
          <p:cNvSpPr>
            <a:spLocks noGrp="1"/>
          </p:cNvSpPr>
          <p:nvPr>
            <p:ph type="pic" sz="quarter" idx="13" hasCustomPrompt="1"/>
          </p:nvPr>
        </p:nvSpPr>
        <p:spPr>
          <a:xfrm>
            <a:off x="6093600" y="0"/>
            <a:ext cx="6098400" cy="6858000"/>
          </a:xfrm>
        </p:spPr>
        <p:txBody>
          <a:bodyPr anchor="ctr"/>
          <a:lstStyle>
            <a:lvl1pPr marL="0" indent="0" algn="ctr">
              <a:buFontTx/>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dirty="0"/>
              <a:t>Klik hier en selecteer een afbeelding uit de Templafy bibliotheek</a:t>
            </a:r>
            <a:endParaRPr lang="nl-NL"/>
          </a:p>
        </p:txBody>
      </p:sp>
      <p:sp>
        <p:nvSpPr>
          <p:cNvPr id="13" name="Tijdelijke aanduiding voor tekst 3">
            <a:extLst>
              <a:ext uri="{FF2B5EF4-FFF2-40B4-BE49-F238E27FC236}">
                <a16:creationId xmlns:a16="http://schemas.microsoft.com/office/drawing/2014/main" id="{4AF384DE-BCF0-49BB-984F-2CB036A832D2}"/>
              </a:ext>
            </a:extLst>
          </p:cNvPr>
          <p:cNvSpPr>
            <a:spLocks noGrp="1"/>
          </p:cNvSpPr>
          <p:nvPr>
            <p:ph type="body" sz="quarter" idx="12"/>
          </p:nvPr>
        </p:nvSpPr>
        <p:spPr>
          <a:xfrm>
            <a:off x="514800" y="2365200"/>
            <a:ext cx="5047200" cy="1825200"/>
          </a:xfrm>
          <a:solidFill>
            <a:schemeClr val="bg1"/>
          </a:solidFill>
          <a:ln>
            <a:solidFill>
              <a:schemeClr val="bg1"/>
            </a:solidFill>
          </a:ln>
        </p:spPr>
        <p:txBody>
          <a:bodyPr lIns="0" tIns="0" rIns="0" bIns="0">
            <a:normAutofit/>
          </a:bodyPr>
          <a:lstStyle>
            <a:lvl1pPr marL="0" indent="0">
              <a:buNone/>
              <a:defRPr lang="en-GB" sz="4400" b="1" kern="1200" dirty="0">
                <a:solidFill>
                  <a:schemeClr val="tx1"/>
                </a:solidFill>
                <a:latin typeface="+mj-lt"/>
                <a:ea typeface="+mn-ea"/>
                <a:cs typeface="+mj-cs"/>
              </a:defRPr>
            </a:lvl1pPr>
          </a:lstStyle>
          <a:p>
            <a:pPr lvl="0"/>
            <a:endParaRPr lang="nl-NL" dirty="0"/>
          </a:p>
        </p:txBody>
      </p:sp>
      <p:grpSp>
        <p:nvGrpSpPr>
          <p:cNvPr id="12" name="INSTRUCTIE">
            <a:extLst>
              <a:ext uri="{FF2B5EF4-FFF2-40B4-BE49-F238E27FC236}">
                <a16:creationId xmlns:a16="http://schemas.microsoft.com/office/drawing/2014/main" id="{7306AD9F-781E-6647-A20B-F949237D4DD7}"/>
              </a:ext>
            </a:extLst>
          </p:cNvPr>
          <p:cNvGrpSpPr/>
          <p:nvPr userDrawn="1"/>
        </p:nvGrpSpPr>
        <p:grpSpPr>
          <a:xfrm>
            <a:off x="-3786437" y="0"/>
            <a:ext cx="3693386" cy="5359349"/>
            <a:chOff x="-3786437" y="0"/>
            <a:chExt cx="3693386" cy="5359349"/>
          </a:xfrm>
        </p:grpSpPr>
        <p:sp>
          <p:nvSpPr>
            <p:cNvPr id="14" name="Rechthoek 13">
              <a:extLst>
                <a:ext uri="{FF2B5EF4-FFF2-40B4-BE49-F238E27FC236}">
                  <a16:creationId xmlns:a16="http://schemas.microsoft.com/office/drawing/2014/main" id="{334D32F5-677E-6B4B-987F-58A1A60C3EAA}"/>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15" name="Ovaal 14">
              <a:extLst>
                <a:ext uri="{FF2B5EF4-FFF2-40B4-BE49-F238E27FC236}">
                  <a16:creationId xmlns:a16="http://schemas.microsoft.com/office/drawing/2014/main" id="{59638A51-A06B-664E-C2E6-9C21A3E96883}"/>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6" name="Rechthoek 15">
              <a:extLst>
                <a:ext uri="{FF2B5EF4-FFF2-40B4-BE49-F238E27FC236}">
                  <a16:creationId xmlns:a16="http://schemas.microsoft.com/office/drawing/2014/main" id="{BD8010C4-DC3F-6C4E-339B-8ACF43F17272}"/>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17" name="Ovaal 16">
              <a:extLst>
                <a:ext uri="{FF2B5EF4-FFF2-40B4-BE49-F238E27FC236}">
                  <a16:creationId xmlns:a16="http://schemas.microsoft.com/office/drawing/2014/main" id="{C1B10528-795F-5B12-4B40-47350E302749}"/>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8" name="Rechthoek 17">
              <a:extLst>
                <a:ext uri="{FF2B5EF4-FFF2-40B4-BE49-F238E27FC236}">
                  <a16:creationId xmlns:a16="http://schemas.microsoft.com/office/drawing/2014/main" id="{33982106-8FB5-DC59-D4FA-C29882436A7E}"/>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9" name="Rechthoek 18">
              <a:extLst>
                <a:ext uri="{FF2B5EF4-FFF2-40B4-BE49-F238E27FC236}">
                  <a16:creationId xmlns:a16="http://schemas.microsoft.com/office/drawing/2014/main" id="{AB4EE81B-DAC7-3004-9689-407679A4A7D3}"/>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20" name="Ovaal 19">
              <a:extLst>
                <a:ext uri="{FF2B5EF4-FFF2-40B4-BE49-F238E27FC236}">
                  <a16:creationId xmlns:a16="http://schemas.microsoft.com/office/drawing/2014/main" id="{DD6A3E3A-48D9-5C4B-92F9-E9604894BF2C}"/>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21" name="Rechthoek 20">
              <a:extLst>
                <a:ext uri="{FF2B5EF4-FFF2-40B4-BE49-F238E27FC236}">
                  <a16:creationId xmlns:a16="http://schemas.microsoft.com/office/drawing/2014/main" id="{8CD733CE-D46A-F12E-1176-892012DB26A7}"/>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22" name="Ovaal 21">
              <a:extLst>
                <a:ext uri="{FF2B5EF4-FFF2-40B4-BE49-F238E27FC236}">
                  <a16:creationId xmlns:a16="http://schemas.microsoft.com/office/drawing/2014/main" id="{9BC8289E-8283-EEEF-13E3-B3CF6DA7F57F}"/>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23" name="Rechthoek 22">
              <a:extLst>
                <a:ext uri="{FF2B5EF4-FFF2-40B4-BE49-F238E27FC236}">
                  <a16:creationId xmlns:a16="http://schemas.microsoft.com/office/drawing/2014/main" id="{63CCAF5F-DDE7-60F7-D061-962DF8871344}"/>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24" name="Ovaal 23">
              <a:extLst>
                <a:ext uri="{FF2B5EF4-FFF2-40B4-BE49-F238E27FC236}">
                  <a16:creationId xmlns:a16="http://schemas.microsoft.com/office/drawing/2014/main" id="{189AC16E-962E-5115-0B19-BC7234A590E8}"/>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25" name="Rechthoek 24">
              <a:extLst>
                <a:ext uri="{FF2B5EF4-FFF2-40B4-BE49-F238E27FC236}">
                  <a16:creationId xmlns:a16="http://schemas.microsoft.com/office/drawing/2014/main" id="{C3C0F144-8A34-7B84-432B-3B5E7E361936}"/>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26" name="Ovaal 25">
              <a:extLst>
                <a:ext uri="{FF2B5EF4-FFF2-40B4-BE49-F238E27FC236}">
                  <a16:creationId xmlns:a16="http://schemas.microsoft.com/office/drawing/2014/main" id="{83375294-D4BF-7522-53E2-95127BEEA1E2}"/>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27" name="Rechthoek 26">
              <a:extLst>
                <a:ext uri="{FF2B5EF4-FFF2-40B4-BE49-F238E27FC236}">
                  <a16:creationId xmlns:a16="http://schemas.microsoft.com/office/drawing/2014/main" id="{9A6FF09E-C921-1814-E68F-2BD67577E155}"/>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8" name="Ovaal 27">
              <a:extLst>
                <a:ext uri="{FF2B5EF4-FFF2-40B4-BE49-F238E27FC236}">
                  <a16:creationId xmlns:a16="http://schemas.microsoft.com/office/drawing/2014/main" id="{14EFB700-F605-2165-29E0-C5B20408D10E}"/>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9" name="Rechthoek 28">
              <a:extLst>
                <a:ext uri="{FF2B5EF4-FFF2-40B4-BE49-F238E27FC236}">
                  <a16:creationId xmlns:a16="http://schemas.microsoft.com/office/drawing/2014/main" id="{6F7C4A23-7577-DDB3-C310-4AF955EEE914}"/>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30" name="Ovaal 29">
              <a:extLst>
                <a:ext uri="{FF2B5EF4-FFF2-40B4-BE49-F238E27FC236}">
                  <a16:creationId xmlns:a16="http://schemas.microsoft.com/office/drawing/2014/main" id="{F7653D08-9081-57F6-9494-D7D27F52F301}"/>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31" name="Rechthoek 30">
              <a:extLst>
                <a:ext uri="{FF2B5EF4-FFF2-40B4-BE49-F238E27FC236}">
                  <a16:creationId xmlns:a16="http://schemas.microsoft.com/office/drawing/2014/main" id="{711D4445-F63E-7C46-1994-2FFCCCCE921E}"/>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32" name="Ovaal 31">
              <a:extLst>
                <a:ext uri="{FF2B5EF4-FFF2-40B4-BE49-F238E27FC236}">
                  <a16:creationId xmlns:a16="http://schemas.microsoft.com/office/drawing/2014/main" id="{432D47F8-EB91-D169-4239-3043C8CE8B90}"/>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33" name="Rechthoek 32">
              <a:extLst>
                <a:ext uri="{FF2B5EF4-FFF2-40B4-BE49-F238E27FC236}">
                  <a16:creationId xmlns:a16="http://schemas.microsoft.com/office/drawing/2014/main" id="{F0ACFEAB-6966-32C6-0EF2-0488B43D49F9}"/>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34" name="Rechthoek 33">
              <a:extLst>
                <a:ext uri="{FF2B5EF4-FFF2-40B4-BE49-F238E27FC236}">
                  <a16:creationId xmlns:a16="http://schemas.microsoft.com/office/drawing/2014/main" id="{BF59141D-8D90-7B40-7E67-C7E1360D162B}"/>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35" name="ICOON_info">
              <a:extLst>
                <a:ext uri="{FF2B5EF4-FFF2-40B4-BE49-F238E27FC236}">
                  <a16:creationId xmlns:a16="http://schemas.microsoft.com/office/drawing/2014/main" id="{8BF78C69-1B3A-45DB-2D2C-CE64BDF4AEBF}"/>
                </a:ext>
              </a:extLst>
            </p:cNvPr>
            <p:cNvGrpSpPr/>
            <p:nvPr userDrawn="1"/>
          </p:nvGrpSpPr>
          <p:grpSpPr>
            <a:xfrm>
              <a:off x="-376736" y="4400186"/>
              <a:ext cx="283685" cy="283685"/>
              <a:chOff x="-510741" y="5913713"/>
              <a:chExt cx="267555" cy="267555"/>
            </a:xfrm>
          </p:grpSpPr>
          <p:sp>
            <p:nvSpPr>
              <p:cNvPr id="80" name="Ovaal 79">
                <a:extLst>
                  <a:ext uri="{FF2B5EF4-FFF2-40B4-BE49-F238E27FC236}">
                    <a16:creationId xmlns:a16="http://schemas.microsoft.com/office/drawing/2014/main" id="{5D884FC0-B1CB-21C2-255B-88EFE8E782CB}"/>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81" name="Graphic 163" descr="Informatie">
                <a:extLst>
                  <a:ext uri="{FF2B5EF4-FFF2-40B4-BE49-F238E27FC236}">
                    <a16:creationId xmlns:a16="http://schemas.microsoft.com/office/drawing/2014/main" id="{1F7636F9-B7D7-055C-A4B8-9236EF3F0D01}"/>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37" name="VOORBEELD">
              <a:extLst>
                <a:ext uri="{FF2B5EF4-FFF2-40B4-BE49-F238E27FC236}">
                  <a16:creationId xmlns:a16="http://schemas.microsoft.com/office/drawing/2014/main" id="{477A62A8-47F7-277E-7EE1-9670F56F80A2}"/>
                </a:ext>
              </a:extLst>
            </p:cNvPr>
            <p:cNvGrpSpPr/>
            <p:nvPr userDrawn="1"/>
          </p:nvGrpSpPr>
          <p:grpSpPr>
            <a:xfrm>
              <a:off x="-3605171" y="458674"/>
              <a:ext cx="3234311" cy="558875"/>
              <a:chOff x="-3605171" y="458674"/>
              <a:chExt cx="3234311" cy="558875"/>
            </a:xfrm>
          </p:grpSpPr>
          <p:sp>
            <p:nvSpPr>
              <p:cNvPr id="40" name="Rechthoek 39">
                <a:extLst>
                  <a:ext uri="{FF2B5EF4-FFF2-40B4-BE49-F238E27FC236}">
                    <a16:creationId xmlns:a16="http://schemas.microsoft.com/office/drawing/2014/main" id="{65F77BF9-AF10-AD35-BEAF-E3B96971054D}"/>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41" name="Rechthoek 40">
                <a:extLst>
                  <a:ext uri="{FF2B5EF4-FFF2-40B4-BE49-F238E27FC236}">
                    <a16:creationId xmlns:a16="http://schemas.microsoft.com/office/drawing/2014/main" id="{2E00C17E-CB9B-49B6-2953-789646C2F15B}"/>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42" name="Groep 41">
                <a:extLst>
                  <a:ext uri="{FF2B5EF4-FFF2-40B4-BE49-F238E27FC236}">
                    <a16:creationId xmlns:a16="http://schemas.microsoft.com/office/drawing/2014/main" id="{30938F86-4980-B4A6-61AF-B94C87D9C4B3}"/>
                  </a:ext>
                </a:extLst>
              </p:cNvPr>
              <p:cNvGrpSpPr/>
              <p:nvPr userDrawn="1"/>
            </p:nvGrpSpPr>
            <p:grpSpPr>
              <a:xfrm>
                <a:off x="-3386247" y="830871"/>
                <a:ext cx="139423" cy="109566"/>
                <a:chOff x="-2866744" y="827071"/>
                <a:chExt cx="168701" cy="132575"/>
              </a:xfrm>
            </p:grpSpPr>
            <p:grpSp>
              <p:nvGrpSpPr>
                <p:cNvPr id="73" name="Groep 72">
                  <a:extLst>
                    <a:ext uri="{FF2B5EF4-FFF2-40B4-BE49-F238E27FC236}">
                      <a16:creationId xmlns:a16="http://schemas.microsoft.com/office/drawing/2014/main" id="{C25005E1-A6FC-8C6F-498C-7B92E80AB5D0}"/>
                    </a:ext>
                  </a:extLst>
                </p:cNvPr>
                <p:cNvGrpSpPr/>
                <p:nvPr userDrawn="1"/>
              </p:nvGrpSpPr>
              <p:grpSpPr>
                <a:xfrm>
                  <a:off x="-2866744" y="827071"/>
                  <a:ext cx="168701" cy="132575"/>
                  <a:chOff x="-2866744" y="827071"/>
                  <a:chExt cx="168701" cy="132575"/>
                </a:xfrm>
              </p:grpSpPr>
              <p:cxnSp>
                <p:nvCxnSpPr>
                  <p:cNvPr id="75" name="Rechte verbindingslijn 74">
                    <a:extLst>
                      <a:ext uri="{FF2B5EF4-FFF2-40B4-BE49-F238E27FC236}">
                        <a16:creationId xmlns:a16="http://schemas.microsoft.com/office/drawing/2014/main" id="{7DEAAED6-E72F-5826-E4EE-1F88D036B22E}"/>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76" name="Rechte verbindingslijn 75">
                    <a:extLst>
                      <a:ext uri="{FF2B5EF4-FFF2-40B4-BE49-F238E27FC236}">
                        <a16:creationId xmlns:a16="http://schemas.microsoft.com/office/drawing/2014/main" id="{B9171584-AA6A-43E4-4A08-08C95304F3EE}"/>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77" name="Rechte verbindingslijn 76">
                    <a:extLst>
                      <a:ext uri="{FF2B5EF4-FFF2-40B4-BE49-F238E27FC236}">
                        <a16:creationId xmlns:a16="http://schemas.microsoft.com/office/drawing/2014/main" id="{34A8B328-B3C9-3BB0-AF7A-829E4DB33290}"/>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78" name="Rechte verbindingslijn 77">
                    <a:extLst>
                      <a:ext uri="{FF2B5EF4-FFF2-40B4-BE49-F238E27FC236}">
                        <a16:creationId xmlns:a16="http://schemas.microsoft.com/office/drawing/2014/main" id="{F5C9E5EE-E37D-0E63-1A35-5FA62C337C4F}"/>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79" name="Rechte verbindingslijn 78">
                    <a:extLst>
                      <a:ext uri="{FF2B5EF4-FFF2-40B4-BE49-F238E27FC236}">
                        <a16:creationId xmlns:a16="http://schemas.microsoft.com/office/drawing/2014/main" id="{5E75EB2F-33C9-CCCA-FED7-2400A6AA186B}"/>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74" name="Pijl: rechts 73">
                  <a:extLst>
                    <a:ext uri="{FF2B5EF4-FFF2-40B4-BE49-F238E27FC236}">
                      <a16:creationId xmlns:a16="http://schemas.microsoft.com/office/drawing/2014/main" id="{27EE81D2-9836-9E17-CD50-3A59B59B6D5E}"/>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43" name="Groep 42">
                <a:extLst>
                  <a:ext uri="{FF2B5EF4-FFF2-40B4-BE49-F238E27FC236}">
                    <a16:creationId xmlns:a16="http://schemas.microsoft.com/office/drawing/2014/main" id="{C8F76934-C16D-9FB8-4EEF-288052CC9899}"/>
                  </a:ext>
                </a:extLst>
              </p:cNvPr>
              <p:cNvGrpSpPr/>
              <p:nvPr userDrawn="1"/>
            </p:nvGrpSpPr>
            <p:grpSpPr>
              <a:xfrm>
                <a:off x="-3605171" y="830871"/>
                <a:ext cx="139423" cy="109566"/>
                <a:chOff x="-2866744" y="518074"/>
                <a:chExt cx="168701" cy="132575"/>
              </a:xfrm>
            </p:grpSpPr>
            <p:grpSp>
              <p:nvGrpSpPr>
                <p:cNvPr id="66" name="Groep 65">
                  <a:extLst>
                    <a:ext uri="{FF2B5EF4-FFF2-40B4-BE49-F238E27FC236}">
                      <a16:creationId xmlns:a16="http://schemas.microsoft.com/office/drawing/2014/main" id="{28F54B41-6765-0B9B-4269-B7D7CC77AF6D}"/>
                    </a:ext>
                  </a:extLst>
                </p:cNvPr>
                <p:cNvGrpSpPr/>
                <p:nvPr userDrawn="1"/>
              </p:nvGrpSpPr>
              <p:grpSpPr>
                <a:xfrm>
                  <a:off x="-2866744" y="518074"/>
                  <a:ext cx="168701" cy="132575"/>
                  <a:chOff x="-2866744" y="518074"/>
                  <a:chExt cx="168701" cy="132575"/>
                </a:xfrm>
              </p:grpSpPr>
              <p:cxnSp>
                <p:nvCxnSpPr>
                  <p:cNvPr id="68" name="Rechte verbindingslijn 67">
                    <a:extLst>
                      <a:ext uri="{FF2B5EF4-FFF2-40B4-BE49-F238E27FC236}">
                        <a16:creationId xmlns:a16="http://schemas.microsoft.com/office/drawing/2014/main" id="{7A3380C3-923E-EB3C-1057-C228CE9B61B0}"/>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69" name="Rechte verbindingslijn 68">
                    <a:extLst>
                      <a:ext uri="{FF2B5EF4-FFF2-40B4-BE49-F238E27FC236}">
                        <a16:creationId xmlns:a16="http://schemas.microsoft.com/office/drawing/2014/main" id="{DB15B7A0-832C-1AF7-D392-BF665C82386A}"/>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70" name="Rechte verbindingslijn 69">
                    <a:extLst>
                      <a:ext uri="{FF2B5EF4-FFF2-40B4-BE49-F238E27FC236}">
                        <a16:creationId xmlns:a16="http://schemas.microsoft.com/office/drawing/2014/main" id="{1222BC55-2375-D1D0-DCF1-5986BB2B88AE}"/>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71" name="Rechte verbindingslijn 70">
                    <a:extLst>
                      <a:ext uri="{FF2B5EF4-FFF2-40B4-BE49-F238E27FC236}">
                        <a16:creationId xmlns:a16="http://schemas.microsoft.com/office/drawing/2014/main" id="{75760F63-FD08-A950-FEC6-5D612EAB83C8}"/>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72" name="Rechte verbindingslijn 71">
                    <a:extLst>
                      <a:ext uri="{FF2B5EF4-FFF2-40B4-BE49-F238E27FC236}">
                        <a16:creationId xmlns:a16="http://schemas.microsoft.com/office/drawing/2014/main" id="{F6713D62-D76E-16D7-DC0C-82D4DD4F1C37}"/>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67" name="Pijl: rechts 66">
                  <a:extLst>
                    <a:ext uri="{FF2B5EF4-FFF2-40B4-BE49-F238E27FC236}">
                      <a16:creationId xmlns:a16="http://schemas.microsoft.com/office/drawing/2014/main" id="{55D1ED80-9A7E-E050-CE17-8F123D4E0A6D}"/>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44" name="Rechte verbindingslijn 43">
                <a:extLst>
                  <a:ext uri="{FF2B5EF4-FFF2-40B4-BE49-F238E27FC236}">
                    <a16:creationId xmlns:a16="http://schemas.microsoft.com/office/drawing/2014/main" id="{97CA5898-40F3-8E74-D8EA-0A9A913BF79D}"/>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45" name="Rechte verbindingslijn 44">
                <a:extLst>
                  <a:ext uri="{FF2B5EF4-FFF2-40B4-BE49-F238E27FC236}">
                    <a16:creationId xmlns:a16="http://schemas.microsoft.com/office/drawing/2014/main" id="{9E2C0B89-7B77-1F11-E383-6A330BB44F37}"/>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46" name="Rechthoek 45">
                <a:extLst>
                  <a:ext uri="{FF2B5EF4-FFF2-40B4-BE49-F238E27FC236}">
                    <a16:creationId xmlns:a16="http://schemas.microsoft.com/office/drawing/2014/main" id="{018725F0-C99A-575F-2366-F990BEA01455}"/>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47" name="Rechthoek 46">
                <a:extLst>
                  <a:ext uri="{FF2B5EF4-FFF2-40B4-BE49-F238E27FC236}">
                    <a16:creationId xmlns:a16="http://schemas.microsoft.com/office/drawing/2014/main" id="{9347695D-FF86-8B18-37E5-9E39E1AB618E}"/>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48" name="Groep 47">
                <a:extLst>
                  <a:ext uri="{FF2B5EF4-FFF2-40B4-BE49-F238E27FC236}">
                    <a16:creationId xmlns:a16="http://schemas.microsoft.com/office/drawing/2014/main" id="{A33F94AB-4529-E194-EB44-0BAE44667284}"/>
                  </a:ext>
                </a:extLst>
              </p:cNvPr>
              <p:cNvGrpSpPr/>
              <p:nvPr userDrawn="1"/>
            </p:nvGrpSpPr>
            <p:grpSpPr>
              <a:xfrm>
                <a:off x="-2916763" y="769168"/>
                <a:ext cx="268738" cy="248381"/>
                <a:chOff x="-2916763" y="769168"/>
                <a:chExt cx="268738" cy="248381"/>
              </a:xfrm>
            </p:grpSpPr>
            <p:sp>
              <p:nvSpPr>
                <p:cNvPr id="58" name="Rechthoek 57">
                  <a:extLst>
                    <a:ext uri="{FF2B5EF4-FFF2-40B4-BE49-F238E27FC236}">
                      <a16:creationId xmlns:a16="http://schemas.microsoft.com/office/drawing/2014/main" id="{DC594AEC-85F7-4CF3-BE07-2D24142B069B}"/>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59" name="Groep 58">
                  <a:extLst>
                    <a:ext uri="{FF2B5EF4-FFF2-40B4-BE49-F238E27FC236}">
                      <a16:creationId xmlns:a16="http://schemas.microsoft.com/office/drawing/2014/main" id="{5D0E7902-75D1-5D4B-AD41-0392C538CAF7}"/>
                    </a:ext>
                  </a:extLst>
                </p:cNvPr>
                <p:cNvGrpSpPr/>
                <p:nvPr userDrawn="1"/>
              </p:nvGrpSpPr>
              <p:grpSpPr>
                <a:xfrm>
                  <a:off x="-2866744" y="827071"/>
                  <a:ext cx="168701" cy="132575"/>
                  <a:chOff x="-2866744" y="827071"/>
                  <a:chExt cx="168701" cy="132575"/>
                </a:xfrm>
              </p:grpSpPr>
              <p:cxnSp>
                <p:nvCxnSpPr>
                  <p:cNvPr id="61" name="Rechte verbindingslijn 60">
                    <a:extLst>
                      <a:ext uri="{FF2B5EF4-FFF2-40B4-BE49-F238E27FC236}">
                        <a16:creationId xmlns:a16="http://schemas.microsoft.com/office/drawing/2014/main" id="{C8E66D9F-206E-43B7-1267-014499029FB4}"/>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2" name="Rechte verbindingslijn 61">
                    <a:extLst>
                      <a:ext uri="{FF2B5EF4-FFF2-40B4-BE49-F238E27FC236}">
                        <a16:creationId xmlns:a16="http://schemas.microsoft.com/office/drawing/2014/main" id="{B89EED99-69ED-8DB7-7BE6-B67199C7EF40}"/>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3" name="Rechte verbindingslijn 62">
                    <a:extLst>
                      <a:ext uri="{FF2B5EF4-FFF2-40B4-BE49-F238E27FC236}">
                        <a16:creationId xmlns:a16="http://schemas.microsoft.com/office/drawing/2014/main" id="{B7067EBA-5CF1-19CA-16C0-5137DCD0FE38}"/>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4" name="Rechte verbindingslijn 63">
                    <a:extLst>
                      <a:ext uri="{FF2B5EF4-FFF2-40B4-BE49-F238E27FC236}">
                        <a16:creationId xmlns:a16="http://schemas.microsoft.com/office/drawing/2014/main" id="{EE8192B2-CFA7-CAA8-BA63-4D9183288FF1}"/>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5" name="Rechte verbindingslijn 64">
                    <a:extLst>
                      <a:ext uri="{FF2B5EF4-FFF2-40B4-BE49-F238E27FC236}">
                        <a16:creationId xmlns:a16="http://schemas.microsoft.com/office/drawing/2014/main" id="{454A22F3-87A2-6524-AABD-B892DEF35B7A}"/>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0" name="Pijl: rechts 59">
                  <a:extLst>
                    <a:ext uri="{FF2B5EF4-FFF2-40B4-BE49-F238E27FC236}">
                      <a16:creationId xmlns:a16="http://schemas.microsoft.com/office/drawing/2014/main" id="{DC163AA6-F0EC-13A7-88D3-598359CAF23C}"/>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49" name="Groep 48">
                <a:extLst>
                  <a:ext uri="{FF2B5EF4-FFF2-40B4-BE49-F238E27FC236}">
                    <a16:creationId xmlns:a16="http://schemas.microsoft.com/office/drawing/2014/main" id="{A851CAA4-AF5A-F68A-B497-619823994BD0}"/>
                  </a:ext>
                </a:extLst>
              </p:cNvPr>
              <p:cNvGrpSpPr/>
              <p:nvPr userDrawn="1"/>
            </p:nvGrpSpPr>
            <p:grpSpPr>
              <a:xfrm>
                <a:off x="-2916763" y="460171"/>
                <a:ext cx="268738" cy="248381"/>
                <a:chOff x="-2916763" y="460171"/>
                <a:chExt cx="268738" cy="248381"/>
              </a:xfrm>
            </p:grpSpPr>
            <p:sp>
              <p:nvSpPr>
                <p:cNvPr id="50" name="Rechthoek 49">
                  <a:extLst>
                    <a:ext uri="{FF2B5EF4-FFF2-40B4-BE49-F238E27FC236}">
                      <a16:creationId xmlns:a16="http://schemas.microsoft.com/office/drawing/2014/main" id="{A3C339B0-B98F-D6F8-F3FA-805DF97601EC}"/>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51" name="Groep 50">
                  <a:extLst>
                    <a:ext uri="{FF2B5EF4-FFF2-40B4-BE49-F238E27FC236}">
                      <a16:creationId xmlns:a16="http://schemas.microsoft.com/office/drawing/2014/main" id="{80BFF4F6-E534-6385-BF85-0648CD38E443}"/>
                    </a:ext>
                  </a:extLst>
                </p:cNvPr>
                <p:cNvGrpSpPr/>
                <p:nvPr userDrawn="1"/>
              </p:nvGrpSpPr>
              <p:grpSpPr>
                <a:xfrm>
                  <a:off x="-2866744" y="518074"/>
                  <a:ext cx="168701" cy="132575"/>
                  <a:chOff x="-2866744" y="518074"/>
                  <a:chExt cx="168701" cy="132575"/>
                </a:xfrm>
              </p:grpSpPr>
              <p:cxnSp>
                <p:nvCxnSpPr>
                  <p:cNvPr id="53" name="Rechte verbindingslijn 52">
                    <a:extLst>
                      <a:ext uri="{FF2B5EF4-FFF2-40B4-BE49-F238E27FC236}">
                        <a16:creationId xmlns:a16="http://schemas.microsoft.com/office/drawing/2014/main" id="{A5CA76B2-C1B1-A30A-0955-A6CAFFD6CD5F}"/>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4" name="Rechte verbindingslijn 53">
                    <a:extLst>
                      <a:ext uri="{FF2B5EF4-FFF2-40B4-BE49-F238E27FC236}">
                        <a16:creationId xmlns:a16="http://schemas.microsoft.com/office/drawing/2014/main" id="{41DA1B93-E480-1311-75B6-2C07B1273FE0}"/>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5" name="Rechte verbindingslijn 54">
                    <a:extLst>
                      <a:ext uri="{FF2B5EF4-FFF2-40B4-BE49-F238E27FC236}">
                        <a16:creationId xmlns:a16="http://schemas.microsoft.com/office/drawing/2014/main" id="{539C4A8A-08B0-9B83-DB2F-305DDB1C80D1}"/>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56" name="Rechte verbindingslijn 55">
                    <a:extLst>
                      <a:ext uri="{FF2B5EF4-FFF2-40B4-BE49-F238E27FC236}">
                        <a16:creationId xmlns:a16="http://schemas.microsoft.com/office/drawing/2014/main" id="{496C9BFB-7239-BEB5-8652-AD0FA99DBA4A}"/>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57" name="Rechte verbindingslijn 56">
                    <a:extLst>
                      <a:ext uri="{FF2B5EF4-FFF2-40B4-BE49-F238E27FC236}">
                        <a16:creationId xmlns:a16="http://schemas.microsoft.com/office/drawing/2014/main" id="{EF210C5F-C1B1-94BE-622A-3999A3F09A73}"/>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2" name="Pijl: rechts 51">
                  <a:extLst>
                    <a:ext uri="{FF2B5EF4-FFF2-40B4-BE49-F238E27FC236}">
                      <a16:creationId xmlns:a16="http://schemas.microsoft.com/office/drawing/2014/main" id="{451C358A-6B30-8EFF-7E46-CC99979419D1}"/>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82" name="INSTRUCTIE">
            <a:extLst>
              <a:ext uri="{FF2B5EF4-FFF2-40B4-BE49-F238E27FC236}">
                <a16:creationId xmlns:a16="http://schemas.microsoft.com/office/drawing/2014/main" id="{ECA04626-F70E-B29B-6DC8-F491535C42AE}"/>
              </a:ext>
            </a:extLst>
          </p:cNvPr>
          <p:cNvGrpSpPr/>
          <p:nvPr userDrawn="1"/>
        </p:nvGrpSpPr>
        <p:grpSpPr>
          <a:xfrm>
            <a:off x="12377595" y="0"/>
            <a:ext cx="3693386" cy="5270646"/>
            <a:chOff x="-3786437" y="0"/>
            <a:chExt cx="3693386" cy="5270646"/>
          </a:xfrm>
        </p:grpSpPr>
        <p:sp>
          <p:nvSpPr>
            <p:cNvPr id="83" name="Rechthoek 82">
              <a:extLst>
                <a:ext uri="{FF2B5EF4-FFF2-40B4-BE49-F238E27FC236}">
                  <a16:creationId xmlns:a16="http://schemas.microsoft.com/office/drawing/2014/main" id="{84972540-D446-8BBF-F48B-A1BDB9B3B1D1}"/>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84" name="Rechthoek 83">
              <a:extLst>
                <a:ext uri="{FF2B5EF4-FFF2-40B4-BE49-F238E27FC236}">
                  <a16:creationId xmlns:a16="http://schemas.microsoft.com/office/drawing/2014/main" id="{7B90AA6D-885C-4E07-EFED-804061694A24}"/>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85" name="Ovaal 84">
              <a:extLst>
                <a:ext uri="{FF2B5EF4-FFF2-40B4-BE49-F238E27FC236}">
                  <a16:creationId xmlns:a16="http://schemas.microsoft.com/office/drawing/2014/main" id="{AD273331-6A60-3C17-2ED0-C335855D0800}"/>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86" name="Rechthoek 85">
              <a:extLst>
                <a:ext uri="{FF2B5EF4-FFF2-40B4-BE49-F238E27FC236}">
                  <a16:creationId xmlns:a16="http://schemas.microsoft.com/office/drawing/2014/main" id="{205D563B-1728-6B62-587A-968C0B23C96B}"/>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87" name="Groep 86">
              <a:extLst>
                <a:ext uri="{FF2B5EF4-FFF2-40B4-BE49-F238E27FC236}">
                  <a16:creationId xmlns:a16="http://schemas.microsoft.com/office/drawing/2014/main" id="{3A7618CE-F857-BF39-442B-086984E013E8}"/>
                </a:ext>
              </a:extLst>
            </p:cNvPr>
            <p:cNvGrpSpPr/>
            <p:nvPr userDrawn="1"/>
          </p:nvGrpSpPr>
          <p:grpSpPr>
            <a:xfrm>
              <a:off x="-3316179" y="1231351"/>
              <a:ext cx="294789" cy="318834"/>
              <a:chOff x="14466489" y="1001522"/>
              <a:chExt cx="290627" cy="314333"/>
            </a:xfrm>
          </p:grpSpPr>
          <p:sp>
            <p:nvSpPr>
              <p:cNvPr id="116" name="Rechthoek 115">
                <a:extLst>
                  <a:ext uri="{FF2B5EF4-FFF2-40B4-BE49-F238E27FC236}">
                    <a16:creationId xmlns:a16="http://schemas.microsoft.com/office/drawing/2014/main" id="{2BA42845-BC46-B020-063A-8BC9447A1F2F}"/>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117" name="Ovaal 116">
                <a:extLst>
                  <a:ext uri="{FF2B5EF4-FFF2-40B4-BE49-F238E27FC236}">
                    <a16:creationId xmlns:a16="http://schemas.microsoft.com/office/drawing/2014/main" id="{277456AF-3F44-FC8F-EB9B-E042286D9B75}"/>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118" name="Vrije vorm: vorm 117">
                <a:extLst>
                  <a:ext uri="{FF2B5EF4-FFF2-40B4-BE49-F238E27FC236}">
                    <a16:creationId xmlns:a16="http://schemas.microsoft.com/office/drawing/2014/main" id="{59F02F30-3E7C-E584-6475-8F55B46A8CF6}"/>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119" name="Rechthoek: afgeronde hoeken 118">
                <a:extLst>
                  <a:ext uri="{FF2B5EF4-FFF2-40B4-BE49-F238E27FC236}">
                    <a16:creationId xmlns:a16="http://schemas.microsoft.com/office/drawing/2014/main" id="{706F0926-3A90-A0F5-B108-A4FCEF1392C8}"/>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120" name="Rechte verbindingslijn 119">
                <a:extLst>
                  <a:ext uri="{FF2B5EF4-FFF2-40B4-BE49-F238E27FC236}">
                    <a16:creationId xmlns:a16="http://schemas.microsoft.com/office/drawing/2014/main" id="{66458254-98B4-B74C-E608-1E4EFB446975}"/>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121" name="Rechte verbindingslijn 120">
                <a:extLst>
                  <a:ext uri="{FF2B5EF4-FFF2-40B4-BE49-F238E27FC236}">
                    <a16:creationId xmlns:a16="http://schemas.microsoft.com/office/drawing/2014/main" id="{F5D61A8E-65D7-51A2-6DDC-943FC226E40C}"/>
                  </a:ext>
                </a:extLst>
              </p:cNvPr>
              <p:cNvCxnSpPr>
                <a:cxnSpLocks/>
                <a:stCxn id="119"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88" name="Ovaal 87">
              <a:extLst>
                <a:ext uri="{FF2B5EF4-FFF2-40B4-BE49-F238E27FC236}">
                  <a16:creationId xmlns:a16="http://schemas.microsoft.com/office/drawing/2014/main" id="{C6609867-7E03-D873-975B-B56E36B7AD7C}"/>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89" name="Rechthoek 88">
              <a:extLst>
                <a:ext uri="{FF2B5EF4-FFF2-40B4-BE49-F238E27FC236}">
                  <a16:creationId xmlns:a16="http://schemas.microsoft.com/office/drawing/2014/main" id="{0858CD84-3E7F-677D-39B4-2C2996D88EC9}"/>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90" name="Groep 89">
              <a:extLst>
                <a:ext uri="{FF2B5EF4-FFF2-40B4-BE49-F238E27FC236}">
                  <a16:creationId xmlns:a16="http://schemas.microsoft.com/office/drawing/2014/main" id="{CAC1D165-2E9D-DAAA-A8CD-484D81223762}"/>
                </a:ext>
              </a:extLst>
            </p:cNvPr>
            <p:cNvGrpSpPr/>
            <p:nvPr userDrawn="1"/>
          </p:nvGrpSpPr>
          <p:grpSpPr>
            <a:xfrm>
              <a:off x="-3311319" y="2164285"/>
              <a:ext cx="825500" cy="209550"/>
              <a:chOff x="13504624" y="2482850"/>
              <a:chExt cx="825500" cy="209550"/>
            </a:xfrm>
          </p:grpSpPr>
          <p:sp>
            <p:nvSpPr>
              <p:cNvPr id="113" name="Rechthoek 112">
                <a:extLst>
                  <a:ext uri="{FF2B5EF4-FFF2-40B4-BE49-F238E27FC236}">
                    <a16:creationId xmlns:a16="http://schemas.microsoft.com/office/drawing/2014/main" id="{DB8F1423-B49B-129E-1AED-4E548C6CB0D5}"/>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114" name="Rechte verbindingslijn 113">
                <a:extLst>
                  <a:ext uri="{FF2B5EF4-FFF2-40B4-BE49-F238E27FC236}">
                    <a16:creationId xmlns:a16="http://schemas.microsoft.com/office/drawing/2014/main" id="{8E93AB10-F638-8730-775B-00A6F8AFCEAA}"/>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115" name="Gelijkbenige driehoek 114">
                <a:extLst>
                  <a:ext uri="{FF2B5EF4-FFF2-40B4-BE49-F238E27FC236}">
                    <a16:creationId xmlns:a16="http://schemas.microsoft.com/office/drawing/2014/main" id="{8F8E1AC8-C4A7-7E5D-1F13-2C8727D62E67}"/>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91" name="Ovaal 90">
              <a:extLst>
                <a:ext uri="{FF2B5EF4-FFF2-40B4-BE49-F238E27FC236}">
                  <a16:creationId xmlns:a16="http://schemas.microsoft.com/office/drawing/2014/main" id="{57CCDA7E-2BA8-A284-A1D2-02107B2749B2}"/>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92" name="Rechthoek 91">
              <a:extLst>
                <a:ext uri="{FF2B5EF4-FFF2-40B4-BE49-F238E27FC236}">
                  <a16:creationId xmlns:a16="http://schemas.microsoft.com/office/drawing/2014/main" id="{C7A8CD2F-CE25-C460-1AEF-EACD08FD0873}"/>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93" name="Groep 92">
              <a:extLst>
                <a:ext uri="{FF2B5EF4-FFF2-40B4-BE49-F238E27FC236}">
                  <a16:creationId xmlns:a16="http://schemas.microsoft.com/office/drawing/2014/main" id="{88BFB48D-57CE-4F93-AB99-128981D9597E}"/>
                </a:ext>
              </a:extLst>
            </p:cNvPr>
            <p:cNvGrpSpPr/>
            <p:nvPr userDrawn="1"/>
          </p:nvGrpSpPr>
          <p:grpSpPr>
            <a:xfrm>
              <a:off x="-3408294" y="3643742"/>
              <a:ext cx="622283" cy="612920"/>
              <a:chOff x="12617641" y="3403239"/>
              <a:chExt cx="752963" cy="741634"/>
            </a:xfrm>
          </p:grpSpPr>
          <p:grpSp>
            <p:nvGrpSpPr>
              <p:cNvPr id="97" name="Groep 96">
                <a:extLst>
                  <a:ext uri="{FF2B5EF4-FFF2-40B4-BE49-F238E27FC236}">
                    <a16:creationId xmlns:a16="http://schemas.microsoft.com/office/drawing/2014/main" id="{ADA9FD5F-1CDC-F9F6-38C8-2CE82464BDD4}"/>
                  </a:ext>
                </a:extLst>
              </p:cNvPr>
              <p:cNvGrpSpPr/>
              <p:nvPr userDrawn="1"/>
            </p:nvGrpSpPr>
            <p:grpSpPr>
              <a:xfrm>
                <a:off x="12771530" y="3403239"/>
                <a:ext cx="467176" cy="448491"/>
                <a:chOff x="12782157" y="3403239"/>
                <a:chExt cx="467176" cy="448491"/>
              </a:xfrm>
            </p:grpSpPr>
            <p:grpSp>
              <p:nvGrpSpPr>
                <p:cNvPr id="100" name="Groep 99">
                  <a:extLst>
                    <a:ext uri="{FF2B5EF4-FFF2-40B4-BE49-F238E27FC236}">
                      <a16:creationId xmlns:a16="http://schemas.microsoft.com/office/drawing/2014/main" id="{B80B3CBF-D859-93DF-47BA-081B3FB26C49}"/>
                    </a:ext>
                  </a:extLst>
                </p:cNvPr>
                <p:cNvGrpSpPr/>
                <p:nvPr userDrawn="1"/>
              </p:nvGrpSpPr>
              <p:grpSpPr>
                <a:xfrm>
                  <a:off x="12782157" y="3403239"/>
                  <a:ext cx="412976" cy="396132"/>
                  <a:chOff x="13554906" y="3320109"/>
                  <a:chExt cx="443917" cy="425811"/>
                </a:xfrm>
              </p:grpSpPr>
              <p:grpSp>
                <p:nvGrpSpPr>
                  <p:cNvPr id="107" name="Groep 106">
                    <a:extLst>
                      <a:ext uri="{FF2B5EF4-FFF2-40B4-BE49-F238E27FC236}">
                        <a16:creationId xmlns:a16="http://schemas.microsoft.com/office/drawing/2014/main" id="{9BD79CC1-C22B-6C24-8EB6-2BB254908E54}"/>
                      </a:ext>
                    </a:extLst>
                  </p:cNvPr>
                  <p:cNvGrpSpPr/>
                  <p:nvPr userDrawn="1"/>
                </p:nvGrpSpPr>
                <p:grpSpPr>
                  <a:xfrm>
                    <a:off x="13554906" y="3320109"/>
                    <a:ext cx="443917" cy="425811"/>
                    <a:chOff x="12909684" y="1276143"/>
                    <a:chExt cx="443917" cy="425811"/>
                  </a:xfrm>
                </p:grpSpPr>
                <p:sp>
                  <p:nvSpPr>
                    <p:cNvPr id="110" name="Rechthoek 109">
                      <a:extLst>
                        <a:ext uri="{FF2B5EF4-FFF2-40B4-BE49-F238E27FC236}">
                          <a16:creationId xmlns:a16="http://schemas.microsoft.com/office/drawing/2014/main" id="{4CDB7569-C6F2-4F2F-90B9-FF06447E0E0E}"/>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111" name="Rechthoek 110">
                      <a:extLst>
                        <a:ext uri="{FF2B5EF4-FFF2-40B4-BE49-F238E27FC236}">
                          <a16:creationId xmlns:a16="http://schemas.microsoft.com/office/drawing/2014/main" id="{3B6878B3-E6F3-308E-5AEA-37F0E847FB46}"/>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112" name="Ovaal 111">
                      <a:extLst>
                        <a:ext uri="{FF2B5EF4-FFF2-40B4-BE49-F238E27FC236}">
                          <a16:creationId xmlns:a16="http://schemas.microsoft.com/office/drawing/2014/main" id="{61F6CE99-6F98-5BC4-4DB3-D97FD02B6EA2}"/>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108" name="Afbeelding 107">
                    <a:extLst>
                      <a:ext uri="{FF2B5EF4-FFF2-40B4-BE49-F238E27FC236}">
                        <a16:creationId xmlns:a16="http://schemas.microsoft.com/office/drawing/2014/main" id="{679FBBD2-D7E7-A75E-C978-CFE0AC7E65AE}"/>
                      </a:ext>
                    </a:extLst>
                  </p:cNvPr>
                  <p:cNvPicPr>
                    <a:picLocks noChangeAspect="1"/>
                  </p:cNvPicPr>
                  <p:nvPr userDrawn="1"/>
                </p:nvPicPr>
                <p:blipFill>
                  <a:blip r:embed="rId3">
                    <a:duotone>
                      <a:prstClr val="black"/>
                      <a:srgbClr val="4D82B8">
                        <a:tint val="45000"/>
                        <a:satMod val="400000"/>
                      </a:srgbClr>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a:off x="13567296" y="3424991"/>
                    <a:ext cx="173367" cy="140220"/>
                  </a:xfrm>
                  <a:prstGeom prst="rect">
                    <a:avLst/>
                  </a:prstGeom>
                </p:spPr>
              </p:pic>
              <p:pic>
                <p:nvPicPr>
                  <p:cNvPr id="109" name="Afbeelding 108">
                    <a:extLst>
                      <a:ext uri="{FF2B5EF4-FFF2-40B4-BE49-F238E27FC236}">
                        <a16:creationId xmlns:a16="http://schemas.microsoft.com/office/drawing/2014/main" id="{D142F915-A618-1473-3F4A-A62392765A57}"/>
                      </a:ext>
                    </a:extLst>
                  </p:cNvPr>
                  <p:cNvPicPr>
                    <a:picLocks noChangeAspect="1"/>
                  </p:cNvPicPr>
                  <p:nvPr userDrawn="1"/>
                </p:nvPicPr>
                <p:blipFill>
                  <a:blip r:embed="rId3">
                    <a:duotone>
                      <a:prstClr val="black"/>
                      <a:srgbClr val="4D82B8">
                        <a:tint val="45000"/>
                        <a:satMod val="400000"/>
                      </a:srgbClr>
                    </a:duotone>
                    <a:extLst>
                      <a:ext uri="{BEBA8EAE-BF5A-486C-A8C5-ECC9F3942E4B}">
                        <a14:imgProps xmlns:a14="http://schemas.microsoft.com/office/drawing/2010/main">
                          <a14:imgLayer r:embed="rId4">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01" name="Groep 100">
                  <a:extLst>
                    <a:ext uri="{FF2B5EF4-FFF2-40B4-BE49-F238E27FC236}">
                      <a16:creationId xmlns:a16="http://schemas.microsoft.com/office/drawing/2014/main" id="{37F8604D-191E-453F-77E9-5165BC57A724}"/>
                    </a:ext>
                  </a:extLst>
                </p:cNvPr>
                <p:cNvGrpSpPr/>
                <p:nvPr userDrawn="1"/>
              </p:nvGrpSpPr>
              <p:grpSpPr>
                <a:xfrm>
                  <a:off x="13103513" y="3705268"/>
                  <a:ext cx="145820" cy="146462"/>
                  <a:chOff x="13096169" y="3602278"/>
                  <a:chExt cx="145820" cy="146462"/>
                </a:xfrm>
              </p:grpSpPr>
              <p:sp>
                <p:nvSpPr>
                  <p:cNvPr id="105" name="Rechthoek 104">
                    <a:extLst>
                      <a:ext uri="{FF2B5EF4-FFF2-40B4-BE49-F238E27FC236}">
                        <a16:creationId xmlns:a16="http://schemas.microsoft.com/office/drawing/2014/main" id="{49351EBB-423E-9BCD-D062-FC254CB15612}"/>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06" name="Rechthoek 105">
                    <a:extLst>
                      <a:ext uri="{FF2B5EF4-FFF2-40B4-BE49-F238E27FC236}">
                        <a16:creationId xmlns:a16="http://schemas.microsoft.com/office/drawing/2014/main" id="{9606CFE2-3B3B-B74A-EF53-3BA503E30916}"/>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02" name="Groep 101">
                  <a:extLst>
                    <a:ext uri="{FF2B5EF4-FFF2-40B4-BE49-F238E27FC236}">
                      <a16:creationId xmlns:a16="http://schemas.microsoft.com/office/drawing/2014/main" id="{AB2A1FF8-05BC-DEC3-094F-29D19267771B}"/>
                    </a:ext>
                  </a:extLst>
                </p:cNvPr>
                <p:cNvGrpSpPr/>
                <p:nvPr userDrawn="1"/>
              </p:nvGrpSpPr>
              <p:grpSpPr>
                <a:xfrm rot="10800000">
                  <a:off x="13061402" y="3665637"/>
                  <a:ext cx="145820" cy="146462"/>
                  <a:chOff x="13096169" y="3602278"/>
                  <a:chExt cx="145820" cy="146462"/>
                </a:xfrm>
              </p:grpSpPr>
              <p:sp>
                <p:nvSpPr>
                  <p:cNvPr id="103" name="Rechthoek 102">
                    <a:extLst>
                      <a:ext uri="{FF2B5EF4-FFF2-40B4-BE49-F238E27FC236}">
                        <a16:creationId xmlns:a16="http://schemas.microsoft.com/office/drawing/2014/main" id="{4A85831B-6A2F-AD63-6D1B-30697359EE32}"/>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04" name="Rechthoek 103">
                    <a:extLst>
                      <a:ext uri="{FF2B5EF4-FFF2-40B4-BE49-F238E27FC236}">
                        <a16:creationId xmlns:a16="http://schemas.microsoft.com/office/drawing/2014/main" id="{FFF98BE5-839E-BA69-0804-78D9ED1F163B}"/>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98" name="Rechthoek 97">
                <a:extLst>
                  <a:ext uri="{FF2B5EF4-FFF2-40B4-BE49-F238E27FC236}">
                    <a16:creationId xmlns:a16="http://schemas.microsoft.com/office/drawing/2014/main" id="{4C1EDAB7-6102-6D05-FB88-43C3AC4C5963}"/>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99" name="Gelijkbenige driehoek 98">
                <a:extLst>
                  <a:ext uri="{FF2B5EF4-FFF2-40B4-BE49-F238E27FC236}">
                    <a16:creationId xmlns:a16="http://schemas.microsoft.com/office/drawing/2014/main" id="{78529ED9-F65F-50BF-6EE6-921EE5ADF39A}"/>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94" name="ICOON_info">
              <a:extLst>
                <a:ext uri="{FF2B5EF4-FFF2-40B4-BE49-F238E27FC236}">
                  <a16:creationId xmlns:a16="http://schemas.microsoft.com/office/drawing/2014/main" id="{77177625-43A5-CF6A-174F-12820B42C18A}"/>
                </a:ext>
              </a:extLst>
            </p:cNvPr>
            <p:cNvGrpSpPr/>
            <p:nvPr userDrawn="1"/>
          </p:nvGrpSpPr>
          <p:grpSpPr>
            <a:xfrm>
              <a:off x="-376736" y="4271597"/>
              <a:ext cx="283685" cy="283685"/>
              <a:chOff x="-510741" y="5913713"/>
              <a:chExt cx="267555" cy="267555"/>
            </a:xfrm>
          </p:grpSpPr>
          <p:sp>
            <p:nvSpPr>
              <p:cNvPr id="95" name="Ovaal 94">
                <a:extLst>
                  <a:ext uri="{FF2B5EF4-FFF2-40B4-BE49-F238E27FC236}">
                    <a16:creationId xmlns:a16="http://schemas.microsoft.com/office/drawing/2014/main" id="{526F0AF5-D9E8-B86A-974D-B0E5A4759204}"/>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96" name="Graphic 163" descr="Informatie">
                <a:extLst>
                  <a:ext uri="{FF2B5EF4-FFF2-40B4-BE49-F238E27FC236}">
                    <a16:creationId xmlns:a16="http://schemas.microsoft.com/office/drawing/2014/main" id="{50034C7E-5795-1CF5-9AE1-718AF54C2534}"/>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7" name="Footer Placeholder 6">
            <a:extLst>
              <a:ext uri="{FF2B5EF4-FFF2-40B4-BE49-F238E27FC236}">
                <a16:creationId xmlns:a16="http://schemas.microsoft.com/office/drawing/2014/main" id="{24828F9C-1183-E074-57BE-E0DA48FE3262}"/>
              </a:ext>
            </a:extLst>
          </p:cNvPr>
          <p:cNvSpPr>
            <a:spLocks noGrp="1"/>
          </p:cNvSpPr>
          <p:nvPr>
            <p:ph type="ftr" sz="quarter" idx="14"/>
          </p:nvPr>
        </p:nvSpPr>
        <p:spPr>
          <a:xfrm>
            <a:off x="489314" y="7209424"/>
            <a:ext cx="4114800" cy="151200"/>
          </a:xfrm>
        </p:spPr>
        <p:txBody>
          <a:bodyPr/>
          <a:lstStyle/>
          <a:p>
            <a:endParaRPr lang="nl-NL" dirty="0"/>
          </a:p>
        </p:txBody>
      </p:sp>
      <p:sp>
        <p:nvSpPr>
          <p:cNvPr id="8" name="Slide Number Placeholder 7">
            <a:extLst>
              <a:ext uri="{FF2B5EF4-FFF2-40B4-BE49-F238E27FC236}">
                <a16:creationId xmlns:a16="http://schemas.microsoft.com/office/drawing/2014/main" id="{43310C80-CAE0-6C88-ADBF-D3216919C255}"/>
              </a:ext>
            </a:extLst>
          </p:cNvPr>
          <p:cNvSpPr>
            <a:spLocks noGrp="1"/>
          </p:cNvSpPr>
          <p:nvPr>
            <p:ph type="sldNum" sz="quarter" idx="15"/>
          </p:nvPr>
        </p:nvSpPr>
        <p:spPr>
          <a:xfrm>
            <a:off x="11277963" y="7245424"/>
            <a:ext cx="360000" cy="151200"/>
          </a:xfrm>
        </p:spPr>
        <p:txBody>
          <a:bodyPr/>
          <a:lstStyle/>
          <a:p>
            <a:fld id="{C001BC01-09AE-4334-B3B9-34CD6B0AB683}" type="slidenum">
              <a:rPr lang="nl-NL" smtClean="0"/>
              <a:pPr/>
              <a:t>‹#›</a:t>
            </a:fld>
            <a:endParaRPr lang="nl-NL" dirty="0"/>
          </a:p>
        </p:txBody>
      </p:sp>
      <p:sp>
        <p:nvSpPr>
          <p:cNvPr id="124" name="date" descr="{&quot;templafy&quot;:{&quot;id&quot;:&quot;d60cdb0e-975f-47b9-b6fd-13b7da52e2fc&quot;}}" title="Form.Date">
            <a:extLst>
              <a:ext uri="{FF2B5EF4-FFF2-40B4-BE49-F238E27FC236}">
                <a16:creationId xmlns:a16="http://schemas.microsoft.com/office/drawing/2014/main" id="{68AE6488-2350-8D69-218A-AB0BDA6C014F}"/>
              </a:ext>
            </a:extLst>
          </p:cNvPr>
          <p:cNvSpPr/>
          <p:nvPr userDrawn="1"/>
        </p:nvSpPr>
        <p:spPr>
          <a:xfrm>
            <a:off x="514800" y="6091200"/>
            <a:ext cx="2599200" cy="24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nl-NL" sz="1800" dirty="0">
                <a:solidFill>
                  <a:schemeClr val="tx1"/>
                </a:solidFill>
              </a:rPr>
              <a:t>2 februari 2023</a:t>
            </a:r>
          </a:p>
        </p:txBody>
      </p:sp>
      <p:sp>
        <p:nvSpPr>
          <p:cNvPr id="122" name="text" descr="{&quot;templafy&quot;:{&quot;id&quot;:&quot;cf848a54-7215-430b-9da4-e84e48e59a98&quot;}}" title="Form.Presenter">
            <a:extLst>
              <a:ext uri="{FF2B5EF4-FFF2-40B4-BE49-F238E27FC236}">
                <a16:creationId xmlns:a16="http://schemas.microsoft.com/office/drawing/2014/main" id="{FB5E648A-A80A-1998-7A5E-D6E32CA331FB}"/>
              </a:ext>
            </a:extLst>
          </p:cNvPr>
          <p:cNvSpPr/>
          <p:nvPr userDrawn="1"/>
        </p:nvSpPr>
        <p:spPr>
          <a:xfrm>
            <a:off x="514799" y="5810400"/>
            <a:ext cx="2599200" cy="24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lang="nl-NL" dirty="0">
                <a:solidFill>
                  <a:schemeClr val="tx1"/>
                </a:solidFill>
              </a:rPr>
              <a:t>Philipp von Samson-Himmelstjerna</a:t>
            </a:r>
          </a:p>
        </p:txBody>
      </p:sp>
    </p:spTree>
    <p:extLst>
      <p:ext uri="{BB962C8B-B14F-4D97-AF65-F5344CB8AC3E}">
        <p14:creationId xmlns:p14="http://schemas.microsoft.com/office/powerpoint/2010/main" val="1585257966"/>
      </p:ext>
    </p:extLst>
  </p:cSld>
  <p:clrMapOvr>
    <a:masterClrMapping/>
  </p:clrMapOvr>
  <p:extLst>
    <p:ext uri="{DCECCB84-F9BA-43D5-87BE-67443E8EF086}">
      <p15:sldGuideLst xmlns:p15="http://schemas.microsoft.com/office/powerpoint/2012/main">
        <p15:guide id="8" pos="668">
          <p15:clr>
            <a:srgbClr val="FBAE40"/>
          </p15:clr>
        </p15:guide>
        <p15:guide id="9" pos="4567">
          <p15:clr>
            <a:srgbClr val="FBAE40"/>
          </p15:clr>
        </p15:guide>
        <p15:guide id="11" orient="horz" pos="3816" userDrawn="1">
          <p15:clr>
            <a:srgbClr val="FBAE40"/>
          </p15:clr>
        </p15:guide>
        <p15:guide id="12" orient="horz" pos="3528" userDrawn="1">
          <p15:clr>
            <a:srgbClr val="FBAE40"/>
          </p15:clr>
        </p15:guide>
        <p15:guide id="13" pos="501" userDrawn="1">
          <p15:clr>
            <a:srgbClr val="FBAE40"/>
          </p15:clr>
        </p15:guide>
        <p15:guide id="14" pos="3425" userDrawn="1">
          <p15:clr>
            <a:srgbClr val="FBAE40"/>
          </p15:clr>
        </p15:guide>
        <p15:guide id="15"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x Afbeelding + Titel">
    <p:spTree>
      <p:nvGrpSpPr>
        <p:cNvPr id="1" name=""/>
        <p:cNvGrpSpPr/>
        <p:nvPr/>
      </p:nvGrpSpPr>
      <p:grpSpPr>
        <a:xfrm>
          <a:off x="0" y="0"/>
          <a:ext cx="0" cy="0"/>
          <a:chOff x="0" y="0"/>
          <a:chExt cx="0" cy="0"/>
        </a:xfrm>
      </p:grpSpPr>
      <p:sp>
        <p:nvSpPr>
          <p:cNvPr id="4" name="Tijdelijke aanduiding voor afbeelding 3">
            <a:extLst>
              <a:ext uri="{FF2B5EF4-FFF2-40B4-BE49-F238E27FC236}">
                <a16:creationId xmlns:a16="http://schemas.microsoft.com/office/drawing/2014/main" id="{2A8298D7-B569-C4A4-8A64-4F4FD708973B}"/>
              </a:ext>
            </a:extLst>
          </p:cNvPr>
          <p:cNvSpPr>
            <a:spLocks noGrp="1"/>
          </p:cNvSpPr>
          <p:nvPr>
            <p:ph type="pic" sz="quarter" idx="10" hasCustomPrompt="1"/>
          </p:nvPr>
        </p:nvSpPr>
        <p:spPr>
          <a:xfrm>
            <a:off x="514350" y="1760400"/>
            <a:ext cx="3510000" cy="45792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sp>
        <p:nvSpPr>
          <p:cNvPr id="6" name="Tijdelijke aanduiding voor afbeelding 3">
            <a:extLst>
              <a:ext uri="{FF2B5EF4-FFF2-40B4-BE49-F238E27FC236}">
                <a16:creationId xmlns:a16="http://schemas.microsoft.com/office/drawing/2014/main" id="{4287715D-92ED-4318-8574-323C230EFCCF}"/>
              </a:ext>
            </a:extLst>
          </p:cNvPr>
          <p:cNvSpPr>
            <a:spLocks noGrp="1"/>
          </p:cNvSpPr>
          <p:nvPr>
            <p:ph type="pic" sz="quarter" idx="11" hasCustomPrompt="1"/>
          </p:nvPr>
        </p:nvSpPr>
        <p:spPr>
          <a:xfrm>
            <a:off x="4341600" y="1760400"/>
            <a:ext cx="3510000" cy="45792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sp>
        <p:nvSpPr>
          <p:cNvPr id="5" name="Tijdelijke aanduiding voor afbeelding 3">
            <a:extLst>
              <a:ext uri="{FF2B5EF4-FFF2-40B4-BE49-F238E27FC236}">
                <a16:creationId xmlns:a16="http://schemas.microsoft.com/office/drawing/2014/main" id="{42D79F47-884C-D62E-0D1A-2C8901BB79CC}"/>
              </a:ext>
            </a:extLst>
          </p:cNvPr>
          <p:cNvSpPr>
            <a:spLocks noGrp="1"/>
          </p:cNvSpPr>
          <p:nvPr>
            <p:ph type="pic" sz="quarter" idx="12" hasCustomPrompt="1"/>
          </p:nvPr>
        </p:nvSpPr>
        <p:spPr>
          <a:xfrm>
            <a:off x="8167652" y="1755504"/>
            <a:ext cx="3510000" cy="45792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grpSp>
        <p:nvGrpSpPr>
          <p:cNvPr id="3" name="INSTRUCTIE">
            <a:extLst>
              <a:ext uri="{FF2B5EF4-FFF2-40B4-BE49-F238E27FC236}">
                <a16:creationId xmlns:a16="http://schemas.microsoft.com/office/drawing/2014/main" id="{0EA08FF7-0BC5-3874-DBB7-3627905D3369}"/>
              </a:ext>
            </a:extLst>
          </p:cNvPr>
          <p:cNvGrpSpPr/>
          <p:nvPr userDrawn="1"/>
        </p:nvGrpSpPr>
        <p:grpSpPr>
          <a:xfrm>
            <a:off x="-3786437" y="0"/>
            <a:ext cx="3693386" cy="5359349"/>
            <a:chOff x="-3786437" y="0"/>
            <a:chExt cx="3693386" cy="5359349"/>
          </a:xfrm>
        </p:grpSpPr>
        <p:sp>
          <p:nvSpPr>
            <p:cNvPr id="7" name="Rechthoek 13">
              <a:extLst>
                <a:ext uri="{FF2B5EF4-FFF2-40B4-BE49-F238E27FC236}">
                  <a16:creationId xmlns:a16="http://schemas.microsoft.com/office/drawing/2014/main" id="{CA64B817-FCB2-3079-CDD7-4224A4F20749}"/>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8" name="Ovaal 14">
              <a:extLst>
                <a:ext uri="{FF2B5EF4-FFF2-40B4-BE49-F238E27FC236}">
                  <a16:creationId xmlns:a16="http://schemas.microsoft.com/office/drawing/2014/main" id="{7487AD34-3FE0-2986-2A37-E3769BA9C592}"/>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9" name="Rechthoek 15">
              <a:extLst>
                <a:ext uri="{FF2B5EF4-FFF2-40B4-BE49-F238E27FC236}">
                  <a16:creationId xmlns:a16="http://schemas.microsoft.com/office/drawing/2014/main" id="{9DA8E293-32C6-40B3-8841-121282580FDF}"/>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10" name="Ovaal 16">
              <a:extLst>
                <a:ext uri="{FF2B5EF4-FFF2-40B4-BE49-F238E27FC236}">
                  <a16:creationId xmlns:a16="http://schemas.microsoft.com/office/drawing/2014/main" id="{F9601C28-ABE6-C587-74F0-E64C586205A4}"/>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1" name="Rechthoek 17">
              <a:extLst>
                <a:ext uri="{FF2B5EF4-FFF2-40B4-BE49-F238E27FC236}">
                  <a16:creationId xmlns:a16="http://schemas.microsoft.com/office/drawing/2014/main" id="{8F348675-3BAF-CC7F-B51F-98033C508EBE}"/>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2" name="Rechthoek 18">
              <a:extLst>
                <a:ext uri="{FF2B5EF4-FFF2-40B4-BE49-F238E27FC236}">
                  <a16:creationId xmlns:a16="http://schemas.microsoft.com/office/drawing/2014/main" id="{1372D387-A410-D732-1A35-733BFE339D54}"/>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3" name="Ovaal 19">
              <a:extLst>
                <a:ext uri="{FF2B5EF4-FFF2-40B4-BE49-F238E27FC236}">
                  <a16:creationId xmlns:a16="http://schemas.microsoft.com/office/drawing/2014/main" id="{BDEC75A4-235D-7092-DE60-EC333C9463D6}"/>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4" name="Rechthoek 20">
              <a:extLst>
                <a:ext uri="{FF2B5EF4-FFF2-40B4-BE49-F238E27FC236}">
                  <a16:creationId xmlns:a16="http://schemas.microsoft.com/office/drawing/2014/main" id="{AB38332B-A171-9854-475C-DECDAF046453}"/>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5" name="Ovaal 21">
              <a:extLst>
                <a:ext uri="{FF2B5EF4-FFF2-40B4-BE49-F238E27FC236}">
                  <a16:creationId xmlns:a16="http://schemas.microsoft.com/office/drawing/2014/main" id="{90FAA78F-8FB5-8E54-703F-1ADDF21583F2}"/>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16" name="Rechthoek 22">
              <a:extLst>
                <a:ext uri="{FF2B5EF4-FFF2-40B4-BE49-F238E27FC236}">
                  <a16:creationId xmlns:a16="http://schemas.microsoft.com/office/drawing/2014/main" id="{B0FB08C1-781C-68D7-B4B5-768A9980AE06}"/>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17" name="Ovaal 23">
              <a:extLst>
                <a:ext uri="{FF2B5EF4-FFF2-40B4-BE49-F238E27FC236}">
                  <a16:creationId xmlns:a16="http://schemas.microsoft.com/office/drawing/2014/main" id="{A8C4125D-5423-B80D-F6E4-1DCB49C29953}"/>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18" name="Rechthoek 24">
              <a:extLst>
                <a:ext uri="{FF2B5EF4-FFF2-40B4-BE49-F238E27FC236}">
                  <a16:creationId xmlns:a16="http://schemas.microsoft.com/office/drawing/2014/main" id="{B992A279-054F-AB69-7E4A-D92D0F5CC10B}"/>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19" name="Ovaal 25">
              <a:extLst>
                <a:ext uri="{FF2B5EF4-FFF2-40B4-BE49-F238E27FC236}">
                  <a16:creationId xmlns:a16="http://schemas.microsoft.com/office/drawing/2014/main" id="{C0046B93-5014-7D02-A778-C97C01AF56F3}"/>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20" name="Rechthoek 26">
              <a:extLst>
                <a:ext uri="{FF2B5EF4-FFF2-40B4-BE49-F238E27FC236}">
                  <a16:creationId xmlns:a16="http://schemas.microsoft.com/office/drawing/2014/main" id="{014F5476-FA7C-920B-4007-5BD35972EFD4}"/>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1" name="Ovaal 27">
              <a:extLst>
                <a:ext uri="{FF2B5EF4-FFF2-40B4-BE49-F238E27FC236}">
                  <a16:creationId xmlns:a16="http://schemas.microsoft.com/office/drawing/2014/main" id="{76AE267A-6C68-66AA-AD2F-462776C992DF}"/>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2" name="Rechthoek 28">
              <a:extLst>
                <a:ext uri="{FF2B5EF4-FFF2-40B4-BE49-F238E27FC236}">
                  <a16:creationId xmlns:a16="http://schemas.microsoft.com/office/drawing/2014/main" id="{45110887-B4C7-CD9A-CE7E-8FE7A8F68F34}"/>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3" name="Ovaal 29">
              <a:extLst>
                <a:ext uri="{FF2B5EF4-FFF2-40B4-BE49-F238E27FC236}">
                  <a16:creationId xmlns:a16="http://schemas.microsoft.com/office/drawing/2014/main" id="{12E7BAE7-D212-CB47-CF23-3E36B3384297}"/>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24" name="Rechthoek 30">
              <a:extLst>
                <a:ext uri="{FF2B5EF4-FFF2-40B4-BE49-F238E27FC236}">
                  <a16:creationId xmlns:a16="http://schemas.microsoft.com/office/drawing/2014/main" id="{F175A812-6608-AC9B-892D-C008EFAEAFE2}"/>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5" name="Ovaal 31">
              <a:extLst>
                <a:ext uri="{FF2B5EF4-FFF2-40B4-BE49-F238E27FC236}">
                  <a16:creationId xmlns:a16="http://schemas.microsoft.com/office/drawing/2014/main" id="{E51961C6-5F4C-2059-83CE-AF0438B24C44}"/>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26" name="Rechthoek 32">
              <a:extLst>
                <a:ext uri="{FF2B5EF4-FFF2-40B4-BE49-F238E27FC236}">
                  <a16:creationId xmlns:a16="http://schemas.microsoft.com/office/drawing/2014/main" id="{4D59A964-1B3B-89BA-4B0D-216B8AEDA20E}"/>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27" name="Rechthoek 33">
              <a:extLst>
                <a:ext uri="{FF2B5EF4-FFF2-40B4-BE49-F238E27FC236}">
                  <a16:creationId xmlns:a16="http://schemas.microsoft.com/office/drawing/2014/main" id="{DA53F7E4-1912-5201-A2C2-A7F6041E055C}"/>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28" name="ICOON_info">
              <a:extLst>
                <a:ext uri="{FF2B5EF4-FFF2-40B4-BE49-F238E27FC236}">
                  <a16:creationId xmlns:a16="http://schemas.microsoft.com/office/drawing/2014/main" id="{FCBCA3C4-A6D9-A5CF-984F-9BB3B9842A54}"/>
                </a:ext>
              </a:extLst>
            </p:cNvPr>
            <p:cNvGrpSpPr/>
            <p:nvPr userDrawn="1"/>
          </p:nvGrpSpPr>
          <p:grpSpPr>
            <a:xfrm>
              <a:off x="-376736" y="4400186"/>
              <a:ext cx="283685" cy="283685"/>
              <a:chOff x="-510741" y="5913713"/>
              <a:chExt cx="267555" cy="267555"/>
            </a:xfrm>
          </p:grpSpPr>
          <p:sp>
            <p:nvSpPr>
              <p:cNvPr id="70" name="Ovaal 79">
                <a:extLst>
                  <a:ext uri="{FF2B5EF4-FFF2-40B4-BE49-F238E27FC236}">
                    <a16:creationId xmlns:a16="http://schemas.microsoft.com/office/drawing/2014/main" id="{1A7B6A91-EB60-B58B-C1A1-14BCF5614706}"/>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71" name="Graphic 163" descr="Informatie">
                <a:extLst>
                  <a:ext uri="{FF2B5EF4-FFF2-40B4-BE49-F238E27FC236}">
                    <a16:creationId xmlns:a16="http://schemas.microsoft.com/office/drawing/2014/main" id="{014D06EE-8468-40A9-5CEC-02C0D17BD4A6}"/>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29" name="VOORBEELD">
              <a:extLst>
                <a:ext uri="{FF2B5EF4-FFF2-40B4-BE49-F238E27FC236}">
                  <a16:creationId xmlns:a16="http://schemas.microsoft.com/office/drawing/2014/main" id="{8A9D76CE-D727-A642-316C-87FE6F202470}"/>
                </a:ext>
              </a:extLst>
            </p:cNvPr>
            <p:cNvGrpSpPr/>
            <p:nvPr userDrawn="1"/>
          </p:nvGrpSpPr>
          <p:grpSpPr>
            <a:xfrm>
              <a:off x="-3605171" y="458674"/>
              <a:ext cx="3234311" cy="558875"/>
              <a:chOff x="-3605171" y="458674"/>
              <a:chExt cx="3234311" cy="558875"/>
            </a:xfrm>
          </p:grpSpPr>
          <p:sp>
            <p:nvSpPr>
              <p:cNvPr id="30" name="Rechthoek 39">
                <a:extLst>
                  <a:ext uri="{FF2B5EF4-FFF2-40B4-BE49-F238E27FC236}">
                    <a16:creationId xmlns:a16="http://schemas.microsoft.com/office/drawing/2014/main" id="{5AF0E5CE-4C8C-7C6C-F5EC-E6103A3C9AF9}"/>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31" name="Rechthoek 40">
                <a:extLst>
                  <a:ext uri="{FF2B5EF4-FFF2-40B4-BE49-F238E27FC236}">
                    <a16:creationId xmlns:a16="http://schemas.microsoft.com/office/drawing/2014/main" id="{21A17E23-B81B-09F1-4AEB-D53ACD6CCBDC}"/>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32" name="Groep 41">
                <a:extLst>
                  <a:ext uri="{FF2B5EF4-FFF2-40B4-BE49-F238E27FC236}">
                    <a16:creationId xmlns:a16="http://schemas.microsoft.com/office/drawing/2014/main" id="{67333474-958B-6C21-5534-13374E231634}"/>
                  </a:ext>
                </a:extLst>
              </p:cNvPr>
              <p:cNvGrpSpPr/>
              <p:nvPr userDrawn="1"/>
            </p:nvGrpSpPr>
            <p:grpSpPr>
              <a:xfrm>
                <a:off x="-3386247" y="830871"/>
                <a:ext cx="139423" cy="109566"/>
                <a:chOff x="-2866744" y="827071"/>
                <a:chExt cx="168701" cy="132575"/>
              </a:xfrm>
            </p:grpSpPr>
            <p:grpSp>
              <p:nvGrpSpPr>
                <p:cNvPr id="63" name="Groep 72">
                  <a:extLst>
                    <a:ext uri="{FF2B5EF4-FFF2-40B4-BE49-F238E27FC236}">
                      <a16:creationId xmlns:a16="http://schemas.microsoft.com/office/drawing/2014/main" id="{0DE6D51A-0B55-7223-E6E5-15D753C36610}"/>
                    </a:ext>
                  </a:extLst>
                </p:cNvPr>
                <p:cNvGrpSpPr/>
                <p:nvPr userDrawn="1"/>
              </p:nvGrpSpPr>
              <p:grpSpPr>
                <a:xfrm>
                  <a:off x="-2866744" y="827071"/>
                  <a:ext cx="168701" cy="132575"/>
                  <a:chOff x="-2866744" y="827071"/>
                  <a:chExt cx="168701" cy="132575"/>
                </a:xfrm>
              </p:grpSpPr>
              <p:cxnSp>
                <p:nvCxnSpPr>
                  <p:cNvPr id="65" name="Rechte verbindingslijn 74">
                    <a:extLst>
                      <a:ext uri="{FF2B5EF4-FFF2-40B4-BE49-F238E27FC236}">
                        <a16:creationId xmlns:a16="http://schemas.microsoft.com/office/drawing/2014/main" id="{726B2A2D-89B5-4C8F-467A-D9ADA4A4B704}"/>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6" name="Rechte verbindingslijn 75">
                    <a:extLst>
                      <a:ext uri="{FF2B5EF4-FFF2-40B4-BE49-F238E27FC236}">
                        <a16:creationId xmlns:a16="http://schemas.microsoft.com/office/drawing/2014/main" id="{3F78D744-9F52-BCDE-AF31-37B800AFAB13}"/>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7" name="Rechte verbindingslijn 76">
                    <a:extLst>
                      <a:ext uri="{FF2B5EF4-FFF2-40B4-BE49-F238E27FC236}">
                        <a16:creationId xmlns:a16="http://schemas.microsoft.com/office/drawing/2014/main" id="{56D6AF52-3091-5663-D7FA-671955627F93}"/>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8" name="Rechte verbindingslijn 77">
                    <a:extLst>
                      <a:ext uri="{FF2B5EF4-FFF2-40B4-BE49-F238E27FC236}">
                        <a16:creationId xmlns:a16="http://schemas.microsoft.com/office/drawing/2014/main" id="{10DDA60C-5EE7-FE24-AA56-D28A0B98B5FD}"/>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9" name="Rechte verbindingslijn 78">
                    <a:extLst>
                      <a:ext uri="{FF2B5EF4-FFF2-40B4-BE49-F238E27FC236}">
                        <a16:creationId xmlns:a16="http://schemas.microsoft.com/office/drawing/2014/main" id="{BC1DDD35-F80C-B3A1-8051-92F956AA981B}"/>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4" name="Pijl: rechts 73">
                  <a:extLst>
                    <a:ext uri="{FF2B5EF4-FFF2-40B4-BE49-F238E27FC236}">
                      <a16:creationId xmlns:a16="http://schemas.microsoft.com/office/drawing/2014/main" id="{D1392F1E-F1EA-A16E-83A9-BF4402221B2D}"/>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3" name="Groep 42">
                <a:extLst>
                  <a:ext uri="{FF2B5EF4-FFF2-40B4-BE49-F238E27FC236}">
                    <a16:creationId xmlns:a16="http://schemas.microsoft.com/office/drawing/2014/main" id="{8B3A9B0A-DDA5-262E-63F8-E4D52C33E0E3}"/>
                  </a:ext>
                </a:extLst>
              </p:cNvPr>
              <p:cNvGrpSpPr/>
              <p:nvPr userDrawn="1"/>
            </p:nvGrpSpPr>
            <p:grpSpPr>
              <a:xfrm>
                <a:off x="-3605171" y="830871"/>
                <a:ext cx="139423" cy="109566"/>
                <a:chOff x="-2866744" y="518074"/>
                <a:chExt cx="168701" cy="132575"/>
              </a:xfrm>
            </p:grpSpPr>
            <p:grpSp>
              <p:nvGrpSpPr>
                <p:cNvPr id="56" name="Groep 65">
                  <a:extLst>
                    <a:ext uri="{FF2B5EF4-FFF2-40B4-BE49-F238E27FC236}">
                      <a16:creationId xmlns:a16="http://schemas.microsoft.com/office/drawing/2014/main" id="{44E6530E-FBCE-6F54-9F41-D7C4E2E27A00}"/>
                    </a:ext>
                  </a:extLst>
                </p:cNvPr>
                <p:cNvGrpSpPr/>
                <p:nvPr userDrawn="1"/>
              </p:nvGrpSpPr>
              <p:grpSpPr>
                <a:xfrm>
                  <a:off x="-2866744" y="518074"/>
                  <a:ext cx="168701" cy="132575"/>
                  <a:chOff x="-2866744" y="518074"/>
                  <a:chExt cx="168701" cy="132575"/>
                </a:xfrm>
              </p:grpSpPr>
              <p:cxnSp>
                <p:nvCxnSpPr>
                  <p:cNvPr id="58" name="Rechte verbindingslijn 67">
                    <a:extLst>
                      <a:ext uri="{FF2B5EF4-FFF2-40B4-BE49-F238E27FC236}">
                        <a16:creationId xmlns:a16="http://schemas.microsoft.com/office/drawing/2014/main" id="{2115350E-A0E6-41B0-5654-8B8D42F52FCC}"/>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9" name="Rechte verbindingslijn 68">
                    <a:extLst>
                      <a:ext uri="{FF2B5EF4-FFF2-40B4-BE49-F238E27FC236}">
                        <a16:creationId xmlns:a16="http://schemas.microsoft.com/office/drawing/2014/main" id="{ED8A2048-4E83-9DFE-E088-349FC7C00132}"/>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60" name="Rechte verbindingslijn 69">
                    <a:extLst>
                      <a:ext uri="{FF2B5EF4-FFF2-40B4-BE49-F238E27FC236}">
                        <a16:creationId xmlns:a16="http://schemas.microsoft.com/office/drawing/2014/main" id="{5CAB7727-5387-222D-1A27-EE2CECBAE4CA}"/>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61" name="Rechte verbindingslijn 70">
                    <a:extLst>
                      <a:ext uri="{FF2B5EF4-FFF2-40B4-BE49-F238E27FC236}">
                        <a16:creationId xmlns:a16="http://schemas.microsoft.com/office/drawing/2014/main" id="{AED11671-27BE-A789-A208-5B58186A6AD7}"/>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2" name="Rechte verbindingslijn 71">
                    <a:extLst>
                      <a:ext uri="{FF2B5EF4-FFF2-40B4-BE49-F238E27FC236}">
                        <a16:creationId xmlns:a16="http://schemas.microsoft.com/office/drawing/2014/main" id="{BD7F9667-ED8A-0F41-350A-BE23B19AFF88}"/>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7" name="Pijl: rechts 66">
                  <a:extLst>
                    <a:ext uri="{FF2B5EF4-FFF2-40B4-BE49-F238E27FC236}">
                      <a16:creationId xmlns:a16="http://schemas.microsoft.com/office/drawing/2014/main" id="{AFE9CC1E-3224-0BFA-CF9F-C3D7B515EC7F}"/>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34" name="Rechte verbindingslijn 43">
                <a:extLst>
                  <a:ext uri="{FF2B5EF4-FFF2-40B4-BE49-F238E27FC236}">
                    <a16:creationId xmlns:a16="http://schemas.microsoft.com/office/drawing/2014/main" id="{7E743C66-9158-DFA2-7F18-D035D6A45CA3}"/>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35" name="Rechte verbindingslijn 44">
                <a:extLst>
                  <a:ext uri="{FF2B5EF4-FFF2-40B4-BE49-F238E27FC236}">
                    <a16:creationId xmlns:a16="http://schemas.microsoft.com/office/drawing/2014/main" id="{3B56EF8E-33B1-6EB8-90EA-95C8A5AF2045}"/>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36" name="Rechthoek 45">
                <a:extLst>
                  <a:ext uri="{FF2B5EF4-FFF2-40B4-BE49-F238E27FC236}">
                    <a16:creationId xmlns:a16="http://schemas.microsoft.com/office/drawing/2014/main" id="{DBDAE461-2F62-055F-3BA3-B94153E55B8D}"/>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37" name="Rechthoek 46">
                <a:extLst>
                  <a:ext uri="{FF2B5EF4-FFF2-40B4-BE49-F238E27FC236}">
                    <a16:creationId xmlns:a16="http://schemas.microsoft.com/office/drawing/2014/main" id="{AF87BED2-7592-78F9-8EFD-F2693AEA485F}"/>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38" name="Groep 47">
                <a:extLst>
                  <a:ext uri="{FF2B5EF4-FFF2-40B4-BE49-F238E27FC236}">
                    <a16:creationId xmlns:a16="http://schemas.microsoft.com/office/drawing/2014/main" id="{1EDDF839-5111-6AB1-041D-6AFC09EF7327}"/>
                  </a:ext>
                </a:extLst>
              </p:cNvPr>
              <p:cNvGrpSpPr/>
              <p:nvPr userDrawn="1"/>
            </p:nvGrpSpPr>
            <p:grpSpPr>
              <a:xfrm>
                <a:off x="-2916763" y="769168"/>
                <a:ext cx="268738" cy="248381"/>
                <a:chOff x="-2916763" y="769168"/>
                <a:chExt cx="268738" cy="248381"/>
              </a:xfrm>
            </p:grpSpPr>
            <p:sp>
              <p:nvSpPr>
                <p:cNvPr id="48" name="Rechthoek 57">
                  <a:extLst>
                    <a:ext uri="{FF2B5EF4-FFF2-40B4-BE49-F238E27FC236}">
                      <a16:creationId xmlns:a16="http://schemas.microsoft.com/office/drawing/2014/main" id="{31F9BB53-C414-F806-A6FD-065DD5764B0B}"/>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9" name="Groep 58">
                  <a:extLst>
                    <a:ext uri="{FF2B5EF4-FFF2-40B4-BE49-F238E27FC236}">
                      <a16:creationId xmlns:a16="http://schemas.microsoft.com/office/drawing/2014/main" id="{8F0C1BE8-9F1B-8699-1EFA-8A968F28BEB0}"/>
                    </a:ext>
                  </a:extLst>
                </p:cNvPr>
                <p:cNvGrpSpPr/>
                <p:nvPr userDrawn="1"/>
              </p:nvGrpSpPr>
              <p:grpSpPr>
                <a:xfrm>
                  <a:off x="-2866744" y="827071"/>
                  <a:ext cx="168701" cy="132575"/>
                  <a:chOff x="-2866744" y="827071"/>
                  <a:chExt cx="168701" cy="132575"/>
                </a:xfrm>
              </p:grpSpPr>
              <p:cxnSp>
                <p:nvCxnSpPr>
                  <p:cNvPr id="51" name="Rechte verbindingslijn 60">
                    <a:extLst>
                      <a:ext uri="{FF2B5EF4-FFF2-40B4-BE49-F238E27FC236}">
                        <a16:creationId xmlns:a16="http://schemas.microsoft.com/office/drawing/2014/main" id="{6B60D73E-E446-8DA1-7C1F-0570DE7144F5}"/>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52" name="Rechte verbindingslijn 61">
                    <a:extLst>
                      <a:ext uri="{FF2B5EF4-FFF2-40B4-BE49-F238E27FC236}">
                        <a16:creationId xmlns:a16="http://schemas.microsoft.com/office/drawing/2014/main" id="{59EAAEEB-FC55-C38D-40C8-ED886605090D}"/>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53" name="Rechte verbindingslijn 62">
                    <a:extLst>
                      <a:ext uri="{FF2B5EF4-FFF2-40B4-BE49-F238E27FC236}">
                        <a16:creationId xmlns:a16="http://schemas.microsoft.com/office/drawing/2014/main" id="{00073770-6AEC-9A1C-78BF-F0D97B8EE56A}"/>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54" name="Rechte verbindingslijn 63">
                    <a:extLst>
                      <a:ext uri="{FF2B5EF4-FFF2-40B4-BE49-F238E27FC236}">
                        <a16:creationId xmlns:a16="http://schemas.microsoft.com/office/drawing/2014/main" id="{B8DB2992-8C81-16A0-DDC5-CEA99201C1FE}"/>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55" name="Rechte verbindingslijn 64">
                    <a:extLst>
                      <a:ext uri="{FF2B5EF4-FFF2-40B4-BE49-F238E27FC236}">
                        <a16:creationId xmlns:a16="http://schemas.microsoft.com/office/drawing/2014/main" id="{BFAC9865-9F4E-2ADB-DDA2-AD15E67E193F}"/>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50" name="Pijl: rechts 59">
                  <a:extLst>
                    <a:ext uri="{FF2B5EF4-FFF2-40B4-BE49-F238E27FC236}">
                      <a16:creationId xmlns:a16="http://schemas.microsoft.com/office/drawing/2014/main" id="{EF80F7B0-7DA2-C60E-4153-50F0192C9D8D}"/>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9" name="Groep 48">
                <a:extLst>
                  <a:ext uri="{FF2B5EF4-FFF2-40B4-BE49-F238E27FC236}">
                    <a16:creationId xmlns:a16="http://schemas.microsoft.com/office/drawing/2014/main" id="{3B26A35E-9F67-692B-B8DD-D76B92836786}"/>
                  </a:ext>
                </a:extLst>
              </p:cNvPr>
              <p:cNvGrpSpPr/>
              <p:nvPr userDrawn="1"/>
            </p:nvGrpSpPr>
            <p:grpSpPr>
              <a:xfrm>
                <a:off x="-2916763" y="460171"/>
                <a:ext cx="268738" cy="248381"/>
                <a:chOff x="-2916763" y="460171"/>
                <a:chExt cx="268738" cy="248381"/>
              </a:xfrm>
            </p:grpSpPr>
            <p:sp>
              <p:nvSpPr>
                <p:cNvPr id="40" name="Rechthoek 49">
                  <a:extLst>
                    <a:ext uri="{FF2B5EF4-FFF2-40B4-BE49-F238E27FC236}">
                      <a16:creationId xmlns:a16="http://schemas.microsoft.com/office/drawing/2014/main" id="{12A972CE-BABE-C452-7FF6-3F5541D73959}"/>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1" name="Groep 50">
                  <a:extLst>
                    <a:ext uri="{FF2B5EF4-FFF2-40B4-BE49-F238E27FC236}">
                      <a16:creationId xmlns:a16="http://schemas.microsoft.com/office/drawing/2014/main" id="{5BAA37D1-009F-7D09-22B7-71FD92E510B5}"/>
                    </a:ext>
                  </a:extLst>
                </p:cNvPr>
                <p:cNvGrpSpPr/>
                <p:nvPr userDrawn="1"/>
              </p:nvGrpSpPr>
              <p:grpSpPr>
                <a:xfrm>
                  <a:off x="-2866744" y="518074"/>
                  <a:ext cx="168701" cy="132575"/>
                  <a:chOff x="-2866744" y="518074"/>
                  <a:chExt cx="168701" cy="132575"/>
                </a:xfrm>
              </p:grpSpPr>
              <p:cxnSp>
                <p:nvCxnSpPr>
                  <p:cNvPr id="43" name="Rechte verbindingslijn 52">
                    <a:extLst>
                      <a:ext uri="{FF2B5EF4-FFF2-40B4-BE49-F238E27FC236}">
                        <a16:creationId xmlns:a16="http://schemas.microsoft.com/office/drawing/2014/main" id="{B697D844-5705-361A-BB78-32C91D322371}"/>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44" name="Rechte verbindingslijn 53">
                    <a:extLst>
                      <a:ext uri="{FF2B5EF4-FFF2-40B4-BE49-F238E27FC236}">
                        <a16:creationId xmlns:a16="http://schemas.microsoft.com/office/drawing/2014/main" id="{8EFAFD9E-1E12-C8D7-AC63-4FCFC9F7567C}"/>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45" name="Rechte verbindingslijn 54">
                    <a:extLst>
                      <a:ext uri="{FF2B5EF4-FFF2-40B4-BE49-F238E27FC236}">
                        <a16:creationId xmlns:a16="http://schemas.microsoft.com/office/drawing/2014/main" id="{0F9A36EB-ACFC-964E-F9D3-3473CF90E876}"/>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46" name="Rechte verbindingslijn 55">
                    <a:extLst>
                      <a:ext uri="{FF2B5EF4-FFF2-40B4-BE49-F238E27FC236}">
                        <a16:creationId xmlns:a16="http://schemas.microsoft.com/office/drawing/2014/main" id="{C1B94EFC-1B99-21B5-A395-D8C87B4E9543}"/>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47" name="Rechte verbindingslijn 56">
                    <a:extLst>
                      <a:ext uri="{FF2B5EF4-FFF2-40B4-BE49-F238E27FC236}">
                        <a16:creationId xmlns:a16="http://schemas.microsoft.com/office/drawing/2014/main" id="{DBF3B606-B63D-1087-3486-859608FC11E1}"/>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42" name="Pijl: rechts 51">
                  <a:extLst>
                    <a:ext uri="{FF2B5EF4-FFF2-40B4-BE49-F238E27FC236}">
                      <a16:creationId xmlns:a16="http://schemas.microsoft.com/office/drawing/2014/main" id="{1CDFF8AA-79EA-8EDB-01D9-5F993844E86A}"/>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72" name="INSTRUCTIE">
            <a:extLst>
              <a:ext uri="{FF2B5EF4-FFF2-40B4-BE49-F238E27FC236}">
                <a16:creationId xmlns:a16="http://schemas.microsoft.com/office/drawing/2014/main" id="{7B650143-2020-7043-F93E-E0D0A2121EBE}"/>
              </a:ext>
            </a:extLst>
          </p:cNvPr>
          <p:cNvGrpSpPr/>
          <p:nvPr userDrawn="1"/>
        </p:nvGrpSpPr>
        <p:grpSpPr>
          <a:xfrm>
            <a:off x="12377595" y="0"/>
            <a:ext cx="3693386" cy="5270646"/>
            <a:chOff x="-3786437" y="0"/>
            <a:chExt cx="3693386" cy="5270646"/>
          </a:xfrm>
        </p:grpSpPr>
        <p:sp>
          <p:nvSpPr>
            <p:cNvPr id="73" name="Rechthoek 82">
              <a:extLst>
                <a:ext uri="{FF2B5EF4-FFF2-40B4-BE49-F238E27FC236}">
                  <a16:creationId xmlns:a16="http://schemas.microsoft.com/office/drawing/2014/main" id="{DF6CB551-CDDE-3484-F150-F2BBFC6B835F}"/>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116" name="Rechthoek 83">
              <a:extLst>
                <a:ext uri="{FF2B5EF4-FFF2-40B4-BE49-F238E27FC236}">
                  <a16:creationId xmlns:a16="http://schemas.microsoft.com/office/drawing/2014/main" id="{6CD371E1-F454-1BAF-5F83-24B9C9E5A416}"/>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17" name="Ovaal 84">
              <a:extLst>
                <a:ext uri="{FF2B5EF4-FFF2-40B4-BE49-F238E27FC236}">
                  <a16:creationId xmlns:a16="http://schemas.microsoft.com/office/drawing/2014/main" id="{5E1D3286-0058-2BFF-C970-73E7E6653BF8}"/>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18" name="Rechthoek 85">
              <a:extLst>
                <a:ext uri="{FF2B5EF4-FFF2-40B4-BE49-F238E27FC236}">
                  <a16:creationId xmlns:a16="http://schemas.microsoft.com/office/drawing/2014/main" id="{6841863C-917A-1147-E86D-78DD0B1B2437}"/>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19" name="Groep 86">
              <a:extLst>
                <a:ext uri="{FF2B5EF4-FFF2-40B4-BE49-F238E27FC236}">
                  <a16:creationId xmlns:a16="http://schemas.microsoft.com/office/drawing/2014/main" id="{886F7517-BC2A-7555-0DF1-3599277D216B}"/>
                </a:ext>
              </a:extLst>
            </p:cNvPr>
            <p:cNvGrpSpPr/>
            <p:nvPr userDrawn="1"/>
          </p:nvGrpSpPr>
          <p:grpSpPr>
            <a:xfrm>
              <a:off x="-3316179" y="1231351"/>
              <a:ext cx="294789" cy="318834"/>
              <a:chOff x="14466489" y="1001522"/>
              <a:chExt cx="290627" cy="314333"/>
            </a:xfrm>
          </p:grpSpPr>
          <p:sp>
            <p:nvSpPr>
              <p:cNvPr id="212" name="Rechthoek 115">
                <a:extLst>
                  <a:ext uri="{FF2B5EF4-FFF2-40B4-BE49-F238E27FC236}">
                    <a16:creationId xmlns:a16="http://schemas.microsoft.com/office/drawing/2014/main" id="{AC2F1A66-6EB8-282F-05C2-C63A12752064}"/>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3" name="Ovaal 116">
                <a:extLst>
                  <a:ext uri="{FF2B5EF4-FFF2-40B4-BE49-F238E27FC236}">
                    <a16:creationId xmlns:a16="http://schemas.microsoft.com/office/drawing/2014/main" id="{1E96FCF7-AA12-BE41-1780-235896FE15F1}"/>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4" name="Vrije vorm: vorm 117">
                <a:extLst>
                  <a:ext uri="{FF2B5EF4-FFF2-40B4-BE49-F238E27FC236}">
                    <a16:creationId xmlns:a16="http://schemas.microsoft.com/office/drawing/2014/main" id="{AE4B9676-05B7-0B47-9FD1-8537E3908E2E}"/>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5" name="Rechthoek: afgeronde hoeken 118">
                <a:extLst>
                  <a:ext uri="{FF2B5EF4-FFF2-40B4-BE49-F238E27FC236}">
                    <a16:creationId xmlns:a16="http://schemas.microsoft.com/office/drawing/2014/main" id="{86909A2E-8A99-4FF5-11CC-EDF614E3F51B}"/>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6" name="Rechte verbindingslijn 119">
                <a:extLst>
                  <a:ext uri="{FF2B5EF4-FFF2-40B4-BE49-F238E27FC236}">
                    <a16:creationId xmlns:a16="http://schemas.microsoft.com/office/drawing/2014/main" id="{C52EFAF8-359A-AE6E-5919-A390E5DBD071}"/>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7" name="Rechte verbindingslijn 120">
                <a:extLst>
                  <a:ext uri="{FF2B5EF4-FFF2-40B4-BE49-F238E27FC236}">
                    <a16:creationId xmlns:a16="http://schemas.microsoft.com/office/drawing/2014/main" id="{38035621-64CE-F821-59BD-2309CE2A7290}"/>
                  </a:ext>
                </a:extLst>
              </p:cNvPr>
              <p:cNvCxnSpPr>
                <a:cxnSpLocks/>
                <a:stCxn id="215"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20" name="Ovaal 87">
              <a:extLst>
                <a:ext uri="{FF2B5EF4-FFF2-40B4-BE49-F238E27FC236}">
                  <a16:creationId xmlns:a16="http://schemas.microsoft.com/office/drawing/2014/main" id="{1D13F219-128D-446D-B6F3-CE527827942D}"/>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21" name="Rechthoek 88">
              <a:extLst>
                <a:ext uri="{FF2B5EF4-FFF2-40B4-BE49-F238E27FC236}">
                  <a16:creationId xmlns:a16="http://schemas.microsoft.com/office/drawing/2014/main" id="{D20E9D7F-DE67-FF81-99B0-8A11F92CF303}"/>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22" name="Groep 89">
              <a:extLst>
                <a:ext uri="{FF2B5EF4-FFF2-40B4-BE49-F238E27FC236}">
                  <a16:creationId xmlns:a16="http://schemas.microsoft.com/office/drawing/2014/main" id="{A033B6EB-BF73-7BFF-ADB8-AC2E77473A66}"/>
                </a:ext>
              </a:extLst>
            </p:cNvPr>
            <p:cNvGrpSpPr/>
            <p:nvPr userDrawn="1"/>
          </p:nvGrpSpPr>
          <p:grpSpPr>
            <a:xfrm>
              <a:off x="-3311319" y="2164285"/>
              <a:ext cx="825500" cy="209550"/>
              <a:chOff x="13504624" y="2482850"/>
              <a:chExt cx="825500" cy="209550"/>
            </a:xfrm>
          </p:grpSpPr>
          <p:sp>
            <p:nvSpPr>
              <p:cNvPr id="209" name="Rechthoek 112">
                <a:extLst>
                  <a:ext uri="{FF2B5EF4-FFF2-40B4-BE49-F238E27FC236}">
                    <a16:creationId xmlns:a16="http://schemas.microsoft.com/office/drawing/2014/main" id="{654D76B1-2651-2A03-D6C8-AA5B2643D05A}"/>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10" name="Rechte verbindingslijn 113">
                <a:extLst>
                  <a:ext uri="{FF2B5EF4-FFF2-40B4-BE49-F238E27FC236}">
                    <a16:creationId xmlns:a16="http://schemas.microsoft.com/office/drawing/2014/main" id="{DE7EDC49-7B3B-6F10-A34E-26DB243C2403}"/>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11" name="Gelijkbenige driehoek 114">
                <a:extLst>
                  <a:ext uri="{FF2B5EF4-FFF2-40B4-BE49-F238E27FC236}">
                    <a16:creationId xmlns:a16="http://schemas.microsoft.com/office/drawing/2014/main" id="{5E454E77-92AE-EAAA-E8ED-21F0357282CB}"/>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23" name="Ovaal 90">
              <a:extLst>
                <a:ext uri="{FF2B5EF4-FFF2-40B4-BE49-F238E27FC236}">
                  <a16:creationId xmlns:a16="http://schemas.microsoft.com/office/drawing/2014/main" id="{28AF9C51-7CD9-34CF-3C7F-F0275310ED53}"/>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4" name="Rechthoek 91">
              <a:extLst>
                <a:ext uri="{FF2B5EF4-FFF2-40B4-BE49-F238E27FC236}">
                  <a16:creationId xmlns:a16="http://schemas.microsoft.com/office/drawing/2014/main" id="{1289BD68-6AC4-DA51-B5EB-D7B487E146DF}"/>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25" name="Groep 92">
              <a:extLst>
                <a:ext uri="{FF2B5EF4-FFF2-40B4-BE49-F238E27FC236}">
                  <a16:creationId xmlns:a16="http://schemas.microsoft.com/office/drawing/2014/main" id="{BBA3966B-42D1-15AA-14A0-8F848CB69C86}"/>
                </a:ext>
              </a:extLst>
            </p:cNvPr>
            <p:cNvGrpSpPr/>
            <p:nvPr userDrawn="1"/>
          </p:nvGrpSpPr>
          <p:grpSpPr>
            <a:xfrm>
              <a:off x="-3408294" y="3643742"/>
              <a:ext cx="622283" cy="612920"/>
              <a:chOff x="12617641" y="3403239"/>
              <a:chExt cx="752963" cy="741634"/>
            </a:xfrm>
          </p:grpSpPr>
          <p:grpSp>
            <p:nvGrpSpPr>
              <p:cNvPr id="193" name="Groep 96">
                <a:extLst>
                  <a:ext uri="{FF2B5EF4-FFF2-40B4-BE49-F238E27FC236}">
                    <a16:creationId xmlns:a16="http://schemas.microsoft.com/office/drawing/2014/main" id="{CBE3C255-07BE-620A-926A-DA98FE85368D}"/>
                  </a:ext>
                </a:extLst>
              </p:cNvPr>
              <p:cNvGrpSpPr/>
              <p:nvPr userDrawn="1"/>
            </p:nvGrpSpPr>
            <p:grpSpPr>
              <a:xfrm>
                <a:off x="12771530" y="3403239"/>
                <a:ext cx="467176" cy="448491"/>
                <a:chOff x="12782157" y="3403239"/>
                <a:chExt cx="467176" cy="448491"/>
              </a:xfrm>
            </p:grpSpPr>
            <p:grpSp>
              <p:nvGrpSpPr>
                <p:cNvPr id="196" name="Groep 99">
                  <a:extLst>
                    <a:ext uri="{FF2B5EF4-FFF2-40B4-BE49-F238E27FC236}">
                      <a16:creationId xmlns:a16="http://schemas.microsoft.com/office/drawing/2014/main" id="{C1E70AF7-D2D3-45B0-36B7-0A6CC6B370D4}"/>
                    </a:ext>
                  </a:extLst>
                </p:cNvPr>
                <p:cNvGrpSpPr/>
                <p:nvPr userDrawn="1"/>
              </p:nvGrpSpPr>
              <p:grpSpPr>
                <a:xfrm>
                  <a:off x="12782157" y="3403239"/>
                  <a:ext cx="412976" cy="396132"/>
                  <a:chOff x="13554906" y="3320109"/>
                  <a:chExt cx="443917" cy="425811"/>
                </a:xfrm>
              </p:grpSpPr>
              <p:grpSp>
                <p:nvGrpSpPr>
                  <p:cNvPr id="203" name="Groep 106">
                    <a:extLst>
                      <a:ext uri="{FF2B5EF4-FFF2-40B4-BE49-F238E27FC236}">
                        <a16:creationId xmlns:a16="http://schemas.microsoft.com/office/drawing/2014/main" id="{84643BBA-945D-FECE-307A-E4AFFBB8E0BD}"/>
                      </a:ext>
                    </a:extLst>
                  </p:cNvPr>
                  <p:cNvGrpSpPr/>
                  <p:nvPr userDrawn="1"/>
                </p:nvGrpSpPr>
                <p:grpSpPr>
                  <a:xfrm>
                    <a:off x="13554906" y="3320109"/>
                    <a:ext cx="443917" cy="425811"/>
                    <a:chOff x="12909684" y="1276143"/>
                    <a:chExt cx="443917" cy="425811"/>
                  </a:xfrm>
                </p:grpSpPr>
                <p:sp>
                  <p:nvSpPr>
                    <p:cNvPr id="206" name="Rechthoek 109">
                      <a:extLst>
                        <a:ext uri="{FF2B5EF4-FFF2-40B4-BE49-F238E27FC236}">
                          <a16:creationId xmlns:a16="http://schemas.microsoft.com/office/drawing/2014/main" id="{664F07E9-3387-3E70-0C21-02BDA6795E48}"/>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7" name="Rechthoek 110">
                      <a:extLst>
                        <a:ext uri="{FF2B5EF4-FFF2-40B4-BE49-F238E27FC236}">
                          <a16:creationId xmlns:a16="http://schemas.microsoft.com/office/drawing/2014/main" id="{97664031-4A90-A78A-99B2-E73FA538C730}"/>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8" name="Ovaal 111">
                      <a:extLst>
                        <a:ext uri="{FF2B5EF4-FFF2-40B4-BE49-F238E27FC236}">
                          <a16:creationId xmlns:a16="http://schemas.microsoft.com/office/drawing/2014/main" id="{BB30FACA-CB9F-AE57-73B4-FD7B5B2196E8}"/>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4" name="Afbeelding 107">
                    <a:extLst>
                      <a:ext uri="{FF2B5EF4-FFF2-40B4-BE49-F238E27FC236}">
                        <a16:creationId xmlns:a16="http://schemas.microsoft.com/office/drawing/2014/main" id="{1AF453E4-5FEC-CBE9-1CB6-385081E7C9FA}"/>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5" name="Afbeelding 108">
                    <a:extLst>
                      <a:ext uri="{FF2B5EF4-FFF2-40B4-BE49-F238E27FC236}">
                        <a16:creationId xmlns:a16="http://schemas.microsoft.com/office/drawing/2014/main" id="{F89B583C-FD7B-91D8-69BC-474D9631AECB}"/>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7" name="Groep 100">
                  <a:extLst>
                    <a:ext uri="{FF2B5EF4-FFF2-40B4-BE49-F238E27FC236}">
                      <a16:creationId xmlns:a16="http://schemas.microsoft.com/office/drawing/2014/main" id="{0AB13219-E186-A8EA-E238-A91BBB237F81}"/>
                    </a:ext>
                  </a:extLst>
                </p:cNvPr>
                <p:cNvGrpSpPr/>
                <p:nvPr userDrawn="1"/>
              </p:nvGrpSpPr>
              <p:grpSpPr>
                <a:xfrm>
                  <a:off x="13103513" y="3705268"/>
                  <a:ext cx="145820" cy="146462"/>
                  <a:chOff x="13096169" y="3602278"/>
                  <a:chExt cx="145820" cy="146462"/>
                </a:xfrm>
              </p:grpSpPr>
              <p:sp>
                <p:nvSpPr>
                  <p:cNvPr id="201" name="Rechthoek 104">
                    <a:extLst>
                      <a:ext uri="{FF2B5EF4-FFF2-40B4-BE49-F238E27FC236}">
                        <a16:creationId xmlns:a16="http://schemas.microsoft.com/office/drawing/2014/main" id="{50670043-8CAA-F5ED-91D9-6C5889371EC6}"/>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2" name="Rechthoek 105">
                    <a:extLst>
                      <a:ext uri="{FF2B5EF4-FFF2-40B4-BE49-F238E27FC236}">
                        <a16:creationId xmlns:a16="http://schemas.microsoft.com/office/drawing/2014/main" id="{75388E1A-C70A-461D-0FDB-BF4C7AAEC395}"/>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8" name="Groep 101">
                  <a:extLst>
                    <a:ext uri="{FF2B5EF4-FFF2-40B4-BE49-F238E27FC236}">
                      <a16:creationId xmlns:a16="http://schemas.microsoft.com/office/drawing/2014/main" id="{6EBA1A94-AAEB-EC14-2FEE-D569C3086E16}"/>
                    </a:ext>
                  </a:extLst>
                </p:cNvPr>
                <p:cNvGrpSpPr/>
                <p:nvPr userDrawn="1"/>
              </p:nvGrpSpPr>
              <p:grpSpPr>
                <a:xfrm rot="10800000">
                  <a:off x="13061402" y="3665637"/>
                  <a:ext cx="145820" cy="146462"/>
                  <a:chOff x="13096169" y="3602278"/>
                  <a:chExt cx="145820" cy="146462"/>
                </a:xfrm>
              </p:grpSpPr>
              <p:sp>
                <p:nvSpPr>
                  <p:cNvPr id="199" name="Rechthoek 102">
                    <a:extLst>
                      <a:ext uri="{FF2B5EF4-FFF2-40B4-BE49-F238E27FC236}">
                        <a16:creationId xmlns:a16="http://schemas.microsoft.com/office/drawing/2014/main" id="{724B7582-2832-8C69-1205-82E5B250E14F}"/>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0" name="Rechthoek 103">
                    <a:extLst>
                      <a:ext uri="{FF2B5EF4-FFF2-40B4-BE49-F238E27FC236}">
                        <a16:creationId xmlns:a16="http://schemas.microsoft.com/office/drawing/2014/main" id="{184ACA61-53C3-BAE7-9A6E-70913E6AE9A7}"/>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4" name="Rechthoek 97">
                <a:extLst>
                  <a:ext uri="{FF2B5EF4-FFF2-40B4-BE49-F238E27FC236}">
                    <a16:creationId xmlns:a16="http://schemas.microsoft.com/office/drawing/2014/main" id="{706527C5-B4A9-C1CC-7C12-9F85BBC84EED}"/>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5" name="Gelijkbenige driehoek 98">
                <a:extLst>
                  <a:ext uri="{FF2B5EF4-FFF2-40B4-BE49-F238E27FC236}">
                    <a16:creationId xmlns:a16="http://schemas.microsoft.com/office/drawing/2014/main" id="{13C7B5C3-A1A3-FC4E-F4D9-5C003796DDBE}"/>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26" name="ICOON_info">
              <a:extLst>
                <a:ext uri="{FF2B5EF4-FFF2-40B4-BE49-F238E27FC236}">
                  <a16:creationId xmlns:a16="http://schemas.microsoft.com/office/drawing/2014/main" id="{A5D0771E-1B43-1F87-9952-FE3F59820A07}"/>
                </a:ext>
              </a:extLst>
            </p:cNvPr>
            <p:cNvGrpSpPr/>
            <p:nvPr userDrawn="1"/>
          </p:nvGrpSpPr>
          <p:grpSpPr>
            <a:xfrm>
              <a:off x="-376736" y="4271597"/>
              <a:ext cx="283685" cy="283685"/>
              <a:chOff x="-510741" y="5913713"/>
              <a:chExt cx="267555" cy="267555"/>
            </a:xfrm>
          </p:grpSpPr>
          <p:sp>
            <p:nvSpPr>
              <p:cNvPr id="127" name="Ovaal 94">
                <a:extLst>
                  <a:ext uri="{FF2B5EF4-FFF2-40B4-BE49-F238E27FC236}">
                    <a16:creationId xmlns:a16="http://schemas.microsoft.com/office/drawing/2014/main" id="{90577B87-F270-BAC8-4E81-EA82454978F8}"/>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92" name="Graphic 163" descr="Informatie">
                <a:extLst>
                  <a:ext uri="{FF2B5EF4-FFF2-40B4-BE49-F238E27FC236}">
                    <a16:creationId xmlns:a16="http://schemas.microsoft.com/office/drawing/2014/main" id="{B136ADB7-F261-C335-F40E-CC630357AA8B}"/>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14" name="Footer Placeholder 6">
            <a:extLst>
              <a:ext uri="{FF2B5EF4-FFF2-40B4-BE49-F238E27FC236}">
                <a16:creationId xmlns:a16="http://schemas.microsoft.com/office/drawing/2014/main" id="{00CF5C4B-EC27-02F1-4811-4BA6C1E611A0}"/>
              </a:ext>
            </a:extLst>
          </p:cNvPr>
          <p:cNvSpPr>
            <a:spLocks noGrp="1"/>
          </p:cNvSpPr>
          <p:nvPr>
            <p:ph type="ftr" sz="quarter" idx="15"/>
          </p:nvPr>
        </p:nvSpPr>
        <p:spPr>
          <a:xfrm>
            <a:off x="489314" y="7209424"/>
            <a:ext cx="4114800" cy="151200"/>
          </a:xfrm>
        </p:spPr>
        <p:txBody>
          <a:bodyPr/>
          <a:lstStyle/>
          <a:p>
            <a:endParaRPr lang="nl-NL" dirty="0"/>
          </a:p>
        </p:txBody>
      </p:sp>
      <p:sp>
        <p:nvSpPr>
          <p:cNvPr id="115" name="Slide Number Placeholder 7">
            <a:extLst>
              <a:ext uri="{FF2B5EF4-FFF2-40B4-BE49-F238E27FC236}">
                <a16:creationId xmlns:a16="http://schemas.microsoft.com/office/drawing/2014/main" id="{79EE7987-8549-7A8A-409D-FE97B3CEF052}"/>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
        <p:nvSpPr>
          <p:cNvPr id="2" name="Title 1">
            <a:extLst>
              <a:ext uri="{FF2B5EF4-FFF2-40B4-BE49-F238E27FC236}">
                <a16:creationId xmlns:a16="http://schemas.microsoft.com/office/drawing/2014/main" id="{576D612F-F4CE-B11D-3C94-FFE333C9EBD5}"/>
              </a:ext>
            </a:extLst>
          </p:cNvPr>
          <p:cNvSpPr>
            <a:spLocks noGrp="1"/>
          </p:cNvSpPr>
          <p:nvPr>
            <p:ph type="title"/>
          </p:nvPr>
        </p:nvSpPr>
        <p:spPr/>
        <p:txBody>
          <a:bodyPr/>
          <a:lstStyle/>
          <a:p>
            <a:endParaRPr lang="nl-NL" dirty="0"/>
          </a:p>
        </p:txBody>
      </p:sp>
    </p:spTree>
    <p:extLst>
      <p:ext uri="{BB962C8B-B14F-4D97-AF65-F5344CB8AC3E}">
        <p14:creationId xmlns:p14="http://schemas.microsoft.com/office/powerpoint/2010/main" val="28170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3x Afbeelding + Tekst">
    <p:bg>
      <p:bgPr>
        <a:solidFill>
          <a:schemeClr val="bg2">
            <a:lumMod val="95000"/>
          </a:schemeClr>
        </a:solidFill>
        <a:effectLst/>
      </p:bgPr>
    </p:bg>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9B57559A-EDF5-2C30-117B-DF93EDDADEB0}"/>
              </a:ext>
            </a:extLst>
          </p:cNvPr>
          <p:cNvSpPr/>
          <p:nvPr userDrawn="1"/>
        </p:nvSpPr>
        <p:spPr>
          <a:xfrm>
            <a:off x="0" y="0"/>
            <a:ext cx="12192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4" name="Tijdelijke aanduiding voor afbeelding 3">
            <a:extLst>
              <a:ext uri="{FF2B5EF4-FFF2-40B4-BE49-F238E27FC236}">
                <a16:creationId xmlns:a16="http://schemas.microsoft.com/office/drawing/2014/main" id="{2A8298D7-B569-C4A4-8A64-4F4FD708973B}"/>
              </a:ext>
            </a:extLst>
          </p:cNvPr>
          <p:cNvSpPr>
            <a:spLocks noGrp="1"/>
          </p:cNvSpPr>
          <p:nvPr>
            <p:ph type="pic" sz="quarter" idx="10" hasCustomPrompt="1"/>
          </p:nvPr>
        </p:nvSpPr>
        <p:spPr>
          <a:xfrm>
            <a:off x="514350" y="1760400"/>
            <a:ext cx="3510000" cy="20016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sp>
        <p:nvSpPr>
          <p:cNvPr id="6" name="Tijdelijke aanduiding voor afbeelding 3">
            <a:extLst>
              <a:ext uri="{FF2B5EF4-FFF2-40B4-BE49-F238E27FC236}">
                <a16:creationId xmlns:a16="http://schemas.microsoft.com/office/drawing/2014/main" id="{4287715D-92ED-4318-8574-323C230EFCCF}"/>
              </a:ext>
            </a:extLst>
          </p:cNvPr>
          <p:cNvSpPr>
            <a:spLocks noGrp="1"/>
          </p:cNvSpPr>
          <p:nvPr>
            <p:ph type="pic" sz="quarter" idx="11" hasCustomPrompt="1"/>
          </p:nvPr>
        </p:nvSpPr>
        <p:spPr>
          <a:xfrm>
            <a:off x="4341600" y="1760400"/>
            <a:ext cx="3510000" cy="20016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sp>
        <p:nvSpPr>
          <p:cNvPr id="5" name="Tijdelijke aanduiding voor afbeelding 3">
            <a:extLst>
              <a:ext uri="{FF2B5EF4-FFF2-40B4-BE49-F238E27FC236}">
                <a16:creationId xmlns:a16="http://schemas.microsoft.com/office/drawing/2014/main" id="{42D79F47-884C-D62E-0D1A-2C8901BB79CC}"/>
              </a:ext>
            </a:extLst>
          </p:cNvPr>
          <p:cNvSpPr>
            <a:spLocks noGrp="1"/>
          </p:cNvSpPr>
          <p:nvPr>
            <p:ph type="pic" sz="quarter" idx="12" hasCustomPrompt="1"/>
          </p:nvPr>
        </p:nvSpPr>
        <p:spPr>
          <a:xfrm>
            <a:off x="8167652" y="1755504"/>
            <a:ext cx="3510000" cy="20016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sp>
        <p:nvSpPr>
          <p:cNvPr id="8" name="Rechthoek 7">
            <a:extLst>
              <a:ext uri="{FF2B5EF4-FFF2-40B4-BE49-F238E27FC236}">
                <a16:creationId xmlns:a16="http://schemas.microsoft.com/office/drawing/2014/main" id="{529DA638-163E-7217-11D3-5D3F6A0F27BB}"/>
              </a:ext>
            </a:extLst>
          </p:cNvPr>
          <p:cNvSpPr/>
          <p:nvPr userDrawn="1"/>
        </p:nvSpPr>
        <p:spPr>
          <a:xfrm>
            <a:off x="514350" y="3757104"/>
            <a:ext cx="3509999" cy="258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9" name="Rechthoek 8">
            <a:extLst>
              <a:ext uri="{FF2B5EF4-FFF2-40B4-BE49-F238E27FC236}">
                <a16:creationId xmlns:a16="http://schemas.microsoft.com/office/drawing/2014/main" id="{F5E5D96A-204B-C73C-430F-B0E71C272086}"/>
              </a:ext>
            </a:extLst>
          </p:cNvPr>
          <p:cNvSpPr/>
          <p:nvPr userDrawn="1"/>
        </p:nvSpPr>
        <p:spPr>
          <a:xfrm>
            <a:off x="4356887" y="3757104"/>
            <a:ext cx="3509999" cy="258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10" name="Rechthoek 9">
            <a:extLst>
              <a:ext uri="{FF2B5EF4-FFF2-40B4-BE49-F238E27FC236}">
                <a16:creationId xmlns:a16="http://schemas.microsoft.com/office/drawing/2014/main" id="{185A34C4-87D6-C6DD-A0F8-71E0CA7204B0}"/>
              </a:ext>
            </a:extLst>
          </p:cNvPr>
          <p:cNvSpPr/>
          <p:nvPr userDrawn="1"/>
        </p:nvSpPr>
        <p:spPr>
          <a:xfrm>
            <a:off x="8163997" y="3757104"/>
            <a:ext cx="3509999" cy="258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12" name="Tijdelijke aanduiding voor tekst 11">
            <a:extLst>
              <a:ext uri="{FF2B5EF4-FFF2-40B4-BE49-F238E27FC236}">
                <a16:creationId xmlns:a16="http://schemas.microsoft.com/office/drawing/2014/main" id="{636AE4A1-EEC6-64B9-A813-0B94C89E0B7C}"/>
              </a:ext>
            </a:extLst>
          </p:cNvPr>
          <p:cNvSpPr>
            <a:spLocks noGrp="1"/>
          </p:cNvSpPr>
          <p:nvPr>
            <p:ph type="body" sz="quarter" idx="13" hasCustomPrompt="1"/>
          </p:nvPr>
        </p:nvSpPr>
        <p:spPr>
          <a:xfrm>
            <a:off x="720000" y="3949200"/>
            <a:ext cx="3103200" cy="306000"/>
          </a:xfrm>
        </p:spPr>
        <p:txBody>
          <a:bodyPr>
            <a:noAutofit/>
          </a:bodyPr>
          <a:lstStyle>
            <a:lvl1pPr marL="0" indent="0">
              <a:buNone/>
              <a:defRPr sz="2400" b="1">
                <a:latin typeface="+mj-lt"/>
              </a:defRPr>
            </a:lvl1pPr>
          </a:lstStyle>
          <a:p>
            <a:pPr lvl="0"/>
            <a:r>
              <a:rPr lang="nl-NL" noProof="0" dirty="0"/>
              <a:t>Plaats hier een titel</a:t>
            </a:r>
            <a:endParaRPr lang="nl-NL"/>
          </a:p>
        </p:txBody>
      </p:sp>
      <p:sp>
        <p:nvSpPr>
          <p:cNvPr id="14" name="Tijdelijke aanduiding voor tekst 13">
            <a:extLst>
              <a:ext uri="{FF2B5EF4-FFF2-40B4-BE49-F238E27FC236}">
                <a16:creationId xmlns:a16="http://schemas.microsoft.com/office/drawing/2014/main" id="{DA396BF5-D141-25FF-8760-652942B9D32A}"/>
              </a:ext>
            </a:extLst>
          </p:cNvPr>
          <p:cNvSpPr>
            <a:spLocks noGrp="1"/>
          </p:cNvSpPr>
          <p:nvPr>
            <p:ph type="body" sz="quarter" idx="14" hasCustomPrompt="1"/>
          </p:nvPr>
        </p:nvSpPr>
        <p:spPr>
          <a:xfrm>
            <a:off x="720000" y="4525200"/>
            <a:ext cx="3103200" cy="1584000"/>
          </a:xfrm>
        </p:spPr>
        <p:txBody>
          <a:bodyPr/>
          <a:lstStyle>
            <a:lvl1pPr marL="0" indent="0">
              <a:buNone/>
              <a:defRPr/>
            </a:lvl1pPr>
          </a:lstStyle>
          <a:p>
            <a:pPr marL="0" marR="0" lvl="0" indent="0" algn="l"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nl-NL" noProof="0"/>
              <a:t>Lorem ipsum dolor sit amet, consectetuer adipiscing elit. Maecenas porttitor congue massa. Fusce posuere, magna sed pulvinar ultricies, purus lectus malesuada libero, sit amet commodo magna eros quis urna.</a:t>
            </a:r>
            <a:endParaRPr lang="nl-NL"/>
          </a:p>
        </p:txBody>
      </p:sp>
      <p:sp>
        <p:nvSpPr>
          <p:cNvPr id="15" name="Tijdelijke aanduiding voor tekst 11">
            <a:extLst>
              <a:ext uri="{FF2B5EF4-FFF2-40B4-BE49-F238E27FC236}">
                <a16:creationId xmlns:a16="http://schemas.microsoft.com/office/drawing/2014/main" id="{23D604D0-8595-316C-326E-3E0F2C6A947E}"/>
              </a:ext>
            </a:extLst>
          </p:cNvPr>
          <p:cNvSpPr>
            <a:spLocks noGrp="1"/>
          </p:cNvSpPr>
          <p:nvPr>
            <p:ph type="body" sz="quarter" idx="15" hasCustomPrompt="1"/>
          </p:nvPr>
        </p:nvSpPr>
        <p:spPr>
          <a:xfrm>
            <a:off x="4544400" y="3949200"/>
            <a:ext cx="3103200" cy="306000"/>
          </a:xfrm>
        </p:spPr>
        <p:txBody>
          <a:bodyPr>
            <a:noAutofit/>
          </a:bodyPr>
          <a:lstStyle>
            <a:lvl1pPr marL="0" indent="0">
              <a:buNone/>
              <a:defRPr sz="2400" b="1">
                <a:latin typeface="+mj-lt"/>
              </a:defRPr>
            </a:lvl1pPr>
          </a:lstStyle>
          <a:p>
            <a:pPr lvl="0"/>
            <a:r>
              <a:rPr lang="nl-NL" noProof="0"/>
              <a:t>Plaats hier een titel</a:t>
            </a:r>
            <a:endParaRPr lang="nl-NL"/>
          </a:p>
        </p:txBody>
      </p:sp>
      <p:sp>
        <p:nvSpPr>
          <p:cNvPr id="16" name="Tijdelijke aanduiding voor tekst 13">
            <a:extLst>
              <a:ext uri="{FF2B5EF4-FFF2-40B4-BE49-F238E27FC236}">
                <a16:creationId xmlns:a16="http://schemas.microsoft.com/office/drawing/2014/main" id="{ADBC6F63-9A73-A246-6AA1-F89A7A4721AB}"/>
              </a:ext>
            </a:extLst>
          </p:cNvPr>
          <p:cNvSpPr>
            <a:spLocks noGrp="1"/>
          </p:cNvSpPr>
          <p:nvPr>
            <p:ph type="body" sz="quarter" idx="16" hasCustomPrompt="1"/>
          </p:nvPr>
        </p:nvSpPr>
        <p:spPr>
          <a:xfrm>
            <a:off x="4544400" y="4525200"/>
            <a:ext cx="3103200" cy="1584000"/>
          </a:xfrm>
        </p:spPr>
        <p:txBody>
          <a:bodyPr/>
          <a:lstStyle>
            <a:lvl1pPr marL="0" indent="0">
              <a:buNone/>
              <a:defRPr/>
            </a:lvl1pPr>
          </a:lstStyle>
          <a:p>
            <a:pPr marL="0" marR="0" lvl="0" indent="0" algn="l"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nl-NL" noProof="0"/>
              <a:t>Lorem ipsum dolor sit amet, consectetuer adipiscing elit. Maecenas porttitor congue massa. Fusce posuere, magna sed pulvinar ultricies, purus lectus malesuada libero, sit amet commodo magna eros quis urna.</a:t>
            </a:r>
            <a:endParaRPr lang="nl-NL"/>
          </a:p>
        </p:txBody>
      </p:sp>
      <p:sp>
        <p:nvSpPr>
          <p:cNvPr id="17" name="Tijdelijke aanduiding voor tekst 11">
            <a:extLst>
              <a:ext uri="{FF2B5EF4-FFF2-40B4-BE49-F238E27FC236}">
                <a16:creationId xmlns:a16="http://schemas.microsoft.com/office/drawing/2014/main" id="{8565B002-5AC0-9E1D-F852-3FD4A22E83A3}"/>
              </a:ext>
            </a:extLst>
          </p:cNvPr>
          <p:cNvSpPr>
            <a:spLocks noGrp="1"/>
          </p:cNvSpPr>
          <p:nvPr>
            <p:ph type="body" sz="quarter" idx="17" hasCustomPrompt="1"/>
          </p:nvPr>
        </p:nvSpPr>
        <p:spPr>
          <a:xfrm>
            <a:off x="8370000" y="3949200"/>
            <a:ext cx="3103200" cy="306000"/>
          </a:xfrm>
        </p:spPr>
        <p:txBody>
          <a:bodyPr>
            <a:noAutofit/>
          </a:bodyPr>
          <a:lstStyle>
            <a:lvl1pPr marL="0" indent="0">
              <a:buNone/>
              <a:defRPr sz="2400" b="1">
                <a:latin typeface="+mj-lt"/>
              </a:defRPr>
            </a:lvl1pPr>
          </a:lstStyle>
          <a:p>
            <a:pPr lvl="0"/>
            <a:r>
              <a:rPr lang="nl-NL" noProof="0"/>
              <a:t>Plaats hier een titel</a:t>
            </a:r>
            <a:endParaRPr lang="nl-NL"/>
          </a:p>
        </p:txBody>
      </p:sp>
      <p:sp>
        <p:nvSpPr>
          <p:cNvPr id="18" name="Tijdelijke aanduiding voor tekst 13">
            <a:extLst>
              <a:ext uri="{FF2B5EF4-FFF2-40B4-BE49-F238E27FC236}">
                <a16:creationId xmlns:a16="http://schemas.microsoft.com/office/drawing/2014/main" id="{EBA246F8-4DBB-72D5-4E8A-3A3171D39188}"/>
              </a:ext>
            </a:extLst>
          </p:cNvPr>
          <p:cNvSpPr>
            <a:spLocks noGrp="1"/>
          </p:cNvSpPr>
          <p:nvPr>
            <p:ph type="body" sz="quarter" idx="18" hasCustomPrompt="1"/>
          </p:nvPr>
        </p:nvSpPr>
        <p:spPr>
          <a:xfrm>
            <a:off x="8370000" y="4525200"/>
            <a:ext cx="3103200" cy="1584000"/>
          </a:xfrm>
        </p:spPr>
        <p:txBody>
          <a:bodyPr/>
          <a:lstStyle>
            <a:lvl1pPr marL="0" indent="0">
              <a:buNone/>
              <a:defRPr/>
            </a:lvl1pPr>
          </a:lstStyle>
          <a:p>
            <a:pPr marL="0" marR="0" lvl="0" indent="0" algn="l"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nl-NL" noProof="0"/>
              <a:t>Lorem ipsum dolor sit amet, consectetuer adipiscing elit. Maecenas porttitor congue massa. Fusce posuere, magna sed pulvinar ultricies, purus lectus malesuada libero, sit amet commodo magna eros quis urna.</a:t>
            </a:r>
            <a:endParaRPr lang="nl-NL"/>
          </a:p>
        </p:txBody>
      </p:sp>
      <p:grpSp>
        <p:nvGrpSpPr>
          <p:cNvPr id="7" name="INSTRUCTIE">
            <a:extLst>
              <a:ext uri="{FF2B5EF4-FFF2-40B4-BE49-F238E27FC236}">
                <a16:creationId xmlns:a16="http://schemas.microsoft.com/office/drawing/2014/main" id="{67F9E95D-605F-8CB9-BBAB-0CAC34572425}"/>
              </a:ext>
            </a:extLst>
          </p:cNvPr>
          <p:cNvGrpSpPr/>
          <p:nvPr userDrawn="1"/>
        </p:nvGrpSpPr>
        <p:grpSpPr>
          <a:xfrm>
            <a:off x="-3786437" y="0"/>
            <a:ext cx="3693386" cy="5359349"/>
            <a:chOff x="-3786437" y="0"/>
            <a:chExt cx="3693386" cy="5359349"/>
          </a:xfrm>
        </p:grpSpPr>
        <p:sp>
          <p:nvSpPr>
            <p:cNvPr id="11" name="Rechthoek 13">
              <a:extLst>
                <a:ext uri="{FF2B5EF4-FFF2-40B4-BE49-F238E27FC236}">
                  <a16:creationId xmlns:a16="http://schemas.microsoft.com/office/drawing/2014/main" id="{CA0D1CFA-6CF0-62C0-D5E4-8A4857572150}"/>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13" name="Ovaal 14">
              <a:extLst>
                <a:ext uri="{FF2B5EF4-FFF2-40B4-BE49-F238E27FC236}">
                  <a16:creationId xmlns:a16="http://schemas.microsoft.com/office/drawing/2014/main" id="{744BE07A-F9CF-3825-A465-1A9F0A1CFB0E}"/>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9" name="Rechthoek 15">
              <a:extLst>
                <a:ext uri="{FF2B5EF4-FFF2-40B4-BE49-F238E27FC236}">
                  <a16:creationId xmlns:a16="http://schemas.microsoft.com/office/drawing/2014/main" id="{39F2A92F-26F3-AE39-5E7F-CEEFB2D11B03}"/>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0" name="Ovaal 16">
              <a:extLst>
                <a:ext uri="{FF2B5EF4-FFF2-40B4-BE49-F238E27FC236}">
                  <a16:creationId xmlns:a16="http://schemas.microsoft.com/office/drawing/2014/main" id="{6404153B-AAB3-8FB5-7083-8B1A20550AEC}"/>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21" name="Rechthoek 17">
              <a:extLst>
                <a:ext uri="{FF2B5EF4-FFF2-40B4-BE49-F238E27FC236}">
                  <a16:creationId xmlns:a16="http://schemas.microsoft.com/office/drawing/2014/main" id="{965CC542-4DC2-3CB9-3E67-2D8398EA8385}"/>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22" name="Rechthoek 18">
              <a:extLst>
                <a:ext uri="{FF2B5EF4-FFF2-40B4-BE49-F238E27FC236}">
                  <a16:creationId xmlns:a16="http://schemas.microsoft.com/office/drawing/2014/main" id="{8FA695C4-EF31-8970-5696-4E4133DE59CD}"/>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23" name="Ovaal 19">
              <a:extLst>
                <a:ext uri="{FF2B5EF4-FFF2-40B4-BE49-F238E27FC236}">
                  <a16:creationId xmlns:a16="http://schemas.microsoft.com/office/drawing/2014/main" id="{7E861D77-27F6-054C-6C59-95F382DEA8A3}"/>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24" name="Rechthoek 20">
              <a:extLst>
                <a:ext uri="{FF2B5EF4-FFF2-40B4-BE49-F238E27FC236}">
                  <a16:creationId xmlns:a16="http://schemas.microsoft.com/office/drawing/2014/main" id="{26E15522-F3FA-E775-4FBC-46E1D88F7052}"/>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25" name="Ovaal 21">
              <a:extLst>
                <a:ext uri="{FF2B5EF4-FFF2-40B4-BE49-F238E27FC236}">
                  <a16:creationId xmlns:a16="http://schemas.microsoft.com/office/drawing/2014/main" id="{FF2D5939-075E-FFEE-398F-15D62C896BAD}"/>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26" name="Rechthoek 22">
              <a:extLst>
                <a:ext uri="{FF2B5EF4-FFF2-40B4-BE49-F238E27FC236}">
                  <a16:creationId xmlns:a16="http://schemas.microsoft.com/office/drawing/2014/main" id="{A7175147-D239-DE88-A447-5AB3AF164933}"/>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27" name="Ovaal 23">
              <a:extLst>
                <a:ext uri="{FF2B5EF4-FFF2-40B4-BE49-F238E27FC236}">
                  <a16:creationId xmlns:a16="http://schemas.microsoft.com/office/drawing/2014/main" id="{C7D8B0F1-D5EB-28E1-1BD3-4929F47BD646}"/>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28" name="Rechthoek 24">
              <a:extLst>
                <a:ext uri="{FF2B5EF4-FFF2-40B4-BE49-F238E27FC236}">
                  <a16:creationId xmlns:a16="http://schemas.microsoft.com/office/drawing/2014/main" id="{3B72A87E-FCEF-4244-0F31-CA1343ED958F}"/>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29" name="Ovaal 25">
              <a:extLst>
                <a:ext uri="{FF2B5EF4-FFF2-40B4-BE49-F238E27FC236}">
                  <a16:creationId xmlns:a16="http://schemas.microsoft.com/office/drawing/2014/main" id="{6FB8EB20-B30F-9AD1-A33D-A717DA6D60D3}"/>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30" name="Rechthoek 26">
              <a:extLst>
                <a:ext uri="{FF2B5EF4-FFF2-40B4-BE49-F238E27FC236}">
                  <a16:creationId xmlns:a16="http://schemas.microsoft.com/office/drawing/2014/main" id="{2A025738-965D-0CFD-96FA-CDC4B23197E2}"/>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31" name="Ovaal 27">
              <a:extLst>
                <a:ext uri="{FF2B5EF4-FFF2-40B4-BE49-F238E27FC236}">
                  <a16:creationId xmlns:a16="http://schemas.microsoft.com/office/drawing/2014/main" id="{44CB5C93-BCE0-4C65-7A5C-6284F50F15B4}"/>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32" name="Rechthoek 28">
              <a:extLst>
                <a:ext uri="{FF2B5EF4-FFF2-40B4-BE49-F238E27FC236}">
                  <a16:creationId xmlns:a16="http://schemas.microsoft.com/office/drawing/2014/main" id="{93ED0048-A27C-D7F4-2E5A-AA06C2C4070D}"/>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33" name="Ovaal 29">
              <a:extLst>
                <a:ext uri="{FF2B5EF4-FFF2-40B4-BE49-F238E27FC236}">
                  <a16:creationId xmlns:a16="http://schemas.microsoft.com/office/drawing/2014/main" id="{CD46853F-53A2-7FB1-108B-ADC3E54A6519}"/>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34" name="Rechthoek 30">
              <a:extLst>
                <a:ext uri="{FF2B5EF4-FFF2-40B4-BE49-F238E27FC236}">
                  <a16:creationId xmlns:a16="http://schemas.microsoft.com/office/drawing/2014/main" id="{6104D2F1-0FB8-B475-7F2E-9E08B4AF5E01}"/>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35" name="Ovaal 31">
              <a:extLst>
                <a:ext uri="{FF2B5EF4-FFF2-40B4-BE49-F238E27FC236}">
                  <a16:creationId xmlns:a16="http://schemas.microsoft.com/office/drawing/2014/main" id="{3AE72775-8979-0F00-2F09-CE95D74D1876}"/>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36" name="Rechthoek 32">
              <a:extLst>
                <a:ext uri="{FF2B5EF4-FFF2-40B4-BE49-F238E27FC236}">
                  <a16:creationId xmlns:a16="http://schemas.microsoft.com/office/drawing/2014/main" id="{7E0D71F2-2DA6-7178-6551-C40A199AD69A}"/>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37" name="Rechthoek 33">
              <a:extLst>
                <a:ext uri="{FF2B5EF4-FFF2-40B4-BE49-F238E27FC236}">
                  <a16:creationId xmlns:a16="http://schemas.microsoft.com/office/drawing/2014/main" id="{35986C89-6DE2-2279-6DEC-51070DE904D7}"/>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38" name="ICOON_info">
              <a:extLst>
                <a:ext uri="{FF2B5EF4-FFF2-40B4-BE49-F238E27FC236}">
                  <a16:creationId xmlns:a16="http://schemas.microsoft.com/office/drawing/2014/main" id="{A89266D9-AE7B-E41C-8A0C-815AFD231503}"/>
                </a:ext>
              </a:extLst>
            </p:cNvPr>
            <p:cNvGrpSpPr/>
            <p:nvPr userDrawn="1"/>
          </p:nvGrpSpPr>
          <p:grpSpPr>
            <a:xfrm>
              <a:off x="-376736" y="4400186"/>
              <a:ext cx="283685" cy="283685"/>
              <a:chOff x="-510741" y="5913713"/>
              <a:chExt cx="267555" cy="267555"/>
            </a:xfrm>
          </p:grpSpPr>
          <p:sp>
            <p:nvSpPr>
              <p:cNvPr id="80" name="Ovaal 79">
                <a:extLst>
                  <a:ext uri="{FF2B5EF4-FFF2-40B4-BE49-F238E27FC236}">
                    <a16:creationId xmlns:a16="http://schemas.microsoft.com/office/drawing/2014/main" id="{F178E3D8-AD3E-CAE1-D004-9704F83E1A0C}"/>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81" name="Graphic 163" descr="Informatie">
                <a:extLst>
                  <a:ext uri="{FF2B5EF4-FFF2-40B4-BE49-F238E27FC236}">
                    <a16:creationId xmlns:a16="http://schemas.microsoft.com/office/drawing/2014/main" id="{C25096F0-4E1F-CC5A-E2F8-0A40EB85EA5D}"/>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39" name="VOORBEELD">
              <a:extLst>
                <a:ext uri="{FF2B5EF4-FFF2-40B4-BE49-F238E27FC236}">
                  <a16:creationId xmlns:a16="http://schemas.microsoft.com/office/drawing/2014/main" id="{5E53DAD4-5C77-2EA4-7888-3A9AE3771831}"/>
                </a:ext>
              </a:extLst>
            </p:cNvPr>
            <p:cNvGrpSpPr/>
            <p:nvPr userDrawn="1"/>
          </p:nvGrpSpPr>
          <p:grpSpPr>
            <a:xfrm>
              <a:off x="-3605171" y="458674"/>
              <a:ext cx="3234311" cy="558875"/>
              <a:chOff x="-3605171" y="458674"/>
              <a:chExt cx="3234311" cy="558875"/>
            </a:xfrm>
          </p:grpSpPr>
          <p:sp>
            <p:nvSpPr>
              <p:cNvPr id="40" name="Rechthoek 39">
                <a:extLst>
                  <a:ext uri="{FF2B5EF4-FFF2-40B4-BE49-F238E27FC236}">
                    <a16:creationId xmlns:a16="http://schemas.microsoft.com/office/drawing/2014/main" id="{BCE8D066-8F04-100D-4E3A-C042F31FF383}"/>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41" name="Rechthoek 40">
                <a:extLst>
                  <a:ext uri="{FF2B5EF4-FFF2-40B4-BE49-F238E27FC236}">
                    <a16:creationId xmlns:a16="http://schemas.microsoft.com/office/drawing/2014/main" id="{422A664B-97A0-61DF-AB75-60FF6BE0BA3F}"/>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42" name="Groep 41">
                <a:extLst>
                  <a:ext uri="{FF2B5EF4-FFF2-40B4-BE49-F238E27FC236}">
                    <a16:creationId xmlns:a16="http://schemas.microsoft.com/office/drawing/2014/main" id="{8AB3C92F-46FE-6F5F-684D-5A24CEA6FD68}"/>
                  </a:ext>
                </a:extLst>
              </p:cNvPr>
              <p:cNvGrpSpPr/>
              <p:nvPr userDrawn="1"/>
            </p:nvGrpSpPr>
            <p:grpSpPr>
              <a:xfrm>
                <a:off x="-3386247" y="830871"/>
                <a:ext cx="139423" cy="109566"/>
                <a:chOff x="-2866744" y="827071"/>
                <a:chExt cx="168701" cy="132575"/>
              </a:xfrm>
            </p:grpSpPr>
            <p:grpSp>
              <p:nvGrpSpPr>
                <p:cNvPr id="73" name="Groep 72">
                  <a:extLst>
                    <a:ext uri="{FF2B5EF4-FFF2-40B4-BE49-F238E27FC236}">
                      <a16:creationId xmlns:a16="http://schemas.microsoft.com/office/drawing/2014/main" id="{CE1C39B4-16A2-1341-A17B-047F670C420F}"/>
                    </a:ext>
                  </a:extLst>
                </p:cNvPr>
                <p:cNvGrpSpPr/>
                <p:nvPr userDrawn="1"/>
              </p:nvGrpSpPr>
              <p:grpSpPr>
                <a:xfrm>
                  <a:off x="-2866744" y="827071"/>
                  <a:ext cx="168701" cy="132575"/>
                  <a:chOff x="-2866744" y="827071"/>
                  <a:chExt cx="168701" cy="132575"/>
                </a:xfrm>
              </p:grpSpPr>
              <p:cxnSp>
                <p:nvCxnSpPr>
                  <p:cNvPr id="75" name="Rechte verbindingslijn 74">
                    <a:extLst>
                      <a:ext uri="{FF2B5EF4-FFF2-40B4-BE49-F238E27FC236}">
                        <a16:creationId xmlns:a16="http://schemas.microsoft.com/office/drawing/2014/main" id="{1FBC8C73-4548-159E-C39E-E88D288F68CF}"/>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76" name="Rechte verbindingslijn 75">
                    <a:extLst>
                      <a:ext uri="{FF2B5EF4-FFF2-40B4-BE49-F238E27FC236}">
                        <a16:creationId xmlns:a16="http://schemas.microsoft.com/office/drawing/2014/main" id="{6C2FA143-2DCC-3A35-7A92-A7C29BE5F582}"/>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77" name="Rechte verbindingslijn 76">
                    <a:extLst>
                      <a:ext uri="{FF2B5EF4-FFF2-40B4-BE49-F238E27FC236}">
                        <a16:creationId xmlns:a16="http://schemas.microsoft.com/office/drawing/2014/main" id="{82F55BA8-6ABC-E60A-A984-7F092CC557DD}"/>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78" name="Rechte verbindingslijn 77">
                    <a:extLst>
                      <a:ext uri="{FF2B5EF4-FFF2-40B4-BE49-F238E27FC236}">
                        <a16:creationId xmlns:a16="http://schemas.microsoft.com/office/drawing/2014/main" id="{23FFEDBB-260B-4887-83F1-D27CC820667D}"/>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79" name="Rechte verbindingslijn 78">
                    <a:extLst>
                      <a:ext uri="{FF2B5EF4-FFF2-40B4-BE49-F238E27FC236}">
                        <a16:creationId xmlns:a16="http://schemas.microsoft.com/office/drawing/2014/main" id="{D806B06B-A903-44BB-D4B3-4A32CA1D94B4}"/>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74" name="Pijl: rechts 73">
                  <a:extLst>
                    <a:ext uri="{FF2B5EF4-FFF2-40B4-BE49-F238E27FC236}">
                      <a16:creationId xmlns:a16="http://schemas.microsoft.com/office/drawing/2014/main" id="{E9EC547F-386B-D8DA-0B9E-D0FA0BB84B4D}"/>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43" name="Groep 42">
                <a:extLst>
                  <a:ext uri="{FF2B5EF4-FFF2-40B4-BE49-F238E27FC236}">
                    <a16:creationId xmlns:a16="http://schemas.microsoft.com/office/drawing/2014/main" id="{ABDB14C0-8343-A77D-4CC3-88C619426EE4}"/>
                  </a:ext>
                </a:extLst>
              </p:cNvPr>
              <p:cNvGrpSpPr/>
              <p:nvPr userDrawn="1"/>
            </p:nvGrpSpPr>
            <p:grpSpPr>
              <a:xfrm>
                <a:off x="-3605171" y="830871"/>
                <a:ext cx="139423" cy="109566"/>
                <a:chOff x="-2866744" y="518074"/>
                <a:chExt cx="168701" cy="132575"/>
              </a:xfrm>
            </p:grpSpPr>
            <p:grpSp>
              <p:nvGrpSpPr>
                <p:cNvPr id="66" name="Groep 65">
                  <a:extLst>
                    <a:ext uri="{FF2B5EF4-FFF2-40B4-BE49-F238E27FC236}">
                      <a16:creationId xmlns:a16="http://schemas.microsoft.com/office/drawing/2014/main" id="{6918B894-7224-63AB-C3F5-7CBDE1382904}"/>
                    </a:ext>
                  </a:extLst>
                </p:cNvPr>
                <p:cNvGrpSpPr/>
                <p:nvPr userDrawn="1"/>
              </p:nvGrpSpPr>
              <p:grpSpPr>
                <a:xfrm>
                  <a:off x="-2866744" y="518074"/>
                  <a:ext cx="168701" cy="132575"/>
                  <a:chOff x="-2866744" y="518074"/>
                  <a:chExt cx="168701" cy="132575"/>
                </a:xfrm>
              </p:grpSpPr>
              <p:cxnSp>
                <p:nvCxnSpPr>
                  <p:cNvPr id="68" name="Rechte verbindingslijn 67">
                    <a:extLst>
                      <a:ext uri="{FF2B5EF4-FFF2-40B4-BE49-F238E27FC236}">
                        <a16:creationId xmlns:a16="http://schemas.microsoft.com/office/drawing/2014/main" id="{E995782D-89EB-65F3-5052-5B8242DD653A}"/>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69" name="Rechte verbindingslijn 68">
                    <a:extLst>
                      <a:ext uri="{FF2B5EF4-FFF2-40B4-BE49-F238E27FC236}">
                        <a16:creationId xmlns:a16="http://schemas.microsoft.com/office/drawing/2014/main" id="{87242487-89C2-A645-C9D1-A17973F78393}"/>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70" name="Rechte verbindingslijn 69">
                    <a:extLst>
                      <a:ext uri="{FF2B5EF4-FFF2-40B4-BE49-F238E27FC236}">
                        <a16:creationId xmlns:a16="http://schemas.microsoft.com/office/drawing/2014/main" id="{A91EE193-60B0-9CA3-0AAC-6B0A6AEA85C7}"/>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71" name="Rechte verbindingslijn 70">
                    <a:extLst>
                      <a:ext uri="{FF2B5EF4-FFF2-40B4-BE49-F238E27FC236}">
                        <a16:creationId xmlns:a16="http://schemas.microsoft.com/office/drawing/2014/main" id="{4ED4A084-358D-0EB6-548D-A66399722B3B}"/>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72" name="Rechte verbindingslijn 71">
                    <a:extLst>
                      <a:ext uri="{FF2B5EF4-FFF2-40B4-BE49-F238E27FC236}">
                        <a16:creationId xmlns:a16="http://schemas.microsoft.com/office/drawing/2014/main" id="{76AB5CCE-8623-4267-7F5E-558F27C19262}"/>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67" name="Pijl: rechts 66">
                  <a:extLst>
                    <a:ext uri="{FF2B5EF4-FFF2-40B4-BE49-F238E27FC236}">
                      <a16:creationId xmlns:a16="http://schemas.microsoft.com/office/drawing/2014/main" id="{76D60574-4C7F-41E4-2FB8-2E11CF721A31}"/>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44" name="Rechte verbindingslijn 43">
                <a:extLst>
                  <a:ext uri="{FF2B5EF4-FFF2-40B4-BE49-F238E27FC236}">
                    <a16:creationId xmlns:a16="http://schemas.microsoft.com/office/drawing/2014/main" id="{7E785D49-7DFF-5198-0583-91F55B1DEF43}"/>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45" name="Rechte verbindingslijn 44">
                <a:extLst>
                  <a:ext uri="{FF2B5EF4-FFF2-40B4-BE49-F238E27FC236}">
                    <a16:creationId xmlns:a16="http://schemas.microsoft.com/office/drawing/2014/main" id="{529A88F3-DD66-668C-310A-E577608DAC67}"/>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46" name="Rechthoek 45">
                <a:extLst>
                  <a:ext uri="{FF2B5EF4-FFF2-40B4-BE49-F238E27FC236}">
                    <a16:creationId xmlns:a16="http://schemas.microsoft.com/office/drawing/2014/main" id="{3CE3B7D1-718E-2F06-A6FF-9ADC4929E93D}"/>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47" name="Rechthoek 46">
                <a:extLst>
                  <a:ext uri="{FF2B5EF4-FFF2-40B4-BE49-F238E27FC236}">
                    <a16:creationId xmlns:a16="http://schemas.microsoft.com/office/drawing/2014/main" id="{0F5E7F1E-3ABE-1388-9DF7-E5446F1082DA}"/>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48" name="Groep 47">
                <a:extLst>
                  <a:ext uri="{FF2B5EF4-FFF2-40B4-BE49-F238E27FC236}">
                    <a16:creationId xmlns:a16="http://schemas.microsoft.com/office/drawing/2014/main" id="{6F04BB5C-B516-F05E-0CFA-9C1C96AB6B55}"/>
                  </a:ext>
                </a:extLst>
              </p:cNvPr>
              <p:cNvGrpSpPr/>
              <p:nvPr userDrawn="1"/>
            </p:nvGrpSpPr>
            <p:grpSpPr>
              <a:xfrm>
                <a:off x="-2916763" y="769168"/>
                <a:ext cx="268738" cy="248381"/>
                <a:chOff x="-2916763" y="769168"/>
                <a:chExt cx="268738" cy="248381"/>
              </a:xfrm>
            </p:grpSpPr>
            <p:sp>
              <p:nvSpPr>
                <p:cNvPr id="58" name="Rechthoek 57">
                  <a:extLst>
                    <a:ext uri="{FF2B5EF4-FFF2-40B4-BE49-F238E27FC236}">
                      <a16:creationId xmlns:a16="http://schemas.microsoft.com/office/drawing/2014/main" id="{36216287-D3B2-7FF1-28AF-8AE0EEC49674}"/>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59" name="Groep 58">
                  <a:extLst>
                    <a:ext uri="{FF2B5EF4-FFF2-40B4-BE49-F238E27FC236}">
                      <a16:creationId xmlns:a16="http://schemas.microsoft.com/office/drawing/2014/main" id="{6AA9E831-FEBF-12F1-14FE-A170D43CD52F}"/>
                    </a:ext>
                  </a:extLst>
                </p:cNvPr>
                <p:cNvGrpSpPr/>
                <p:nvPr userDrawn="1"/>
              </p:nvGrpSpPr>
              <p:grpSpPr>
                <a:xfrm>
                  <a:off x="-2866744" y="827071"/>
                  <a:ext cx="168701" cy="132575"/>
                  <a:chOff x="-2866744" y="827071"/>
                  <a:chExt cx="168701" cy="132575"/>
                </a:xfrm>
              </p:grpSpPr>
              <p:cxnSp>
                <p:nvCxnSpPr>
                  <p:cNvPr id="61" name="Rechte verbindingslijn 60">
                    <a:extLst>
                      <a:ext uri="{FF2B5EF4-FFF2-40B4-BE49-F238E27FC236}">
                        <a16:creationId xmlns:a16="http://schemas.microsoft.com/office/drawing/2014/main" id="{6CCB9CE2-4781-E2A4-E3F8-B6E7C89759CC}"/>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2" name="Rechte verbindingslijn 61">
                    <a:extLst>
                      <a:ext uri="{FF2B5EF4-FFF2-40B4-BE49-F238E27FC236}">
                        <a16:creationId xmlns:a16="http://schemas.microsoft.com/office/drawing/2014/main" id="{95C4BA1F-5D29-EF51-8A20-862AADCD8D01}"/>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3" name="Rechte verbindingslijn 62">
                    <a:extLst>
                      <a:ext uri="{FF2B5EF4-FFF2-40B4-BE49-F238E27FC236}">
                        <a16:creationId xmlns:a16="http://schemas.microsoft.com/office/drawing/2014/main" id="{FE163F39-E94C-1A62-DB8A-2D5BBC96FDA4}"/>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4" name="Rechte verbindingslijn 63">
                    <a:extLst>
                      <a:ext uri="{FF2B5EF4-FFF2-40B4-BE49-F238E27FC236}">
                        <a16:creationId xmlns:a16="http://schemas.microsoft.com/office/drawing/2014/main" id="{46C6D6D1-4B24-DE2E-CE69-D26323C0A1DF}"/>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5" name="Rechte verbindingslijn 64">
                    <a:extLst>
                      <a:ext uri="{FF2B5EF4-FFF2-40B4-BE49-F238E27FC236}">
                        <a16:creationId xmlns:a16="http://schemas.microsoft.com/office/drawing/2014/main" id="{F293E00A-3A61-ED28-4BAA-2D213C237C3C}"/>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0" name="Pijl: rechts 59">
                  <a:extLst>
                    <a:ext uri="{FF2B5EF4-FFF2-40B4-BE49-F238E27FC236}">
                      <a16:creationId xmlns:a16="http://schemas.microsoft.com/office/drawing/2014/main" id="{C5546DB6-CF9F-BEDD-F6F0-BE43CA27C07D}"/>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49" name="Groep 48">
                <a:extLst>
                  <a:ext uri="{FF2B5EF4-FFF2-40B4-BE49-F238E27FC236}">
                    <a16:creationId xmlns:a16="http://schemas.microsoft.com/office/drawing/2014/main" id="{3B447814-B6D8-2340-E02A-8B6BDD8DEC98}"/>
                  </a:ext>
                </a:extLst>
              </p:cNvPr>
              <p:cNvGrpSpPr/>
              <p:nvPr userDrawn="1"/>
            </p:nvGrpSpPr>
            <p:grpSpPr>
              <a:xfrm>
                <a:off x="-2916763" y="460171"/>
                <a:ext cx="268738" cy="248381"/>
                <a:chOff x="-2916763" y="460171"/>
                <a:chExt cx="268738" cy="248381"/>
              </a:xfrm>
            </p:grpSpPr>
            <p:sp>
              <p:nvSpPr>
                <p:cNvPr id="50" name="Rechthoek 49">
                  <a:extLst>
                    <a:ext uri="{FF2B5EF4-FFF2-40B4-BE49-F238E27FC236}">
                      <a16:creationId xmlns:a16="http://schemas.microsoft.com/office/drawing/2014/main" id="{E514EE5F-5286-5E0C-3F11-306C22FA2EE0}"/>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51" name="Groep 50">
                  <a:extLst>
                    <a:ext uri="{FF2B5EF4-FFF2-40B4-BE49-F238E27FC236}">
                      <a16:creationId xmlns:a16="http://schemas.microsoft.com/office/drawing/2014/main" id="{1E710F97-C67E-EB1C-26B1-0A1FB9761C7A}"/>
                    </a:ext>
                  </a:extLst>
                </p:cNvPr>
                <p:cNvGrpSpPr/>
                <p:nvPr userDrawn="1"/>
              </p:nvGrpSpPr>
              <p:grpSpPr>
                <a:xfrm>
                  <a:off x="-2866744" y="518074"/>
                  <a:ext cx="168701" cy="132575"/>
                  <a:chOff x="-2866744" y="518074"/>
                  <a:chExt cx="168701" cy="132575"/>
                </a:xfrm>
              </p:grpSpPr>
              <p:cxnSp>
                <p:nvCxnSpPr>
                  <p:cNvPr id="53" name="Rechte verbindingslijn 52">
                    <a:extLst>
                      <a:ext uri="{FF2B5EF4-FFF2-40B4-BE49-F238E27FC236}">
                        <a16:creationId xmlns:a16="http://schemas.microsoft.com/office/drawing/2014/main" id="{62B9A55D-7DA6-7182-8122-33EBD60C4F3A}"/>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4" name="Rechte verbindingslijn 53">
                    <a:extLst>
                      <a:ext uri="{FF2B5EF4-FFF2-40B4-BE49-F238E27FC236}">
                        <a16:creationId xmlns:a16="http://schemas.microsoft.com/office/drawing/2014/main" id="{94F9068C-6606-3095-4C2D-81AA298E9DB4}"/>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5" name="Rechte verbindingslijn 54">
                    <a:extLst>
                      <a:ext uri="{FF2B5EF4-FFF2-40B4-BE49-F238E27FC236}">
                        <a16:creationId xmlns:a16="http://schemas.microsoft.com/office/drawing/2014/main" id="{998D5EF6-BC23-A223-4D4D-07E5B2021185}"/>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56" name="Rechte verbindingslijn 55">
                    <a:extLst>
                      <a:ext uri="{FF2B5EF4-FFF2-40B4-BE49-F238E27FC236}">
                        <a16:creationId xmlns:a16="http://schemas.microsoft.com/office/drawing/2014/main" id="{4B6FA7FC-2BBC-303D-46FD-49F2AB60F062}"/>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57" name="Rechte verbindingslijn 56">
                    <a:extLst>
                      <a:ext uri="{FF2B5EF4-FFF2-40B4-BE49-F238E27FC236}">
                        <a16:creationId xmlns:a16="http://schemas.microsoft.com/office/drawing/2014/main" id="{CA8E148D-8717-DC8E-9898-F3C047AFA7CA}"/>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2" name="Pijl: rechts 51">
                  <a:extLst>
                    <a:ext uri="{FF2B5EF4-FFF2-40B4-BE49-F238E27FC236}">
                      <a16:creationId xmlns:a16="http://schemas.microsoft.com/office/drawing/2014/main" id="{2FC29DED-E63C-DFFE-85B5-C40E676CC538}"/>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82" name="INSTRUCTIE">
            <a:extLst>
              <a:ext uri="{FF2B5EF4-FFF2-40B4-BE49-F238E27FC236}">
                <a16:creationId xmlns:a16="http://schemas.microsoft.com/office/drawing/2014/main" id="{CB228259-7B89-B146-60DC-B6E4334089E7}"/>
              </a:ext>
            </a:extLst>
          </p:cNvPr>
          <p:cNvGrpSpPr/>
          <p:nvPr userDrawn="1"/>
        </p:nvGrpSpPr>
        <p:grpSpPr>
          <a:xfrm>
            <a:off x="12377595" y="0"/>
            <a:ext cx="3693386" cy="5270646"/>
            <a:chOff x="-3786437" y="0"/>
            <a:chExt cx="3693386" cy="5270646"/>
          </a:xfrm>
        </p:grpSpPr>
        <p:sp>
          <p:nvSpPr>
            <p:cNvPr id="83" name="Rechthoek 82">
              <a:extLst>
                <a:ext uri="{FF2B5EF4-FFF2-40B4-BE49-F238E27FC236}">
                  <a16:creationId xmlns:a16="http://schemas.microsoft.com/office/drawing/2014/main" id="{19606285-3B85-30EA-3684-6D8316F135FD}"/>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84" name="Rechthoek 83">
              <a:extLst>
                <a:ext uri="{FF2B5EF4-FFF2-40B4-BE49-F238E27FC236}">
                  <a16:creationId xmlns:a16="http://schemas.microsoft.com/office/drawing/2014/main" id="{A49D5815-2856-87F6-E216-CDB27942C8C8}"/>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92" name="Ovaal 84">
              <a:extLst>
                <a:ext uri="{FF2B5EF4-FFF2-40B4-BE49-F238E27FC236}">
                  <a16:creationId xmlns:a16="http://schemas.microsoft.com/office/drawing/2014/main" id="{2D843BE6-AA93-8569-AD3C-74920BB9D86C}"/>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93" name="Rechthoek 85">
              <a:extLst>
                <a:ext uri="{FF2B5EF4-FFF2-40B4-BE49-F238E27FC236}">
                  <a16:creationId xmlns:a16="http://schemas.microsoft.com/office/drawing/2014/main" id="{3E15EBE9-9709-65FC-E517-36EEF5D5C2A3}"/>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94" name="Groep 86">
              <a:extLst>
                <a:ext uri="{FF2B5EF4-FFF2-40B4-BE49-F238E27FC236}">
                  <a16:creationId xmlns:a16="http://schemas.microsoft.com/office/drawing/2014/main" id="{7DD7C228-DBE2-C578-0335-6459AE2ABF2A}"/>
                </a:ext>
              </a:extLst>
            </p:cNvPr>
            <p:cNvGrpSpPr/>
            <p:nvPr userDrawn="1"/>
          </p:nvGrpSpPr>
          <p:grpSpPr>
            <a:xfrm>
              <a:off x="-3316179" y="1231351"/>
              <a:ext cx="294789" cy="318834"/>
              <a:chOff x="14466489" y="1001522"/>
              <a:chExt cx="290627" cy="314333"/>
            </a:xfrm>
          </p:grpSpPr>
          <p:sp>
            <p:nvSpPr>
              <p:cNvPr id="223" name="Rechthoek 115">
                <a:extLst>
                  <a:ext uri="{FF2B5EF4-FFF2-40B4-BE49-F238E27FC236}">
                    <a16:creationId xmlns:a16="http://schemas.microsoft.com/office/drawing/2014/main" id="{7B79482D-B196-7ADB-8314-EEA07D19E40E}"/>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24" name="Ovaal 116">
                <a:extLst>
                  <a:ext uri="{FF2B5EF4-FFF2-40B4-BE49-F238E27FC236}">
                    <a16:creationId xmlns:a16="http://schemas.microsoft.com/office/drawing/2014/main" id="{BB740EC9-43E6-FD87-9967-5D12CDB3B9D8}"/>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25" name="Vrije vorm: vorm 117">
                <a:extLst>
                  <a:ext uri="{FF2B5EF4-FFF2-40B4-BE49-F238E27FC236}">
                    <a16:creationId xmlns:a16="http://schemas.microsoft.com/office/drawing/2014/main" id="{2F1ECF77-9E15-CDA5-34F0-66B579247331}"/>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26" name="Rechthoek: afgeronde hoeken 118">
                <a:extLst>
                  <a:ext uri="{FF2B5EF4-FFF2-40B4-BE49-F238E27FC236}">
                    <a16:creationId xmlns:a16="http://schemas.microsoft.com/office/drawing/2014/main" id="{8291D2F3-5DD9-FE6D-B10E-915A05319652}"/>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27" name="Rechte verbindingslijn 119">
                <a:extLst>
                  <a:ext uri="{FF2B5EF4-FFF2-40B4-BE49-F238E27FC236}">
                    <a16:creationId xmlns:a16="http://schemas.microsoft.com/office/drawing/2014/main" id="{DD436336-D869-0138-BEE4-855079F85470}"/>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28" name="Rechte verbindingslijn 120">
                <a:extLst>
                  <a:ext uri="{FF2B5EF4-FFF2-40B4-BE49-F238E27FC236}">
                    <a16:creationId xmlns:a16="http://schemas.microsoft.com/office/drawing/2014/main" id="{573E2BFB-AFFE-8011-C75F-65A87E78E1C0}"/>
                  </a:ext>
                </a:extLst>
              </p:cNvPr>
              <p:cNvCxnSpPr>
                <a:cxnSpLocks/>
                <a:stCxn id="226"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95" name="Ovaal 87">
              <a:extLst>
                <a:ext uri="{FF2B5EF4-FFF2-40B4-BE49-F238E27FC236}">
                  <a16:creationId xmlns:a16="http://schemas.microsoft.com/office/drawing/2014/main" id="{7677B3EF-67E2-E376-95E8-30F02D82FCF9}"/>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96" name="Rechthoek 88">
              <a:extLst>
                <a:ext uri="{FF2B5EF4-FFF2-40B4-BE49-F238E27FC236}">
                  <a16:creationId xmlns:a16="http://schemas.microsoft.com/office/drawing/2014/main" id="{D1D1DC73-2777-C84A-5AE5-789C41DDC068}"/>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97" name="Groep 89">
              <a:extLst>
                <a:ext uri="{FF2B5EF4-FFF2-40B4-BE49-F238E27FC236}">
                  <a16:creationId xmlns:a16="http://schemas.microsoft.com/office/drawing/2014/main" id="{9D6915B4-A005-BE3D-8D16-D7C124686715}"/>
                </a:ext>
              </a:extLst>
            </p:cNvPr>
            <p:cNvGrpSpPr/>
            <p:nvPr userDrawn="1"/>
          </p:nvGrpSpPr>
          <p:grpSpPr>
            <a:xfrm>
              <a:off x="-3311319" y="2164285"/>
              <a:ext cx="825500" cy="209550"/>
              <a:chOff x="13504624" y="2482850"/>
              <a:chExt cx="825500" cy="209550"/>
            </a:xfrm>
          </p:grpSpPr>
          <p:sp>
            <p:nvSpPr>
              <p:cNvPr id="220" name="Rechthoek 112">
                <a:extLst>
                  <a:ext uri="{FF2B5EF4-FFF2-40B4-BE49-F238E27FC236}">
                    <a16:creationId xmlns:a16="http://schemas.microsoft.com/office/drawing/2014/main" id="{02CE5704-2D92-4D13-EEB9-4A3386329F6C}"/>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21" name="Rechte verbindingslijn 113">
                <a:extLst>
                  <a:ext uri="{FF2B5EF4-FFF2-40B4-BE49-F238E27FC236}">
                    <a16:creationId xmlns:a16="http://schemas.microsoft.com/office/drawing/2014/main" id="{90231AED-5162-CA6D-275A-4180D84E3948}"/>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22" name="Gelijkbenige driehoek 114">
                <a:extLst>
                  <a:ext uri="{FF2B5EF4-FFF2-40B4-BE49-F238E27FC236}">
                    <a16:creationId xmlns:a16="http://schemas.microsoft.com/office/drawing/2014/main" id="{C442957F-D40D-56E8-EA70-CD4E7C3FE67C}"/>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98" name="Ovaal 90">
              <a:extLst>
                <a:ext uri="{FF2B5EF4-FFF2-40B4-BE49-F238E27FC236}">
                  <a16:creationId xmlns:a16="http://schemas.microsoft.com/office/drawing/2014/main" id="{2A114D1F-1313-738E-2D67-1905928BB6EE}"/>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99" name="Rechthoek 91">
              <a:extLst>
                <a:ext uri="{FF2B5EF4-FFF2-40B4-BE49-F238E27FC236}">
                  <a16:creationId xmlns:a16="http://schemas.microsoft.com/office/drawing/2014/main" id="{E375E819-10D2-BF2F-7836-ABC964F852D3}"/>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200" name="Groep 92">
              <a:extLst>
                <a:ext uri="{FF2B5EF4-FFF2-40B4-BE49-F238E27FC236}">
                  <a16:creationId xmlns:a16="http://schemas.microsoft.com/office/drawing/2014/main" id="{8138EDBC-07A2-53D8-66C0-C268D6372498}"/>
                </a:ext>
              </a:extLst>
            </p:cNvPr>
            <p:cNvGrpSpPr/>
            <p:nvPr userDrawn="1"/>
          </p:nvGrpSpPr>
          <p:grpSpPr>
            <a:xfrm>
              <a:off x="-3408294" y="3643742"/>
              <a:ext cx="622283" cy="612920"/>
              <a:chOff x="12617641" y="3403239"/>
              <a:chExt cx="752963" cy="741634"/>
            </a:xfrm>
          </p:grpSpPr>
          <p:grpSp>
            <p:nvGrpSpPr>
              <p:cNvPr id="204" name="Groep 96">
                <a:extLst>
                  <a:ext uri="{FF2B5EF4-FFF2-40B4-BE49-F238E27FC236}">
                    <a16:creationId xmlns:a16="http://schemas.microsoft.com/office/drawing/2014/main" id="{A7898599-5EBD-6CD5-7955-7098431B98F6}"/>
                  </a:ext>
                </a:extLst>
              </p:cNvPr>
              <p:cNvGrpSpPr/>
              <p:nvPr userDrawn="1"/>
            </p:nvGrpSpPr>
            <p:grpSpPr>
              <a:xfrm>
                <a:off x="12771530" y="3403239"/>
                <a:ext cx="467176" cy="448491"/>
                <a:chOff x="12782157" y="3403239"/>
                <a:chExt cx="467176" cy="448491"/>
              </a:xfrm>
            </p:grpSpPr>
            <p:grpSp>
              <p:nvGrpSpPr>
                <p:cNvPr id="207" name="Groep 99">
                  <a:extLst>
                    <a:ext uri="{FF2B5EF4-FFF2-40B4-BE49-F238E27FC236}">
                      <a16:creationId xmlns:a16="http://schemas.microsoft.com/office/drawing/2014/main" id="{DB89163C-3091-E285-11E5-1E612EA29BA1}"/>
                    </a:ext>
                  </a:extLst>
                </p:cNvPr>
                <p:cNvGrpSpPr/>
                <p:nvPr userDrawn="1"/>
              </p:nvGrpSpPr>
              <p:grpSpPr>
                <a:xfrm>
                  <a:off x="12782157" y="3403239"/>
                  <a:ext cx="412976" cy="396132"/>
                  <a:chOff x="13554906" y="3320109"/>
                  <a:chExt cx="443917" cy="425811"/>
                </a:xfrm>
              </p:grpSpPr>
              <p:grpSp>
                <p:nvGrpSpPr>
                  <p:cNvPr id="214" name="Groep 106">
                    <a:extLst>
                      <a:ext uri="{FF2B5EF4-FFF2-40B4-BE49-F238E27FC236}">
                        <a16:creationId xmlns:a16="http://schemas.microsoft.com/office/drawing/2014/main" id="{924FFB00-0571-F88A-B381-AECBA08D3CB7}"/>
                      </a:ext>
                    </a:extLst>
                  </p:cNvPr>
                  <p:cNvGrpSpPr/>
                  <p:nvPr userDrawn="1"/>
                </p:nvGrpSpPr>
                <p:grpSpPr>
                  <a:xfrm>
                    <a:off x="13554906" y="3320109"/>
                    <a:ext cx="443917" cy="425811"/>
                    <a:chOff x="12909684" y="1276143"/>
                    <a:chExt cx="443917" cy="425811"/>
                  </a:xfrm>
                </p:grpSpPr>
                <p:sp>
                  <p:nvSpPr>
                    <p:cNvPr id="217" name="Rechthoek 109">
                      <a:extLst>
                        <a:ext uri="{FF2B5EF4-FFF2-40B4-BE49-F238E27FC236}">
                          <a16:creationId xmlns:a16="http://schemas.microsoft.com/office/drawing/2014/main" id="{14E7F829-AFCA-C3E5-728B-CCDEDD3E7385}"/>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8" name="Rechthoek 110">
                      <a:extLst>
                        <a:ext uri="{FF2B5EF4-FFF2-40B4-BE49-F238E27FC236}">
                          <a16:creationId xmlns:a16="http://schemas.microsoft.com/office/drawing/2014/main" id="{2DCA0CAA-EFA0-D06B-148A-54962F0082BF}"/>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9" name="Ovaal 111">
                      <a:extLst>
                        <a:ext uri="{FF2B5EF4-FFF2-40B4-BE49-F238E27FC236}">
                          <a16:creationId xmlns:a16="http://schemas.microsoft.com/office/drawing/2014/main" id="{084AF648-C09A-99C7-CA8D-D416A765CE1F}"/>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15" name="Afbeelding 107">
                    <a:extLst>
                      <a:ext uri="{FF2B5EF4-FFF2-40B4-BE49-F238E27FC236}">
                        <a16:creationId xmlns:a16="http://schemas.microsoft.com/office/drawing/2014/main" id="{FDF52B61-0A25-D233-E47F-DA5CE60221FD}"/>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16" name="Afbeelding 108">
                    <a:extLst>
                      <a:ext uri="{FF2B5EF4-FFF2-40B4-BE49-F238E27FC236}">
                        <a16:creationId xmlns:a16="http://schemas.microsoft.com/office/drawing/2014/main" id="{8FBD99CF-014A-FF1C-156A-C87164E09957}"/>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208" name="Groep 100">
                  <a:extLst>
                    <a:ext uri="{FF2B5EF4-FFF2-40B4-BE49-F238E27FC236}">
                      <a16:creationId xmlns:a16="http://schemas.microsoft.com/office/drawing/2014/main" id="{218700CA-8A31-9C54-8641-3F7809E7E79D}"/>
                    </a:ext>
                  </a:extLst>
                </p:cNvPr>
                <p:cNvGrpSpPr/>
                <p:nvPr userDrawn="1"/>
              </p:nvGrpSpPr>
              <p:grpSpPr>
                <a:xfrm>
                  <a:off x="13103513" y="3705268"/>
                  <a:ext cx="145820" cy="146462"/>
                  <a:chOff x="13096169" y="3602278"/>
                  <a:chExt cx="145820" cy="146462"/>
                </a:xfrm>
              </p:grpSpPr>
              <p:sp>
                <p:nvSpPr>
                  <p:cNvPr id="212" name="Rechthoek 104">
                    <a:extLst>
                      <a:ext uri="{FF2B5EF4-FFF2-40B4-BE49-F238E27FC236}">
                        <a16:creationId xmlns:a16="http://schemas.microsoft.com/office/drawing/2014/main" id="{74DABD68-AA75-3EC4-11C0-53BF7B348FC7}"/>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13" name="Rechthoek 105">
                    <a:extLst>
                      <a:ext uri="{FF2B5EF4-FFF2-40B4-BE49-F238E27FC236}">
                        <a16:creationId xmlns:a16="http://schemas.microsoft.com/office/drawing/2014/main" id="{EA475708-5604-061D-BAA1-7BF05235DC36}"/>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209" name="Groep 101">
                  <a:extLst>
                    <a:ext uri="{FF2B5EF4-FFF2-40B4-BE49-F238E27FC236}">
                      <a16:creationId xmlns:a16="http://schemas.microsoft.com/office/drawing/2014/main" id="{A506A34B-1E4D-673F-AF6A-97349EBB66C9}"/>
                    </a:ext>
                  </a:extLst>
                </p:cNvPr>
                <p:cNvGrpSpPr/>
                <p:nvPr userDrawn="1"/>
              </p:nvGrpSpPr>
              <p:grpSpPr>
                <a:xfrm rot="10800000">
                  <a:off x="13061402" y="3665637"/>
                  <a:ext cx="145820" cy="146462"/>
                  <a:chOff x="13096169" y="3602278"/>
                  <a:chExt cx="145820" cy="146462"/>
                </a:xfrm>
              </p:grpSpPr>
              <p:sp>
                <p:nvSpPr>
                  <p:cNvPr id="210" name="Rechthoek 102">
                    <a:extLst>
                      <a:ext uri="{FF2B5EF4-FFF2-40B4-BE49-F238E27FC236}">
                        <a16:creationId xmlns:a16="http://schemas.microsoft.com/office/drawing/2014/main" id="{3F337865-FBB6-0DDF-0FF8-BF159BD82B3C}"/>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11" name="Rechthoek 103">
                    <a:extLst>
                      <a:ext uri="{FF2B5EF4-FFF2-40B4-BE49-F238E27FC236}">
                        <a16:creationId xmlns:a16="http://schemas.microsoft.com/office/drawing/2014/main" id="{6CDE4294-7E7D-4806-C80D-E97317C6A19E}"/>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205" name="Rechthoek 97">
                <a:extLst>
                  <a:ext uri="{FF2B5EF4-FFF2-40B4-BE49-F238E27FC236}">
                    <a16:creationId xmlns:a16="http://schemas.microsoft.com/office/drawing/2014/main" id="{1DE8F76E-2954-ACDD-AE43-DA04D160D44B}"/>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206" name="Gelijkbenige driehoek 98">
                <a:extLst>
                  <a:ext uri="{FF2B5EF4-FFF2-40B4-BE49-F238E27FC236}">
                    <a16:creationId xmlns:a16="http://schemas.microsoft.com/office/drawing/2014/main" id="{C6078D7B-7F5F-FE50-4A8D-8695CF1B7A14}"/>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201" name="ICOON_info">
              <a:extLst>
                <a:ext uri="{FF2B5EF4-FFF2-40B4-BE49-F238E27FC236}">
                  <a16:creationId xmlns:a16="http://schemas.microsoft.com/office/drawing/2014/main" id="{05886842-542B-5F5F-A1A4-0A512BE48BED}"/>
                </a:ext>
              </a:extLst>
            </p:cNvPr>
            <p:cNvGrpSpPr/>
            <p:nvPr userDrawn="1"/>
          </p:nvGrpSpPr>
          <p:grpSpPr>
            <a:xfrm>
              <a:off x="-376736" y="4271597"/>
              <a:ext cx="283685" cy="283685"/>
              <a:chOff x="-510741" y="5913713"/>
              <a:chExt cx="267555" cy="267555"/>
            </a:xfrm>
          </p:grpSpPr>
          <p:sp>
            <p:nvSpPr>
              <p:cNvPr id="202" name="Ovaal 94">
                <a:extLst>
                  <a:ext uri="{FF2B5EF4-FFF2-40B4-BE49-F238E27FC236}">
                    <a16:creationId xmlns:a16="http://schemas.microsoft.com/office/drawing/2014/main" id="{4FB7824F-B645-34A1-7414-983BA916525E}"/>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203" name="Graphic 163" descr="Informatie">
                <a:extLst>
                  <a:ext uri="{FF2B5EF4-FFF2-40B4-BE49-F238E27FC236}">
                    <a16:creationId xmlns:a16="http://schemas.microsoft.com/office/drawing/2014/main" id="{C3EB513E-C4F4-5588-C405-E2B9F3CDACA3}"/>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25" name="Footer Placeholder 6">
            <a:extLst>
              <a:ext uri="{FF2B5EF4-FFF2-40B4-BE49-F238E27FC236}">
                <a16:creationId xmlns:a16="http://schemas.microsoft.com/office/drawing/2014/main" id="{0F526840-164E-433E-35A2-FA3FD44F2C4D}"/>
              </a:ext>
            </a:extLst>
          </p:cNvPr>
          <p:cNvSpPr>
            <a:spLocks noGrp="1"/>
          </p:cNvSpPr>
          <p:nvPr>
            <p:ph type="ftr" sz="quarter" idx="19"/>
          </p:nvPr>
        </p:nvSpPr>
        <p:spPr>
          <a:xfrm>
            <a:off x="489314" y="7209424"/>
            <a:ext cx="4114800" cy="151200"/>
          </a:xfrm>
        </p:spPr>
        <p:txBody>
          <a:bodyPr/>
          <a:lstStyle/>
          <a:p>
            <a:endParaRPr lang="nl-NL" dirty="0"/>
          </a:p>
        </p:txBody>
      </p:sp>
      <p:sp>
        <p:nvSpPr>
          <p:cNvPr id="126" name="Slide Number Placeholder 7">
            <a:extLst>
              <a:ext uri="{FF2B5EF4-FFF2-40B4-BE49-F238E27FC236}">
                <a16:creationId xmlns:a16="http://schemas.microsoft.com/office/drawing/2014/main" id="{9A2D5C18-8E00-5591-9FF9-20756FCF0363}"/>
              </a:ext>
            </a:extLst>
          </p:cNvPr>
          <p:cNvSpPr>
            <a:spLocks noGrp="1"/>
          </p:cNvSpPr>
          <p:nvPr>
            <p:ph type="sldNum" sz="quarter" idx="20"/>
          </p:nvPr>
        </p:nvSpPr>
        <p:spPr>
          <a:xfrm>
            <a:off x="11277963" y="7245424"/>
            <a:ext cx="360000" cy="151200"/>
          </a:xfrm>
        </p:spPr>
        <p:txBody>
          <a:bodyPr/>
          <a:lstStyle/>
          <a:p>
            <a:fld id="{C001BC01-09AE-4334-B3B9-34CD6B0AB683}" type="slidenum">
              <a:rPr lang="nl-NL" smtClean="0"/>
              <a:pPr/>
              <a:t>‹#›</a:t>
            </a:fld>
            <a:endParaRPr lang="nl-NL" dirty="0"/>
          </a:p>
        </p:txBody>
      </p:sp>
      <p:sp>
        <p:nvSpPr>
          <p:cNvPr id="2" name="Title 1">
            <a:extLst>
              <a:ext uri="{FF2B5EF4-FFF2-40B4-BE49-F238E27FC236}">
                <a16:creationId xmlns:a16="http://schemas.microsoft.com/office/drawing/2014/main" id="{F10ED608-291C-5921-FD6B-239272C10271}"/>
              </a:ext>
            </a:extLst>
          </p:cNvPr>
          <p:cNvSpPr>
            <a:spLocks noGrp="1"/>
          </p:cNvSpPr>
          <p:nvPr>
            <p:ph type="title"/>
          </p:nvPr>
        </p:nvSpPr>
        <p:spPr/>
        <p:txBody>
          <a:bodyPr/>
          <a:lstStyle/>
          <a:p>
            <a:endParaRPr lang="nl-NL" dirty="0"/>
          </a:p>
        </p:txBody>
      </p:sp>
      <p:pic>
        <p:nvPicPr>
          <p:cNvPr id="1927054713" name="image" descr="{&quot;templafy&quot;:{&quot;id&quot;:&quot;d2d9ad6c-0c7b-4c8a-b46a-6e1f0b8d8f1d&quot;}}"/>
          <p:cNvPicPr>
            <a:picLocks noChangeAspect="1"/>
          </p:cNvPicPr>
          <p:nvPr/>
        </p:nvPicPr>
        <p:blipFill>
          <a:blip r:embed="rId4"/>
          <a:stretch>
            <a:fillRect/>
          </a:stretch>
        </p:blipFill>
        <p:spPr>
          <a:xfrm>
            <a:off x="205200" y="205200"/>
            <a:ext cx="2200097" cy="302400"/>
          </a:xfrm>
          <a:prstGeom prst="rect">
            <a:avLst/>
          </a:prstGeom>
        </p:spPr>
      </p:pic>
    </p:spTree>
    <p:extLst>
      <p:ext uri="{BB962C8B-B14F-4D97-AF65-F5344CB8AC3E}">
        <p14:creationId xmlns:p14="http://schemas.microsoft.com/office/powerpoint/2010/main" val="2077520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emaslide + 4 Afbeeldingen">
    <p:bg>
      <p:bgPr>
        <a:solidFill>
          <a:schemeClr val="bg1"/>
        </a:solidFill>
        <a:effectLst/>
      </p:bgPr>
    </p:bg>
    <p:spTree>
      <p:nvGrpSpPr>
        <p:cNvPr id="1" name=""/>
        <p:cNvGrpSpPr/>
        <p:nvPr/>
      </p:nvGrpSpPr>
      <p:grpSpPr>
        <a:xfrm>
          <a:off x="0" y="0"/>
          <a:ext cx="0" cy="0"/>
          <a:chOff x="0" y="0"/>
          <a:chExt cx="0" cy="0"/>
        </a:xfrm>
      </p:grpSpPr>
      <p:sp>
        <p:nvSpPr>
          <p:cNvPr id="31" name="Rechthoek 30">
            <a:extLst>
              <a:ext uri="{FF2B5EF4-FFF2-40B4-BE49-F238E27FC236}">
                <a16:creationId xmlns:a16="http://schemas.microsoft.com/office/drawing/2014/main" id="{22EE50ED-A0C2-0985-35FB-D865625A0EB0}"/>
              </a:ext>
            </a:extLst>
          </p:cNvPr>
          <p:cNvSpPr/>
          <p:nvPr userDrawn="1"/>
        </p:nvSpPr>
        <p:spPr>
          <a:xfrm>
            <a:off x="6244746" y="1755504"/>
            <a:ext cx="2559600" cy="4586400"/>
          </a:xfrm>
          <a:prstGeom prst="rect">
            <a:avLst/>
          </a:prstGeom>
          <a:solidFill>
            <a:schemeClr val="bg1"/>
          </a:solidFill>
          <a:ln>
            <a:solidFill>
              <a:srgbClr val="EBEB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8" name="Rechthoek 7">
            <a:extLst>
              <a:ext uri="{FF2B5EF4-FFF2-40B4-BE49-F238E27FC236}">
                <a16:creationId xmlns:a16="http://schemas.microsoft.com/office/drawing/2014/main" id="{529DA638-163E-7217-11D3-5D3F6A0F27BB}"/>
              </a:ext>
            </a:extLst>
          </p:cNvPr>
          <p:cNvSpPr/>
          <p:nvPr userDrawn="1"/>
        </p:nvSpPr>
        <p:spPr>
          <a:xfrm>
            <a:off x="514350" y="1755504"/>
            <a:ext cx="2559600" cy="4586400"/>
          </a:xfrm>
          <a:prstGeom prst="rect">
            <a:avLst/>
          </a:prstGeom>
          <a:solidFill>
            <a:schemeClr val="bg1"/>
          </a:solidFill>
          <a:ln>
            <a:solidFill>
              <a:srgbClr val="EBEB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28" name="Rechthoek 27">
            <a:extLst>
              <a:ext uri="{FF2B5EF4-FFF2-40B4-BE49-F238E27FC236}">
                <a16:creationId xmlns:a16="http://schemas.microsoft.com/office/drawing/2014/main" id="{F2EAB08E-9961-7D2D-7900-6159E3607274}"/>
              </a:ext>
            </a:extLst>
          </p:cNvPr>
          <p:cNvSpPr/>
          <p:nvPr userDrawn="1"/>
        </p:nvSpPr>
        <p:spPr>
          <a:xfrm>
            <a:off x="9114396" y="1763628"/>
            <a:ext cx="2559600" cy="4586400"/>
          </a:xfrm>
          <a:prstGeom prst="rect">
            <a:avLst/>
          </a:prstGeom>
          <a:solidFill>
            <a:schemeClr val="bg1"/>
          </a:solidFill>
          <a:ln>
            <a:solidFill>
              <a:srgbClr val="EBEB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22" name="Rechthoek 21">
            <a:extLst>
              <a:ext uri="{FF2B5EF4-FFF2-40B4-BE49-F238E27FC236}">
                <a16:creationId xmlns:a16="http://schemas.microsoft.com/office/drawing/2014/main" id="{5E0CCB83-33F4-632D-54F5-132AAF7EED8D}"/>
              </a:ext>
            </a:extLst>
          </p:cNvPr>
          <p:cNvSpPr/>
          <p:nvPr userDrawn="1"/>
        </p:nvSpPr>
        <p:spPr>
          <a:xfrm>
            <a:off x="3379950" y="1755504"/>
            <a:ext cx="2559600" cy="4586400"/>
          </a:xfrm>
          <a:prstGeom prst="rect">
            <a:avLst/>
          </a:prstGeom>
          <a:solidFill>
            <a:schemeClr val="bg1"/>
          </a:solidFill>
          <a:ln>
            <a:solidFill>
              <a:srgbClr val="EBEB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4" name="Tijdelijke aanduiding voor afbeelding 3">
            <a:extLst>
              <a:ext uri="{FF2B5EF4-FFF2-40B4-BE49-F238E27FC236}">
                <a16:creationId xmlns:a16="http://schemas.microsoft.com/office/drawing/2014/main" id="{2A8298D7-B569-C4A4-8A64-4F4FD708973B}"/>
              </a:ext>
            </a:extLst>
          </p:cNvPr>
          <p:cNvSpPr>
            <a:spLocks noGrp="1"/>
          </p:cNvSpPr>
          <p:nvPr>
            <p:ph type="pic" sz="quarter" idx="10" hasCustomPrompt="1"/>
          </p:nvPr>
        </p:nvSpPr>
        <p:spPr>
          <a:xfrm>
            <a:off x="514350" y="1760400"/>
            <a:ext cx="2559600" cy="20016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a:t>Klik op onderstaand pictogram om een afbeelding in te voegen</a:t>
            </a:r>
            <a:endParaRPr lang="nl-NL"/>
          </a:p>
        </p:txBody>
      </p:sp>
      <p:sp>
        <p:nvSpPr>
          <p:cNvPr id="6" name="Tijdelijke aanduiding voor afbeelding 3">
            <a:extLst>
              <a:ext uri="{FF2B5EF4-FFF2-40B4-BE49-F238E27FC236}">
                <a16:creationId xmlns:a16="http://schemas.microsoft.com/office/drawing/2014/main" id="{4287715D-92ED-4318-8574-323C230EFCCF}"/>
              </a:ext>
            </a:extLst>
          </p:cNvPr>
          <p:cNvSpPr>
            <a:spLocks noGrp="1"/>
          </p:cNvSpPr>
          <p:nvPr>
            <p:ph type="pic" sz="quarter" idx="11" hasCustomPrompt="1"/>
          </p:nvPr>
        </p:nvSpPr>
        <p:spPr>
          <a:xfrm>
            <a:off x="3384000" y="1760400"/>
            <a:ext cx="2559600" cy="20016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a:t>Klik op onderstaand pictogram om een afbeelding in te voegen</a:t>
            </a:r>
            <a:endParaRPr lang="nl-NL"/>
          </a:p>
        </p:txBody>
      </p:sp>
      <p:sp>
        <p:nvSpPr>
          <p:cNvPr id="5" name="Tijdelijke aanduiding voor afbeelding 3">
            <a:extLst>
              <a:ext uri="{FF2B5EF4-FFF2-40B4-BE49-F238E27FC236}">
                <a16:creationId xmlns:a16="http://schemas.microsoft.com/office/drawing/2014/main" id="{42D79F47-884C-D62E-0D1A-2C8901BB79CC}"/>
              </a:ext>
            </a:extLst>
          </p:cNvPr>
          <p:cNvSpPr>
            <a:spLocks noGrp="1"/>
          </p:cNvSpPr>
          <p:nvPr>
            <p:ph type="pic" sz="quarter" idx="12" hasCustomPrompt="1"/>
          </p:nvPr>
        </p:nvSpPr>
        <p:spPr>
          <a:xfrm>
            <a:off x="6249600" y="1755504"/>
            <a:ext cx="2559600" cy="20016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a:t>Klik op onderstaand pictogram om een afbeelding in te voegen</a:t>
            </a:r>
            <a:endParaRPr lang="nl-NL"/>
          </a:p>
        </p:txBody>
      </p:sp>
      <p:sp>
        <p:nvSpPr>
          <p:cNvPr id="12" name="Tijdelijke aanduiding voor tekst 11">
            <a:extLst>
              <a:ext uri="{FF2B5EF4-FFF2-40B4-BE49-F238E27FC236}">
                <a16:creationId xmlns:a16="http://schemas.microsoft.com/office/drawing/2014/main" id="{636AE4A1-EEC6-64B9-A813-0B94C89E0B7C}"/>
              </a:ext>
            </a:extLst>
          </p:cNvPr>
          <p:cNvSpPr>
            <a:spLocks noGrp="1"/>
          </p:cNvSpPr>
          <p:nvPr>
            <p:ph type="body" sz="quarter" idx="13" hasCustomPrompt="1"/>
          </p:nvPr>
        </p:nvSpPr>
        <p:spPr>
          <a:xfrm>
            <a:off x="720000" y="3949200"/>
            <a:ext cx="2149200" cy="669600"/>
          </a:xfrm>
        </p:spPr>
        <p:txBody>
          <a:bodyPr>
            <a:noAutofit/>
          </a:bodyPr>
          <a:lstStyle>
            <a:lvl1pPr marL="0" indent="0">
              <a:buNone/>
              <a:defRPr sz="2400" b="1">
                <a:latin typeface="+mj-lt"/>
              </a:defRPr>
            </a:lvl1pPr>
          </a:lstStyle>
          <a:p>
            <a:pPr lvl="0"/>
            <a:r>
              <a:rPr lang="nl-NL" noProof="0"/>
              <a:t>Plaats hier een titel</a:t>
            </a:r>
            <a:endParaRPr lang="nl-NL"/>
          </a:p>
        </p:txBody>
      </p:sp>
      <p:sp>
        <p:nvSpPr>
          <p:cNvPr id="14" name="Tijdelijke aanduiding voor tekst 13">
            <a:extLst>
              <a:ext uri="{FF2B5EF4-FFF2-40B4-BE49-F238E27FC236}">
                <a16:creationId xmlns:a16="http://schemas.microsoft.com/office/drawing/2014/main" id="{DA396BF5-D141-25FF-8760-652942B9D32A}"/>
              </a:ext>
            </a:extLst>
          </p:cNvPr>
          <p:cNvSpPr>
            <a:spLocks noGrp="1"/>
          </p:cNvSpPr>
          <p:nvPr>
            <p:ph type="body" sz="quarter" idx="14"/>
          </p:nvPr>
        </p:nvSpPr>
        <p:spPr>
          <a:xfrm>
            <a:off x="720000" y="4852800"/>
            <a:ext cx="2149200" cy="1256400"/>
          </a:xfrm>
        </p:spPr>
        <p:txBody>
          <a:bodyPr/>
          <a:lstStyle>
            <a:lvl1pPr marL="0" indent="0">
              <a:buNone/>
              <a:defRPr/>
            </a:lvl1pPr>
          </a:lstStyle>
          <a:p>
            <a:pPr lvl="3"/>
            <a:endParaRPr lang="nl-NL" noProof="0" dirty="0"/>
          </a:p>
        </p:txBody>
      </p:sp>
      <p:sp>
        <p:nvSpPr>
          <p:cNvPr id="19" name="Tijdelijke aanduiding voor afbeelding 3">
            <a:extLst>
              <a:ext uri="{FF2B5EF4-FFF2-40B4-BE49-F238E27FC236}">
                <a16:creationId xmlns:a16="http://schemas.microsoft.com/office/drawing/2014/main" id="{55046D75-CCE2-E162-1AAE-61BF9443B069}"/>
              </a:ext>
            </a:extLst>
          </p:cNvPr>
          <p:cNvSpPr>
            <a:spLocks noGrp="1"/>
          </p:cNvSpPr>
          <p:nvPr>
            <p:ph type="pic" sz="quarter" idx="19" hasCustomPrompt="1"/>
          </p:nvPr>
        </p:nvSpPr>
        <p:spPr>
          <a:xfrm>
            <a:off x="9118800" y="1756800"/>
            <a:ext cx="2559600" cy="20016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a:t>Klik op onderstaand pictogram om een afbeelding in te voegen</a:t>
            </a:r>
            <a:endParaRPr lang="nl-NL"/>
          </a:p>
        </p:txBody>
      </p:sp>
      <p:sp>
        <p:nvSpPr>
          <p:cNvPr id="23" name="Tijdelijke aanduiding voor tekst 11">
            <a:extLst>
              <a:ext uri="{FF2B5EF4-FFF2-40B4-BE49-F238E27FC236}">
                <a16:creationId xmlns:a16="http://schemas.microsoft.com/office/drawing/2014/main" id="{1F40C357-3374-644B-5ACF-20218DC036DB}"/>
              </a:ext>
            </a:extLst>
          </p:cNvPr>
          <p:cNvSpPr>
            <a:spLocks noGrp="1"/>
          </p:cNvSpPr>
          <p:nvPr>
            <p:ph type="body" sz="quarter" idx="20" hasCustomPrompt="1"/>
          </p:nvPr>
        </p:nvSpPr>
        <p:spPr>
          <a:xfrm>
            <a:off x="3585600" y="3949200"/>
            <a:ext cx="2149200" cy="669600"/>
          </a:xfrm>
        </p:spPr>
        <p:txBody>
          <a:bodyPr>
            <a:noAutofit/>
          </a:bodyPr>
          <a:lstStyle>
            <a:lvl1pPr marL="0" indent="0">
              <a:buNone/>
              <a:defRPr sz="2400" b="1">
                <a:latin typeface="+mj-lt"/>
              </a:defRPr>
            </a:lvl1pPr>
          </a:lstStyle>
          <a:p>
            <a:pPr lvl="0"/>
            <a:r>
              <a:rPr lang="nl-NL" noProof="0"/>
              <a:t>Plaats hier een titel</a:t>
            </a:r>
            <a:endParaRPr lang="nl-NL"/>
          </a:p>
        </p:txBody>
      </p:sp>
      <p:sp>
        <p:nvSpPr>
          <p:cNvPr id="24" name="Tijdelijke aanduiding voor tekst 13">
            <a:extLst>
              <a:ext uri="{FF2B5EF4-FFF2-40B4-BE49-F238E27FC236}">
                <a16:creationId xmlns:a16="http://schemas.microsoft.com/office/drawing/2014/main" id="{0B5C985C-D1E4-D0F3-E628-664A60E9DEBD}"/>
              </a:ext>
            </a:extLst>
          </p:cNvPr>
          <p:cNvSpPr>
            <a:spLocks noGrp="1"/>
          </p:cNvSpPr>
          <p:nvPr>
            <p:ph type="body" sz="quarter" idx="21"/>
          </p:nvPr>
        </p:nvSpPr>
        <p:spPr>
          <a:xfrm>
            <a:off x="3585600" y="4852800"/>
            <a:ext cx="2149200" cy="1256400"/>
          </a:xfrm>
        </p:spPr>
        <p:txBody>
          <a:bodyPr/>
          <a:lstStyle>
            <a:lvl1pPr marL="0" indent="0">
              <a:buNone/>
              <a:defRPr/>
            </a:lvl1pPr>
          </a:lstStyle>
          <a:p>
            <a:pPr lvl="3"/>
            <a:endParaRPr lang="nl-NL" noProof="0" dirty="0"/>
          </a:p>
        </p:txBody>
      </p:sp>
      <p:sp>
        <p:nvSpPr>
          <p:cNvPr id="29" name="Tijdelijke aanduiding voor tekst 11">
            <a:extLst>
              <a:ext uri="{FF2B5EF4-FFF2-40B4-BE49-F238E27FC236}">
                <a16:creationId xmlns:a16="http://schemas.microsoft.com/office/drawing/2014/main" id="{C22D265D-4AC3-0758-D1A8-6948A104423A}"/>
              </a:ext>
            </a:extLst>
          </p:cNvPr>
          <p:cNvSpPr>
            <a:spLocks noGrp="1"/>
          </p:cNvSpPr>
          <p:nvPr>
            <p:ph type="body" sz="quarter" idx="24" hasCustomPrompt="1"/>
          </p:nvPr>
        </p:nvSpPr>
        <p:spPr>
          <a:xfrm>
            <a:off x="9320046" y="3957324"/>
            <a:ext cx="2149200" cy="669600"/>
          </a:xfrm>
        </p:spPr>
        <p:txBody>
          <a:bodyPr>
            <a:noAutofit/>
          </a:bodyPr>
          <a:lstStyle>
            <a:lvl1pPr marL="0" indent="0">
              <a:buNone/>
              <a:defRPr sz="2400" b="1">
                <a:latin typeface="+mj-lt"/>
              </a:defRPr>
            </a:lvl1pPr>
          </a:lstStyle>
          <a:p>
            <a:pPr lvl="0"/>
            <a:r>
              <a:rPr lang="nl-NL" noProof="0"/>
              <a:t>Plaats hier een titel</a:t>
            </a:r>
            <a:endParaRPr lang="nl-NL"/>
          </a:p>
        </p:txBody>
      </p:sp>
      <p:sp>
        <p:nvSpPr>
          <p:cNvPr id="30" name="Tijdelijke aanduiding voor tekst 13">
            <a:extLst>
              <a:ext uri="{FF2B5EF4-FFF2-40B4-BE49-F238E27FC236}">
                <a16:creationId xmlns:a16="http://schemas.microsoft.com/office/drawing/2014/main" id="{F81EE500-8B22-975C-7435-8B636169B3FE}"/>
              </a:ext>
            </a:extLst>
          </p:cNvPr>
          <p:cNvSpPr>
            <a:spLocks noGrp="1"/>
          </p:cNvSpPr>
          <p:nvPr>
            <p:ph type="body" sz="quarter" idx="25"/>
          </p:nvPr>
        </p:nvSpPr>
        <p:spPr>
          <a:xfrm>
            <a:off x="9320046" y="4860924"/>
            <a:ext cx="2149200" cy="1256400"/>
          </a:xfrm>
        </p:spPr>
        <p:txBody>
          <a:bodyPr/>
          <a:lstStyle>
            <a:lvl1pPr marL="0" indent="0">
              <a:buNone/>
              <a:defRPr/>
            </a:lvl1pPr>
          </a:lstStyle>
          <a:p>
            <a:pPr lvl="3"/>
            <a:endParaRPr lang="nl-NL" noProof="0" dirty="0"/>
          </a:p>
        </p:txBody>
      </p:sp>
      <p:sp>
        <p:nvSpPr>
          <p:cNvPr id="32" name="Tijdelijke aanduiding voor tekst 11">
            <a:extLst>
              <a:ext uri="{FF2B5EF4-FFF2-40B4-BE49-F238E27FC236}">
                <a16:creationId xmlns:a16="http://schemas.microsoft.com/office/drawing/2014/main" id="{5BD65318-D18F-D16B-7A6E-2970458C9E68}"/>
              </a:ext>
            </a:extLst>
          </p:cNvPr>
          <p:cNvSpPr>
            <a:spLocks noGrp="1"/>
          </p:cNvSpPr>
          <p:nvPr>
            <p:ph type="body" sz="quarter" idx="26" hasCustomPrompt="1"/>
          </p:nvPr>
        </p:nvSpPr>
        <p:spPr>
          <a:xfrm>
            <a:off x="6452373" y="3949200"/>
            <a:ext cx="2149200" cy="669600"/>
          </a:xfrm>
        </p:spPr>
        <p:txBody>
          <a:bodyPr>
            <a:noAutofit/>
          </a:bodyPr>
          <a:lstStyle>
            <a:lvl1pPr marL="0" indent="0">
              <a:buNone/>
              <a:defRPr sz="2400" b="1">
                <a:latin typeface="+mj-lt"/>
              </a:defRPr>
            </a:lvl1pPr>
          </a:lstStyle>
          <a:p>
            <a:pPr lvl="0"/>
            <a:r>
              <a:rPr lang="nl-NL" noProof="0"/>
              <a:t>Plaats hier een titel</a:t>
            </a:r>
            <a:endParaRPr lang="nl-NL"/>
          </a:p>
        </p:txBody>
      </p:sp>
      <p:sp>
        <p:nvSpPr>
          <p:cNvPr id="33" name="Tijdelijke aanduiding voor tekst 13">
            <a:extLst>
              <a:ext uri="{FF2B5EF4-FFF2-40B4-BE49-F238E27FC236}">
                <a16:creationId xmlns:a16="http://schemas.microsoft.com/office/drawing/2014/main" id="{6CD9CCDC-525F-BC26-0009-21EE0B83815E}"/>
              </a:ext>
            </a:extLst>
          </p:cNvPr>
          <p:cNvSpPr>
            <a:spLocks noGrp="1"/>
          </p:cNvSpPr>
          <p:nvPr>
            <p:ph type="body" sz="quarter" idx="27"/>
          </p:nvPr>
        </p:nvSpPr>
        <p:spPr>
          <a:xfrm>
            <a:off x="6452373" y="4852800"/>
            <a:ext cx="2149200" cy="1256400"/>
          </a:xfrm>
        </p:spPr>
        <p:txBody>
          <a:bodyPr/>
          <a:lstStyle>
            <a:lvl1pPr marL="0" indent="0">
              <a:buNone/>
              <a:defRPr/>
            </a:lvl1pPr>
          </a:lstStyle>
          <a:p>
            <a:pPr lvl="3"/>
            <a:endParaRPr lang="nl-NL" noProof="0" dirty="0"/>
          </a:p>
        </p:txBody>
      </p:sp>
      <p:grpSp>
        <p:nvGrpSpPr>
          <p:cNvPr id="2" name="INSTRUCTIE">
            <a:extLst>
              <a:ext uri="{FF2B5EF4-FFF2-40B4-BE49-F238E27FC236}">
                <a16:creationId xmlns:a16="http://schemas.microsoft.com/office/drawing/2014/main" id="{17F1FA2F-D8A6-6D79-EDD0-6F7A455EBD76}"/>
              </a:ext>
            </a:extLst>
          </p:cNvPr>
          <p:cNvGrpSpPr/>
          <p:nvPr userDrawn="1"/>
        </p:nvGrpSpPr>
        <p:grpSpPr>
          <a:xfrm>
            <a:off x="-3786437" y="0"/>
            <a:ext cx="3693386" cy="5359349"/>
            <a:chOff x="-3786437" y="0"/>
            <a:chExt cx="3693386" cy="5359349"/>
          </a:xfrm>
        </p:grpSpPr>
        <p:sp>
          <p:nvSpPr>
            <p:cNvPr id="3" name="Rechthoek 13">
              <a:extLst>
                <a:ext uri="{FF2B5EF4-FFF2-40B4-BE49-F238E27FC236}">
                  <a16:creationId xmlns:a16="http://schemas.microsoft.com/office/drawing/2014/main" id="{E619E667-E628-E7EC-9041-057E7F96831A}"/>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9" name="Ovaal 14">
              <a:extLst>
                <a:ext uri="{FF2B5EF4-FFF2-40B4-BE49-F238E27FC236}">
                  <a16:creationId xmlns:a16="http://schemas.microsoft.com/office/drawing/2014/main" id="{7361FC18-3DA5-08F8-7EAF-2E20FF5F4E8B}"/>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0" name="Rechthoek 15">
              <a:extLst>
                <a:ext uri="{FF2B5EF4-FFF2-40B4-BE49-F238E27FC236}">
                  <a16:creationId xmlns:a16="http://schemas.microsoft.com/office/drawing/2014/main" id="{6871B5A3-FA4C-1069-3CF7-EF801ACDD3A1}"/>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11" name="Ovaal 16">
              <a:extLst>
                <a:ext uri="{FF2B5EF4-FFF2-40B4-BE49-F238E27FC236}">
                  <a16:creationId xmlns:a16="http://schemas.microsoft.com/office/drawing/2014/main" id="{5BBA6AF7-8ABA-B5B1-312E-FCCF3DA90FA7}"/>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3" name="Rechthoek 17">
              <a:extLst>
                <a:ext uri="{FF2B5EF4-FFF2-40B4-BE49-F238E27FC236}">
                  <a16:creationId xmlns:a16="http://schemas.microsoft.com/office/drawing/2014/main" id="{830D8B5B-FD79-026B-E813-06506738FEF7}"/>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5" name="Rechthoek 18">
              <a:extLst>
                <a:ext uri="{FF2B5EF4-FFF2-40B4-BE49-F238E27FC236}">
                  <a16:creationId xmlns:a16="http://schemas.microsoft.com/office/drawing/2014/main" id="{123A0413-5A3C-E84E-C4D1-96B70D031911}"/>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6" name="Ovaal 19">
              <a:extLst>
                <a:ext uri="{FF2B5EF4-FFF2-40B4-BE49-F238E27FC236}">
                  <a16:creationId xmlns:a16="http://schemas.microsoft.com/office/drawing/2014/main" id="{E59536FD-6C72-E942-04FA-2C8CC4C29E1A}"/>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7" name="Rechthoek 20">
              <a:extLst>
                <a:ext uri="{FF2B5EF4-FFF2-40B4-BE49-F238E27FC236}">
                  <a16:creationId xmlns:a16="http://schemas.microsoft.com/office/drawing/2014/main" id="{4FC7488C-5407-D318-3DC3-C98477E95E58}"/>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8" name="Ovaal 21">
              <a:extLst>
                <a:ext uri="{FF2B5EF4-FFF2-40B4-BE49-F238E27FC236}">
                  <a16:creationId xmlns:a16="http://schemas.microsoft.com/office/drawing/2014/main" id="{696380F2-581B-2245-7BC7-6DB0BEF67643}"/>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20" name="Rechthoek 22">
              <a:extLst>
                <a:ext uri="{FF2B5EF4-FFF2-40B4-BE49-F238E27FC236}">
                  <a16:creationId xmlns:a16="http://schemas.microsoft.com/office/drawing/2014/main" id="{03856B2D-5854-1D9B-2C12-88FDFABB2760}"/>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21" name="Ovaal 23">
              <a:extLst>
                <a:ext uri="{FF2B5EF4-FFF2-40B4-BE49-F238E27FC236}">
                  <a16:creationId xmlns:a16="http://schemas.microsoft.com/office/drawing/2014/main" id="{F3B6F30C-D671-2C27-75B9-F5D4624BEE79}"/>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25" name="Rechthoek 24">
              <a:extLst>
                <a:ext uri="{FF2B5EF4-FFF2-40B4-BE49-F238E27FC236}">
                  <a16:creationId xmlns:a16="http://schemas.microsoft.com/office/drawing/2014/main" id="{E503373C-A8AF-7A41-3FBB-C4747F1B22B0}"/>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26" name="Ovaal 25">
              <a:extLst>
                <a:ext uri="{FF2B5EF4-FFF2-40B4-BE49-F238E27FC236}">
                  <a16:creationId xmlns:a16="http://schemas.microsoft.com/office/drawing/2014/main" id="{72F44EB7-4086-FC42-1ED7-5F382696DA37}"/>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27" name="Rechthoek 26">
              <a:extLst>
                <a:ext uri="{FF2B5EF4-FFF2-40B4-BE49-F238E27FC236}">
                  <a16:creationId xmlns:a16="http://schemas.microsoft.com/office/drawing/2014/main" id="{2651601A-DBC0-91F1-EB96-95884A7CB3B2}"/>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34" name="Ovaal 27">
              <a:extLst>
                <a:ext uri="{FF2B5EF4-FFF2-40B4-BE49-F238E27FC236}">
                  <a16:creationId xmlns:a16="http://schemas.microsoft.com/office/drawing/2014/main" id="{5ADD75EF-E97E-3397-8AF7-386625C3E393}"/>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35" name="Rechthoek 28">
              <a:extLst>
                <a:ext uri="{FF2B5EF4-FFF2-40B4-BE49-F238E27FC236}">
                  <a16:creationId xmlns:a16="http://schemas.microsoft.com/office/drawing/2014/main" id="{93F2B291-DD10-4EDE-5D27-2FBD3BE20586}"/>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36" name="Ovaal 29">
              <a:extLst>
                <a:ext uri="{FF2B5EF4-FFF2-40B4-BE49-F238E27FC236}">
                  <a16:creationId xmlns:a16="http://schemas.microsoft.com/office/drawing/2014/main" id="{A2F35EA0-F090-EB10-64DA-5687EC969704}"/>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37" name="Rechthoek 30">
              <a:extLst>
                <a:ext uri="{FF2B5EF4-FFF2-40B4-BE49-F238E27FC236}">
                  <a16:creationId xmlns:a16="http://schemas.microsoft.com/office/drawing/2014/main" id="{20C0A1E3-1E2B-B32C-FCFC-C0FF23E5EE71}"/>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38" name="Ovaal 31">
              <a:extLst>
                <a:ext uri="{FF2B5EF4-FFF2-40B4-BE49-F238E27FC236}">
                  <a16:creationId xmlns:a16="http://schemas.microsoft.com/office/drawing/2014/main" id="{FC3542A1-7CE1-DDC4-F1AB-BC27F5432509}"/>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39" name="Rechthoek 32">
              <a:extLst>
                <a:ext uri="{FF2B5EF4-FFF2-40B4-BE49-F238E27FC236}">
                  <a16:creationId xmlns:a16="http://schemas.microsoft.com/office/drawing/2014/main" id="{D52F67F8-E540-EAE9-F23A-F5A52905C18D}"/>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40" name="Rechthoek 33">
              <a:extLst>
                <a:ext uri="{FF2B5EF4-FFF2-40B4-BE49-F238E27FC236}">
                  <a16:creationId xmlns:a16="http://schemas.microsoft.com/office/drawing/2014/main" id="{546B4D64-FBA2-C2EB-AED3-B6DDDB15C1B9}"/>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41" name="ICOON_info">
              <a:extLst>
                <a:ext uri="{FF2B5EF4-FFF2-40B4-BE49-F238E27FC236}">
                  <a16:creationId xmlns:a16="http://schemas.microsoft.com/office/drawing/2014/main" id="{F564F1B4-5390-604D-EF1C-76F9547AB675}"/>
                </a:ext>
              </a:extLst>
            </p:cNvPr>
            <p:cNvGrpSpPr/>
            <p:nvPr userDrawn="1"/>
          </p:nvGrpSpPr>
          <p:grpSpPr>
            <a:xfrm>
              <a:off x="-376736" y="4400186"/>
              <a:ext cx="283685" cy="283685"/>
              <a:chOff x="-510741" y="5913713"/>
              <a:chExt cx="267555" cy="267555"/>
            </a:xfrm>
          </p:grpSpPr>
          <p:sp>
            <p:nvSpPr>
              <p:cNvPr id="149" name="Ovaal 79">
                <a:extLst>
                  <a:ext uri="{FF2B5EF4-FFF2-40B4-BE49-F238E27FC236}">
                    <a16:creationId xmlns:a16="http://schemas.microsoft.com/office/drawing/2014/main" id="{7BF01CBB-0E10-3E6B-7F91-F97BD08B293E}"/>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150" name="Graphic 163" descr="Informatie">
                <a:extLst>
                  <a:ext uri="{FF2B5EF4-FFF2-40B4-BE49-F238E27FC236}">
                    <a16:creationId xmlns:a16="http://schemas.microsoft.com/office/drawing/2014/main" id="{81292305-3991-CF99-160F-9717D1481596}"/>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42" name="VOORBEELD">
              <a:extLst>
                <a:ext uri="{FF2B5EF4-FFF2-40B4-BE49-F238E27FC236}">
                  <a16:creationId xmlns:a16="http://schemas.microsoft.com/office/drawing/2014/main" id="{6EC707F8-5000-A102-16EE-1A3C07964E1F}"/>
                </a:ext>
              </a:extLst>
            </p:cNvPr>
            <p:cNvGrpSpPr/>
            <p:nvPr userDrawn="1"/>
          </p:nvGrpSpPr>
          <p:grpSpPr>
            <a:xfrm>
              <a:off x="-3605171" y="458674"/>
              <a:ext cx="3234311" cy="558875"/>
              <a:chOff x="-3605171" y="458674"/>
              <a:chExt cx="3234311" cy="558875"/>
            </a:xfrm>
          </p:grpSpPr>
          <p:sp>
            <p:nvSpPr>
              <p:cNvPr id="43" name="Rechthoek 39">
                <a:extLst>
                  <a:ext uri="{FF2B5EF4-FFF2-40B4-BE49-F238E27FC236}">
                    <a16:creationId xmlns:a16="http://schemas.microsoft.com/office/drawing/2014/main" id="{73576A35-5927-1B13-DF36-84475173BD53}"/>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44" name="Rechthoek 40">
                <a:extLst>
                  <a:ext uri="{FF2B5EF4-FFF2-40B4-BE49-F238E27FC236}">
                    <a16:creationId xmlns:a16="http://schemas.microsoft.com/office/drawing/2014/main" id="{D1C4855A-209E-2971-513F-FDB485497D02}"/>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45" name="Groep 41">
                <a:extLst>
                  <a:ext uri="{FF2B5EF4-FFF2-40B4-BE49-F238E27FC236}">
                    <a16:creationId xmlns:a16="http://schemas.microsoft.com/office/drawing/2014/main" id="{7AF31F44-2C23-A7B3-8B3F-C5A8A11D4E3C}"/>
                  </a:ext>
                </a:extLst>
              </p:cNvPr>
              <p:cNvGrpSpPr/>
              <p:nvPr userDrawn="1"/>
            </p:nvGrpSpPr>
            <p:grpSpPr>
              <a:xfrm>
                <a:off x="-3386247" y="830871"/>
                <a:ext cx="139423" cy="109566"/>
                <a:chOff x="-2866744" y="827071"/>
                <a:chExt cx="168701" cy="132575"/>
              </a:xfrm>
            </p:grpSpPr>
            <p:grpSp>
              <p:nvGrpSpPr>
                <p:cNvPr id="142" name="Groep 72">
                  <a:extLst>
                    <a:ext uri="{FF2B5EF4-FFF2-40B4-BE49-F238E27FC236}">
                      <a16:creationId xmlns:a16="http://schemas.microsoft.com/office/drawing/2014/main" id="{9CA05257-510D-C6A4-4B46-7BE1C7DA960D}"/>
                    </a:ext>
                  </a:extLst>
                </p:cNvPr>
                <p:cNvGrpSpPr/>
                <p:nvPr userDrawn="1"/>
              </p:nvGrpSpPr>
              <p:grpSpPr>
                <a:xfrm>
                  <a:off x="-2866744" y="827071"/>
                  <a:ext cx="168701" cy="132575"/>
                  <a:chOff x="-2866744" y="827071"/>
                  <a:chExt cx="168701" cy="132575"/>
                </a:xfrm>
              </p:grpSpPr>
              <p:cxnSp>
                <p:nvCxnSpPr>
                  <p:cNvPr id="144" name="Rechte verbindingslijn 74">
                    <a:extLst>
                      <a:ext uri="{FF2B5EF4-FFF2-40B4-BE49-F238E27FC236}">
                        <a16:creationId xmlns:a16="http://schemas.microsoft.com/office/drawing/2014/main" id="{FABA94F5-A9A8-2DAF-E813-9C804A457DD1}"/>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145" name="Rechte verbindingslijn 75">
                    <a:extLst>
                      <a:ext uri="{FF2B5EF4-FFF2-40B4-BE49-F238E27FC236}">
                        <a16:creationId xmlns:a16="http://schemas.microsoft.com/office/drawing/2014/main" id="{B59F201F-616A-3601-C1FF-C9A5E3F8FFE0}"/>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146" name="Rechte verbindingslijn 76">
                    <a:extLst>
                      <a:ext uri="{FF2B5EF4-FFF2-40B4-BE49-F238E27FC236}">
                        <a16:creationId xmlns:a16="http://schemas.microsoft.com/office/drawing/2014/main" id="{8042F2CA-E697-6CB7-6D2C-5A239023F805}"/>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147" name="Rechte verbindingslijn 77">
                    <a:extLst>
                      <a:ext uri="{FF2B5EF4-FFF2-40B4-BE49-F238E27FC236}">
                        <a16:creationId xmlns:a16="http://schemas.microsoft.com/office/drawing/2014/main" id="{5B40CBEE-BB81-EDBE-44F3-3596C5B4F477}"/>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148" name="Rechte verbindingslijn 78">
                    <a:extLst>
                      <a:ext uri="{FF2B5EF4-FFF2-40B4-BE49-F238E27FC236}">
                        <a16:creationId xmlns:a16="http://schemas.microsoft.com/office/drawing/2014/main" id="{6B753337-3FC6-52A9-1264-ED5C0147A172}"/>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143" name="Pijl: rechts 73">
                  <a:extLst>
                    <a:ext uri="{FF2B5EF4-FFF2-40B4-BE49-F238E27FC236}">
                      <a16:creationId xmlns:a16="http://schemas.microsoft.com/office/drawing/2014/main" id="{2C7CBCA9-D7CC-669F-647B-3657710D8B39}"/>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46" name="Groep 42">
                <a:extLst>
                  <a:ext uri="{FF2B5EF4-FFF2-40B4-BE49-F238E27FC236}">
                    <a16:creationId xmlns:a16="http://schemas.microsoft.com/office/drawing/2014/main" id="{AAE1993C-B745-D01F-592E-38BEA918D85F}"/>
                  </a:ext>
                </a:extLst>
              </p:cNvPr>
              <p:cNvGrpSpPr/>
              <p:nvPr userDrawn="1"/>
            </p:nvGrpSpPr>
            <p:grpSpPr>
              <a:xfrm>
                <a:off x="-3605171" y="830871"/>
                <a:ext cx="139423" cy="109566"/>
                <a:chOff x="-2866744" y="518074"/>
                <a:chExt cx="168701" cy="132575"/>
              </a:xfrm>
            </p:grpSpPr>
            <p:grpSp>
              <p:nvGrpSpPr>
                <p:cNvPr id="133" name="Groep 65">
                  <a:extLst>
                    <a:ext uri="{FF2B5EF4-FFF2-40B4-BE49-F238E27FC236}">
                      <a16:creationId xmlns:a16="http://schemas.microsoft.com/office/drawing/2014/main" id="{13825055-FBA7-75D0-E304-111E449B10B4}"/>
                    </a:ext>
                  </a:extLst>
                </p:cNvPr>
                <p:cNvGrpSpPr/>
                <p:nvPr userDrawn="1"/>
              </p:nvGrpSpPr>
              <p:grpSpPr>
                <a:xfrm>
                  <a:off x="-2866744" y="518074"/>
                  <a:ext cx="168701" cy="132575"/>
                  <a:chOff x="-2866744" y="518074"/>
                  <a:chExt cx="168701" cy="132575"/>
                </a:xfrm>
              </p:grpSpPr>
              <p:cxnSp>
                <p:nvCxnSpPr>
                  <p:cNvPr id="135" name="Rechte verbindingslijn 67">
                    <a:extLst>
                      <a:ext uri="{FF2B5EF4-FFF2-40B4-BE49-F238E27FC236}">
                        <a16:creationId xmlns:a16="http://schemas.microsoft.com/office/drawing/2014/main" id="{C68B8ABF-0A81-8614-D361-C3B394F50321}"/>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138" name="Rechte verbindingslijn 68">
                    <a:extLst>
                      <a:ext uri="{FF2B5EF4-FFF2-40B4-BE49-F238E27FC236}">
                        <a16:creationId xmlns:a16="http://schemas.microsoft.com/office/drawing/2014/main" id="{DEC05C6A-741D-9049-3BDB-438B03B83E54}"/>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139" name="Rechte verbindingslijn 69">
                    <a:extLst>
                      <a:ext uri="{FF2B5EF4-FFF2-40B4-BE49-F238E27FC236}">
                        <a16:creationId xmlns:a16="http://schemas.microsoft.com/office/drawing/2014/main" id="{D10121B4-4F5D-EAF0-1417-BD9A792B8273}"/>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140" name="Rechte verbindingslijn 70">
                    <a:extLst>
                      <a:ext uri="{FF2B5EF4-FFF2-40B4-BE49-F238E27FC236}">
                        <a16:creationId xmlns:a16="http://schemas.microsoft.com/office/drawing/2014/main" id="{7A603D8B-C3A1-87AB-7D5A-ADBEC3D3F1A7}"/>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141" name="Rechte verbindingslijn 71">
                    <a:extLst>
                      <a:ext uri="{FF2B5EF4-FFF2-40B4-BE49-F238E27FC236}">
                        <a16:creationId xmlns:a16="http://schemas.microsoft.com/office/drawing/2014/main" id="{4951024B-691B-01EB-1AC7-8E0E4A5005E7}"/>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134" name="Pijl: rechts 66">
                  <a:extLst>
                    <a:ext uri="{FF2B5EF4-FFF2-40B4-BE49-F238E27FC236}">
                      <a16:creationId xmlns:a16="http://schemas.microsoft.com/office/drawing/2014/main" id="{BDBBBEFC-9785-3783-8BDA-9E5D4A431481}"/>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47" name="Rechte verbindingslijn 43">
                <a:extLst>
                  <a:ext uri="{FF2B5EF4-FFF2-40B4-BE49-F238E27FC236}">
                    <a16:creationId xmlns:a16="http://schemas.microsoft.com/office/drawing/2014/main" id="{B812115B-9604-C916-7F9A-E342D99F0CE1}"/>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48" name="Rechte verbindingslijn 44">
                <a:extLst>
                  <a:ext uri="{FF2B5EF4-FFF2-40B4-BE49-F238E27FC236}">
                    <a16:creationId xmlns:a16="http://schemas.microsoft.com/office/drawing/2014/main" id="{40F0B423-4183-1F73-3AF4-4A7C415AADDF}"/>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49" name="Rechthoek 45">
                <a:extLst>
                  <a:ext uri="{FF2B5EF4-FFF2-40B4-BE49-F238E27FC236}">
                    <a16:creationId xmlns:a16="http://schemas.microsoft.com/office/drawing/2014/main" id="{49289B9A-4ADE-E8D9-D10D-7A4116369348}"/>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50" name="Rechthoek 46">
                <a:extLst>
                  <a:ext uri="{FF2B5EF4-FFF2-40B4-BE49-F238E27FC236}">
                    <a16:creationId xmlns:a16="http://schemas.microsoft.com/office/drawing/2014/main" id="{95C67420-C2D5-A4B9-3A08-31B05CE21B96}"/>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51" name="Groep 47">
                <a:extLst>
                  <a:ext uri="{FF2B5EF4-FFF2-40B4-BE49-F238E27FC236}">
                    <a16:creationId xmlns:a16="http://schemas.microsoft.com/office/drawing/2014/main" id="{4A4F88FD-3D42-9B42-0C27-F65B89D90ACF}"/>
                  </a:ext>
                </a:extLst>
              </p:cNvPr>
              <p:cNvGrpSpPr/>
              <p:nvPr userDrawn="1"/>
            </p:nvGrpSpPr>
            <p:grpSpPr>
              <a:xfrm>
                <a:off x="-2916763" y="769168"/>
                <a:ext cx="268738" cy="248381"/>
                <a:chOff x="-2916763" y="769168"/>
                <a:chExt cx="268738" cy="248381"/>
              </a:xfrm>
            </p:grpSpPr>
            <p:sp>
              <p:nvSpPr>
                <p:cNvPr id="61" name="Rechthoek 57">
                  <a:extLst>
                    <a:ext uri="{FF2B5EF4-FFF2-40B4-BE49-F238E27FC236}">
                      <a16:creationId xmlns:a16="http://schemas.microsoft.com/office/drawing/2014/main" id="{7E6290F4-7B19-ECE4-B899-EBA935336A9E}"/>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62" name="Groep 58">
                  <a:extLst>
                    <a:ext uri="{FF2B5EF4-FFF2-40B4-BE49-F238E27FC236}">
                      <a16:creationId xmlns:a16="http://schemas.microsoft.com/office/drawing/2014/main" id="{10B3268C-8260-62E1-C897-0431F07742A0}"/>
                    </a:ext>
                  </a:extLst>
                </p:cNvPr>
                <p:cNvGrpSpPr/>
                <p:nvPr userDrawn="1"/>
              </p:nvGrpSpPr>
              <p:grpSpPr>
                <a:xfrm>
                  <a:off x="-2866744" y="827071"/>
                  <a:ext cx="168701" cy="132575"/>
                  <a:chOff x="-2866744" y="827071"/>
                  <a:chExt cx="168701" cy="132575"/>
                </a:xfrm>
              </p:grpSpPr>
              <p:cxnSp>
                <p:nvCxnSpPr>
                  <p:cNvPr id="128" name="Rechte verbindingslijn 60">
                    <a:extLst>
                      <a:ext uri="{FF2B5EF4-FFF2-40B4-BE49-F238E27FC236}">
                        <a16:creationId xmlns:a16="http://schemas.microsoft.com/office/drawing/2014/main" id="{DB67ACC1-1584-B0C4-961A-8DE7041E5717}"/>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129" name="Rechte verbindingslijn 61">
                    <a:extLst>
                      <a:ext uri="{FF2B5EF4-FFF2-40B4-BE49-F238E27FC236}">
                        <a16:creationId xmlns:a16="http://schemas.microsoft.com/office/drawing/2014/main" id="{FE889A6C-A235-A896-8221-3569A4A12D9E}"/>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130" name="Rechte verbindingslijn 62">
                    <a:extLst>
                      <a:ext uri="{FF2B5EF4-FFF2-40B4-BE49-F238E27FC236}">
                        <a16:creationId xmlns:a16="http://schemas.microsoft.com/office/drawing/2014/main" id="{E3314203-43A7-A717-332D-C6C50E940BB2}"/>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131" name="Rechte verbindingslijn 63">
                    <a:extLst>
                      <a:ext uri="{FF2B5EF4-FFF2-40B4-BE49-F238E27FC236}">
                        <a16:creationId xmlns:a16="http://schemas.microsoft.com/office/drawing/2014/main" id="{4C56BF7E-E52E-1B98-53C7-26DE9D48F012}"/>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132" name="Rechte verbindingslijn 64">
                    <a:extLst>
                      <a:ext uri="{FF2B5EF4-FFF2-40B4-BE49-F238E27FC236}">
                        <a16:creationId xmlns:a16="http://schemas.microsoft.com/office/drawing/2014/main" id="{73DD303B-3133-9EEF-55EA-789989272939}"/>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3" name="Pijl: rechts 59">
                  <a:extLst>
                    <a:ext uri="{FF2B5EF4-FFF2-40B4-BE49-F238E27FC236}">
                      <a16:creationId xmlns:a16="http://schemas.microsoft.com/office/drawing/2014/main" id="{C683B43C-A6DE-64C5-A285-EEEF8E54F190}"/>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52" name="Groep 48">
                <a:extLst>
                  <a:ext uri="{FF2B5EF4-FFF2-40B4-BE49-F238E27FC236}">
                    <a16:creationId xmlns:a16="http://schemas.microsoft.com/office/drawing/2014/main" id="{F87F9F5F-8E54-4CA3-56E7-5409A970BE92}"/>
                  </a:ext>
                </a:extLst>
              </p:cNvPr>
              <p:cNvGrpSpPr/>
              <p:nvPr userDrawn="1"/>
            </p:nvGrpSpPr>
            <p:grpSpPr>
              <a:xfrm>
                <a:off x="-2916763" y="460171"/>
                <a:ext cx="268738" cy="248381"/>
                <a:chOff x="-2916763" y="460171"/>
                <a:chExt cx="268738" cy="248381"/>
              </a:xfrm>
            </p:grpSpPr>
            <p:sp>
              <p:nvSpPr>
                <p:cNvPr id="53" name="Rechthoek 49">
                  <a:extLst>
                    <a:ext uri="{FF2B5EF4-FFF2-40B4-BE49-F238E27FC236}">
                      <a16:creationId xmlns:a16="http://schemas.microsoft.com/office/drawing/2014/main" id="{B11392B8-55F5-030A-2708-7367A8D33CC4}"/>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54" name="Groep 50">
                  <a:extLst>
                    <a:ext uri="{FF2B5EF4-FFF2-40B4-BE49-F238E27FC236}">
                      <a16:creationId xmlns:a16="http://schemas.microsoft.com/office/drawing/2014/main" id="{95C5AEE5-F0BC-F0A0-CE7F-2E67DC1E31E6}"/>
                    </a:ext>
                  </a:extLst>
                </p:cNvPr>
                <p:cNvGrpSpPr/>
                <p:nvPr userDrawn="1"/>
              </p:nvGrpSpPr>
              <p:grpSpPr>
                <a:xfrm>
                  <a:off x="-2866744" y="518074"/>
                  <a:ext cx="168701" cy="132575"/>
                  <a:chOff x="-2866744" y="518074"/>
                  <a:chExt cx="168701" cy="132575"/>
                </a:xfrm>
              </p:grpSpPr>
              <p:cxnSp>
                <p:nvCxnSpPr>
                  <p:cNvPr id="56" name="Rechte verbindingslijn 52">
                    <a:extLst>
                      <a:ext uri="{FF2B5EF4-FFF2-40B4-BE49-F238E27FC236}">
                        <a16:creationId xmlns:a16="http://schemas.microsoft.com/office/drawing/2014/main" id="{988C5654-1154-49A4-05A4-CFDB26AF6B61}"/>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7" name="Rechte verbindingslijn 53">
                    <a:extLst>
                      <a:ext uri="{FF2B5EF4-FFF2-40B4-BE49-F238E27FC236}">
                        <a16:creationId xmlns:a16="http://schemas.microsoft.com/office/drawing/2014/main" id="{E3B24882-A79B-68A5-AC61-AA0CC2FB391D}"/>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8" name="Rechte verbindingslijn 54">
                    <a:extLst>
                      <a:ext uri="{FF2B5EF4-FFF2-40B4-BE49-F238E27FC236}">
                        <a16:creationId xmlns:a16="http://schemas.microsoft.com/office/drawing/2014/main" id="{813BB43A-0D59-A13F-7A26-5F2E553D94C8}"/>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59" name="Rechte verbindingslijn 55">
                    <a:extLst>
                      <a:ext uri="{FF2B5EF4-FFF2-40B4-BE49-F238E27FC236}">
                        <a16:creationId xmlns:a16="http://schemas.microsoft.com/office/drawing/2014/main" id="{AD880B14-8605-8F3F-5C29-C21E0FF9B193}"/>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0" name="Rechte verbindingslijn 56">
                    <a:extLst>
                      <a:ext uri="{FF2B5EF4-FFF2-40B4-BE49-F238E27FC236}">
                        <a16:creationId xmlns:a16="http://schemas.microsoft.com/office/drawing/2014/main" id="{329D7C77-952E-6682-6F88-FF8627FF041C}"/>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5" name="Pijl: rechts 51">
                  <a:extLst>
                    <a:ext uri="{FF2B5EF4-FFF2-40B4-BE49-F238E27FC236}">
                      <a16:creationId xmlns:a16="http://schemas.microsoft.com/office/drawing/2014/main" id="{A9A1F28A-20BE-DE0B-9763-7D458A13FD50}"/>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151" name="INSTRUCTIE">
            <a:extLst>
              <a:ext uri="{FF2B5EF4-FFF2-40B4-BE49-F238E27FC236}">
                <a16:creationId xmlns:a16="http://schemas.microsoft.com/office/drawing/2014/main" id="{B2F83529-3D33-BDD8-844E-DD4D911C81BA}"/>
              </a:ext>
            </a:extLst>
          </p:cNvPr>
          <p:cNvGrpSpPr/>
          <p:nvPr userDrawn="1"/>
        </p:nvGrpSpPr>
        <p:grpSpPr>
          <a:xfrm>
            <a:off x="12377595" y="0"/>
            <a:ext cx="3693386" cy="5270646"/>
            <a:chOff x="-3786437" y="0"/>
            <a:chExt cx="3693386" cy="5270646"/>
          </a:xfrm>
        </p:grpSpPr>
        <p:sp>
          <p:nvSpPr>
            <p:cNvPr id="152" name="Rechthoek 82">
              <a:extLst>
                <a:ext uri="{FF2B5EF4-FFF2-40B4-BE49-F238E27FC236}">
                  <a16:creationId xmlns:a16="http://schemas.microsoft.com/office/drawing/2014/main" id="{2355226B-21A8-2D9E-BAF5-F0ACAA63A4A5}"/>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153" name="Rechthoek 83">
              <a:extLst>
                <a:ext uri="{FF2B5EF4-FFF2-40B4-BE49-F238E27FC236}">
                  <a16:creationId xmlns:a16="http://schemas.microsoft.com/office/drawing/2014/main" id="{DD771F3D-FB43-C243-FD85-CCA07B84BE45}"/>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54" name="Ovaal 84">
              <a:extLst>
                <a:ext uri="{FF2B5EF4-FFF2-40B4-BE49-F238E27FC236}">
                  <a16:creationId xmlns:a16="http://schemas.microsoft.com/office/drawing/2014/main" id="{61F97207-7AF8-9625-D45A-08E90CE470C3}"/>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55" name="Rechthoek 85">
              <a:extLst>
                <a:ext uri="{FF2B5EF4-FFF2-40B4-BE49-F238E27FC236}">
                  <a16:creationId xmlns:a16="http://schemas.microsoft.com/office/drawing/2014/main" id="{0BEC5FF2-C330-5788-9CDA-8835D26FFCE2}"/>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56" name="Groep 86">
              <a:extLst>
                <a:ext uri="{FF2B5EF4-FFF2-40B4-BE49-F238E27FC236}">
                  <a16:creationId xmlns:a16="http://schemas.microsoft.com/office/drawing/2014/main" id="{73726CDD-99F5-DB01-26A2-68AEF5732FEF}"/>
                </a:ext>
              </a:extLst>
            </p:cNvPr>
            <p:cNvGrpSpPr/>
            <p:nvPr userDrawn="1"/>
          </p:nvGrpSpPr>
          <p:grpSpPr>
            <a:xfrm>
              <a:off x="-3316179" y="1231351"/>
              <a:ext cx="294789" cy="318834"/>
              <a:chOff x="14466489" y="1001522"/>
              <a:chExt cx="290627" cy="314333"/>
            </a:xfrm>
          </p:grpSpPr>
          <p:sp>
            <p:nvSpPr>
              <p:cNvPr id="185" name="Rechthoek 115">
                <a:extLst>
                  <a:ext uri="{FF2B5EF4-FFF2-40B4-BE49-F238E27FC236}">
                    <a16:creationId xmlns:a16="http://schemas.microsoft.com/office/drawing/2014/main" id="{FD5982AF-50A2-CB66-A101-E63744E6D471}"/>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186" name="Ovaal 116">
                <a:extLst>
                  <a:ext uri="{FF2B5EF4-FFF2-40B4-BE49-F238E27FC236}">
                    <a16:creationId xmlns:a16="http://schemas.microsoft.com/office/drawing/2014/main" id="{498F5035-804A-41E5-26B3-65EED7598E61}"/>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187" name="Vrije vorm: vorm 117">
                <a:extLst>
                  <a:ext uri="{FF2B5EF4-FFF2-40B4-BE49-F238E27FC236}">
                    <a16:creationId xmlns:a16="http://schemas.microsoft.com/office/drawing/2014/main" id="{0EC7CED9-5533-276F-4D27-7DBA983058C6}"/>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188" name="Rechthoek: afgeronde hoeken 118">
                <a:extLst>
                  <a:ext uri="{FF2B5EF4-FFF2-40B4-BE49-F238E27FC236}">
                    <a16:creationId xmlns:a16="http://schemas.microsoft.com/office/drawing/2014/main" id="{DB15A7DF-0859-6AC3-9D88-51762A914F39}"/>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189" name="Rechte verbindingslijn 119">
                <a:extLst>
                  <a:ext uri="{FF2B5EF4-FFF2-40B4-BE49-F238E27FC236}">
                    <a16:creationId xmlns:a16="http://schemas.microsoft.com/office/drawing/2014/main" id="{0838EAF8-7454-7BF1-85F4-23366AA4D3BA}"/>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190" name="Rechte verbindingslijn 120">
                <a:extLst>
                  <a:ext uri="{FF2B5EF4-FFF2-40B4-BE49-F238E27FC236}">
                    <a16:creationId xmlns:a16="http://schemas.microsoft.com/office/drawing/2014/main" id="{756F8701-9F7A-125A-C081-E5F26CBCA7EE}"/>
                  </a:ext>
                </a:extLst>
              </p:cNvPr>
              <p:cNvCxnSpPr>
                <a:cxnSpLocks/>
                <a:stCxn id="188"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57" name="Ovaal 87">
              <a:extLst>
                <a:ext uri="{FF2B5EF4-FFF2-40B4-BE49-F238E27FC236}">
                  <a16:creationId xmlns:a16="http://schemas.microsoft.com/office/drawing/2014/main" id="{83922EC9-0B43-E40E-D160-5BF6C2B7687F}"/>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58" name="Rechthoek 88">
              <a:extLst>
                <a:ext uri="{FF2B5EF4-FFF2-40B4-BE49-F238E27FC236}">
                  <a16:creationId xmlns:a16="http://schemas.microsoft.com/office/drawing/2014/main" id="{37BDC051-5269-33EA-FA89-43A862DACCEE}"/>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59" name="Groep 89">
              <a:extLst>
                <a:ext uri="{FF2B5EF4-FFF2-40B4-BE49-F238E27FC236}">
                  <a16:creationId xmlns:a16="http://schemas.microsoft.com/office/drawing/2014/main" id="{E0E33EC8-E486-1519-1F50-CCFB3CC2DDC2}"/>
                </a:ext>
              </a:extLst>
            </p:cNvPr>
            <p:cNvGrpSpPr/>
            <p:nvPr userDrawn="1"/>
          </p:nvGrpSpPr>
          <p:grpSpPr>
            <a:xfrm>
              <a:off x="-3311319" y="2164285"/>
              <a:ext cx="825500" cy="209550"/>
              <a:chOff x="13504624" y="2482850"/>
              <a:chExt cx="825500" cy="209550"/>
            </a:xfrm>
          </p:grpSpPr>
          <p:sp>
            <p:nvSpPr>
              <p:cNvPr id="182" name="Rechthoek 112">
                <a:extLst>
                  <a:ext uri="{FF2B5EF4-FFF2-40B4-BE49-F238E27FC236}">
                    <a16:creationId xmlns:a16="http://schemas.microsoft.com/office/drawing/2014/main" id="{B0A35C2D-45A9-2DAC-83F9-72C2957F68D6}"/>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183" name="Rechte verbindingslijn 113">
                <a:extLst>
                  <a:ext uri="{FF2B5EF4-FFF2-40B4-BE49-F238E27FC236}">
                    <a16:creationId xmlns:a16="http://schemas.microsoft.com/office/drawing/2014/main" id="{C1040B33-9877-6A7B-25AD-C253C7EFEEAA}"/>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184" name="Gelijkbenige driehoek 114">
                <a:extLst>
                  <a:ext uri="{FF2B5EF4-FFF2-40B4-BE49-F238E27FC236}">
                    <a16:creationId xmlns:a16="http://schemas.microsoft.com/office/drawing/2014/main" id="{9A6A3EC9-B070-797A-26B1-10150D395C4F}"/>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60" name="Ovaal 90">
              <a:extLst>
                <a:ext uri="{FF2B5EF4-FFF2-40B4-BE49-F238E27FC236}">
                  <a16:creationId xmlns:a16="http://schemas.microsoft.com/office/drawing/2014/main" id="{E8BC587D-45C6-0001-00D7-245A68C33575}"/>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61" name="Rechthoek 91">
              <a:extLst>
                <a:ext uri="{FF2B5EF4-FFF2-40B4-BE49-F238E27FC236}">
                  <a16:creationId xmlns:a16="http://schemas.microsoft.com/office/drawing/2014/main" id="{E3301166-7B0B-AE42-1B45-2D7087C77386}"/>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62" name="Groep 92">
              <a:extLst>
                <a:ext uri="{FF2B5EF4-FFF2-40B4-BE49-F238E27FC236}">
                  <a16:creationId xmlns:a16="http://schemas.microsoft.com/office/drawing/2014/main" id="{D81CA1DA-4C8F-2D93-4F37-0DF9849B407A}"/>
                </a:ext>
              </a:extLst>
            </p:cNvPr>
            <p:cNvGrpSpPr/>
            <p:nvPr userDrawn="1"/>
          </p:nvGrpSpPr>
          <p:grpSpPr>
            <a:xfrm>
              <a:off x="-3408294" y="3643742"/>
              <a:ext cx="622283" cy="612920"/>
              <a:chOff x="12617641" y="3403239"/>
              <a:chExt cx="752963" cy="741634"/>
            </a:xfrm>
          </p:grpSpPr>
          <p:grpSp>
            <p:nvGrpSpPr>
              <p:cNvPr id="166" name="Groep 96">
                <a:extLst>
                  <a:ext uri="{FF2B5EF4-FFF2-40B4-BE49-F238E27FC236}">
                    <a16:creationId xmlns:a16="http://schemas.microsoft.com/office/drawing/2014/main" id="{6BF2725E-8F1E-0015-220E-79A513A59467}"/>
                  </a:ext>
                </a:extLst>
              </p:cNvPr>
              <p:cNvGrpSpPr/>
              <p:nvPr userDrawn="1"/>
            </p:nvGrpSpPr>
            <p:grpSpPr>
              <a:xfrm>
                <a:off x="12771530" y="3403239"/>
                <a:ext cx="467176" cy="448491"/>
                <a:chOff x="12782157" y="3403239"/>
                <a:chExt cx="467176" cy="448491"/>
              </a:xfrm>
            </p:grpSpPr>
            <p:grpSp>
              <p:nvGrpSpPr>
                <p:cNvPr id="169" name="Groep 99">
                  <a:extLst>
                    <a:ext uri="{FF2B5EF4-FFF2-40B4-BE49-F238E27FC236}">
                      <a16:creationId xmlns:a16="http://schemas.microsoft.com/office/drawing/2014/main" id="{A06178F4-94C0-A0F0-7DA9-36AC2300C4EE}"/>
                    </a:ext>
                  </a:extLst>
                </p:cNvPr>
                <p:cNvGrpSpPr/>
                <p:nvPr userDrawn="1"/>
              </p:nvGrpSpPr>
              <p:grpSpPr>
                <a:xfrm>
                  <a:off x="12782157" y="3403239"/>
                  <a:ext cx="412976" cy="396132"/>
                  <a:chOff x="13554906" y="3320109"/>
                  <a:chExt cx="443917" cy="425811"/>
                </a:xfrm>
              </p:grpSpPr>
              <p:grpSp>
                <p:nvGrpSpPr>
                  <p:cNvPr id="176" name="Groep 106">
                    <a:extLst>
                      <a:ext uri="{FF2B5EF4-FFF2-40B4-BE49-F238E27FC236}">
                        <a16:creationId xmlns:a16="http://schemas.microsoft.com/office/drawing/2014/main" id="{FB888819-082C-EBBE-FD16-8AD173AAD74A}"/>
                      </a:ext>
                    </a:extLst>
                  </p:cNvPr>
                  <p:cNvGrpSpPr/>
                  <p:nvPr userDrawn="1"/>
                </p:nvGrpSpPr>
                <p:grpSpPr>
                  <a:xfrm>
                    <a:off x="13554906" y="3320109"/>
                    <a:ext cx="443917" cy="425811"/>
                    <a:chOff x="12909684" y="1276143"/>
                    <a:chExt cx="443917" cy="425811"/>
                  </a:xfrm>
                </p:grpSpPr>
                <p:sp>
                  <p:nvSpPr>
                    <p:cNvPr id="179" name="Rechthoek 109">
                      <a:extLst>
                        <a:ext uri="{FF2B5EF4-FFF2-40B4-BE49-F238E27FC236}">
                          <a16:creationId xmlns:a16="http://schemas.microsoft.com/office/drawing/2014/main" id="{F362384A-9335-038E-E55F-FEBF69C39940}"/>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180" name="Rechthoek 110">
                      <a:extLst>
                        <a:ext uri="{FF2B5EF4-FFF2-40B4-BE49-F238E27FC236}">
                          <a16:creationId xmlns:a16="http://schemas.microsoft.com/office/drawing/2014/main" id="{63FDF574-B6F0-CF53-79A3-33B7300F35DE}"/>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181" name="Ovaal 111">
                      <a:extLst>
                        <a:ext uri="{FF2B5EF4-FFF2-40B4-BE49-F238E27FC236}">
                          <a16:creationId xmlns:a16="http://schemas.microsoft.com/office/drawing/2014/main" id="{E45C8691-B6F5-F41D-6901-74A63BC3869D}"/>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177" name="Afbeelding 107">
                    <a:extLst>
                      <a:ext uri="{FF2B5EF4-FFF2-40B4-BE49-F238E27FC236}">
                        <a16:creationId xmlns:a16="http://schemas.microsoft.com/office/drawing/2014/main" id="{8DF09D0A-1934-4859-A229-2248EA622611}"/>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178" name="Afbeelding 108">
                    <a:extLst>
                      <a:ext uri="{FF2B5EF4-FFF2-40B4-BE49-F238E27FC236}">
                        <a16:creationId xmlns:a16="http://schemas.microsoft.com/office/drawing/2014/main" id="{68063387-9F19-4885-9FE5-E497754222D6}"/>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70" name="Groep 100">
                  <a:extLst>
                    <a:ext uri="{FF2B5EF4-FFF2-40B4-BE49-F238E27FC236}">
                      <a16:creationId xmlns:a16="http://schemas.microsoft.com/office/drawing/2014/main" id="{191E8EE3-5AA1-23F4-42AD-C1AA0995479C}"/>
                    </a:ext>
                  </a:extLst>
                </p:cNvPr>
                <p:cNvGrpSpPr/>
                <p:nvPr userDrawn="1"/>
              </p:nvGrpSpPr>
              <p:grpSpPr>
                <a:xfrm>
                  <a:off x="13103513" y="3705268"/>
                  <a:ext cx="145820" cy="146462"/>
                  <a:chOff x="13096169" y="3602278"/>
                  <a:chExt cx="145820" cy="146462"/>
                </a:xfrm>
              </p:grpSpPr>
              <p:sp>
                <p:nvSpPr>
                  <p:cNvPr id="174" name="Rechthoek 104">
                    <a:extLst>
                      <a:ext uri="{FF2B5EF4-FFF2-40B4-BE49-F238E27FC236}">
                        <a16:creationId xmlns:a16="http://schemas.microsoft.com/office/drawing/2014/main" id="{CA6368A7-2FCA-54F9-2FB9-ABF1051CBA23}"/>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75" name="Rechthoek 105">
                    <a:extLst>
                      <a:ext uri="{FF2B5EF4-FFF2-40B4-BE49-F238E27FC236}">
                        <a16:creationId xmlns:a16="http://schemas.microsoft.com/office/drawing/2014/main" id="{E0463B9D-68FA-CFD3-F905-36D76ADE14BE}"/>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71" name="Groep 101">
                  <a:extLst>
                    <a:ext uri="{FF2B5EF4-FFF2-40B4-BE49-F238E27FC236}">
                      <a16:creationId xmlns:a16="http://schemas.microsoft.com/office/drawing/2014/main" id="{4DFA5F24-5E81-1FD7-DB7E-80C57F07BA28}"/>
                    </a:ext>
                  </a:extLst>
                </p:cNvPr>
                <p:cNvGrpSpPr/>
                <p:nvPr userDrawn="1"/>
              </p:nvGrpSpPr>
              <p:grpSpPr>
                <a:xfrm rot="10800000">
                  <a:off x="13061402" y="3665637"/>
                  <a:ext cx="145820" cy="146462"/>
                  <a:chOff x="13096169" y="3602278"/>
                  <a:chExt cx="145820" cy="146462"/>
                </a:xfrm>
              </p:grpSpPr>
              <p:sp>
                <p:nvSpPr>
                  <p:cNvPr id="172" name="Rechthoek 102">
                    <a:extLst>
                      <a:ext uri="{FF2B5EF4-FFF2-40B4-BE49-F238E27FC236}">
                        <a16:creationId xmlns:a16="http://schemas.microsoft.com/office/drawing/2014/main" id="{9CBD8CB1-5C3E-E975-539B-476FFB028C60}"/>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73" name="Rechthoek 103">
                    <a:extLst>
                      <a:ext uri="{FF2B5EF4-FFF2-40B4-BE49-F238E27FC236}">
                        <a16:creationId xmlns:a16="http://schemas.microsoft.com/office/drawing/2014/main" id="{5F2CBBD8-E0DC-FDED-FC9C-457CB483B55A}"/>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67" name="Rechthoek 97">
                <a:extLst>
                  <a:ext uri="{FF2B5EF4-FFF2-40B4-BE49-F238E27FC236}">
                    <a16:creationId xmlns:a16="http://schemas.microsoft.com/office/drawing/2014/main" id="{77A3D142-2DB0-0D03-2955-4E575C2191C1}"/>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68" name="Gelijkbenige driehoek 98">
                <a:extLst>
                  <a:ext uri="{FF2B5EF4-FFF2-40B4-BE49-F238E27FC236}">
                    <a16:creationId xmlns:a16="http://schemas.microsoft.com/office/drawing/2014/main" id="{CA508F91-4CA4-1794-31ED-59EDA067CFF9}"/>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63" name="ICOON_info">
              <a:extLst>
                <a:ext uri="{FF2B5EF4-FFF2-40B4-BE49-F238E27FC236}">
                  <a16:creationId xmlns:a16="http://schemas.microsoft.com/office/drawing/2014/main" id="{EB04BFE6-8E1B-8451-5280-3A252B058B5E}"/>
                </a:ext>
              </a:extLst>
            </p:cNvPr>
            <p:cNvGrpSpPr/>
            <p:nvPr userDrawn="1"/>
          </p:nvGrpSpPr>
          <p:grpSpPr>
            <a:xfrm>
              <a:off x="-376736" y="4271597"/>
              <a:ext cx="283685" cy="283685"/>
              <a:chOff x="-510741" y="5913713"/>
              <a:chExt cx="267555" cy="267555"/>
            </a:xfrm>
          </p:grpSpPr>
          <p:sp>
            <p:nvSpPr>
              <p:cNvPr id="164" name="Ovaal 94">
                <a:extLst>
                  <a:ext uri="{FF2B5EF4-FFF2-40B4-BE49-F238E27FC236}">
                    <a16:creationId xmlns:a16="http://schemas.microsoft.com/office/drawing/2014/main" id="{6031F28F-C2B5-8FA8-95A3-3ADB919D561E}"/>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65" name="Graphic 163" descr="Informatie">
                <a:extLst>
                  <a:ext uri="{FF2B5EF4-FFF2-40B4-BE49-F238E27FC236}">
                    <a16:creationId xmlns:a16="http://schemas.microsoft.com/office/drawing/2014/main" id="{F58FBABB-5D6D-3F4D-EB71-54138729D302}"/>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36" name="Footer Placeholder 6">
            <a:extLst>
              <a:ext uri="{FF2B5EF4-FFF2-40B4-BE49-F238E27FC236}">
                <a16:creationId xmlns:a16="http://schemas.microsoft.com/office/drawing/2014/main" id="{8B0788EB-9A41-F86F-FB99-53F1F5F044F1}"/>
              </a:ext>
            </a:extLst>
          </p:cNvPr>
          <p:cNvSpPr>
            <a:spLocks noGrp="1"/>
          </p:cNvSpPr>
          <p:nvPr>
            <p:ph type="ftr" sz="quarter" idx="15"/>
          </p:nvPr>
        </p:nvSpPr>
        <p:spPr>
          <a:xfrm>
            <a:off x="489314" y="7209424"/>
            <a:ext cx="4114800" cy="151200"/>
          </a:xfrm>
        </p:spPr>
        <p:txBody>
          <a:bodyPr/>
          <a:lstStyle/>
          <a:p>
            <a:endParaRPr lang="nl-NL" dirty="0"/>
          </a:p>
        </p:txBody>
      </p:sp>
      <p:sp>
        <p:nvSpPr>
          <p:cNvPr id="137" name="Slide Number Placeholder 7">
            <a:extLst>
              <a:ext uri="{FF2B5EF4-FFF2-40B4-BE49-F238E27FC236}">
                <a16:creationId xmlns:a16="http://schemas.microsoft.com/office/drawing/2014/main" id="{7AF4C1F5-9E72-4F59-E13E-E9C9D9714209}"/>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
        <p:nvSpPr>
          <p:cNvPr id="7" name="Title 6">
            <a:extLst>
              <a:ext uri="{FF2B5EF4-FFF2-40B4-BE49-F238E27FC236}">
                <a16:creationId xmlns:a16="http://schemas.microsoft.com/office/drawing/2014/main" id="{EACE26AA-1FB9-1C1F-6FF8-395EC1B6CC52}"/>
              </a:ext>
            </a:extLst>
          </p:cNvPr>
          <p:cNvSpPr>
            <a:spLocks noGrp="1"/>
          </p:cNvSpPr>
          <p:nvPr>
            <p:ph type="title"/>
          </p:nvPr>
        </p:nvSpPr>
        <p:spPr/>
        <p:txBody>
          <a:bodyPr/>
          <a:lstStyle/>
          <a:p>
            <a:endParaRPr lang="nl-NL" dirty="0"/>
          </a:p>
        </p:txBody>
      </p:sp>
    </p:spTree>
    <p:extLst>
      <p:ext uri="{BB962C8B-B14F-4D97-AF65-F5344CB8AC3E}">
        <p14:creationId xmlns:p14="http://schemas.microsoft.com/office/powerpoint/2010/main" val="2719003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roductieslide + 2 Afbeeldingen">
    <p:bg>
      <p:bgPr>
        <a:solidFill>
          <a:schemeClr val="bg1"/>
        </a:solidFill>
        <a:effectLst/>
      </p:bgPr>
    </p:bg>
    <p:spTree>
      <p:nvGrpSpPr>
        <p:cNvPr id="1" name=""/>
        <p:cNvGrpSpPr/>
        <p:nvPr/>
      </p:nvGrpSpPr>
      <p:grpSpPr>
        <a:xfrm>
          <a:off x="0" y="0"/>
          <a:ext cx="0" cy="0"/>
          <a:chOff x="0" y="0"/>
          <a:chExt cx="0" cy="0"/>
        </a:xfrm>
      </p:grpSpPr>
      <p:sp>
        <p:nvSpPr>
          <p:cNvPr id="22" name="Rechthoek 21">
            <a:extLst>
              <a:ext uri="{FF2B5EF4-FFF2-40B4-BE49-F238E27FC236}">
                <a16:creationId xmlns:a16="http://schemas.microsoft.com/office/drawing/2014/main" id="{5E0CCB83-33F4-632D-54F5-132AAF7EED8D}"/>
              </a:ext>
            </a:extLst>
          </p:cNvPr>
          <p:cNvSpPr/>
          <p:nvPr userDrawn="1"/>
        </p:nvSpPr>
        <p:spPr>
          <a:xfrm>
            <a:off x="6318000" y="2142000"/>
            <a:ext cx="5360400" cy="2559600"/>
          </a:xfrm>
          <a:prstGeom prst="rect">
            <a:avLst/>
          </a:prstGeom>
          <a:solidFill>
            <a:schemeClr val="bg1"/>
          </a:solidFill>
          <a:ln>
            <a:solidFill>
              <a:srgbClr val="EBEB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8" name="Rechthoek 7">
            <a:extLst>
              <a:ext uri="{FF2B5EF4-FFF2-40B4-BE49-F238E27FC236}">
                <a16:creationId xmlns:a16="http://schemas.microsoft.com/office/drawing/2014/main" id="{529DA638-163E-7217-11D3-5D3F6A0F27BB}"/>
              </a:ext>
            </a:extLst>
          </p:cNvPr>
          <p:cNvSpPr/>
          <p:nvPr userDrawn="1"/>
        </p:nvSpPr>
        <p:spPr>
          <a:xfrm>
            <a:off x="514350" y="2149200"/>
            <a:ext cx="5360400" cy="2559600"/>
          </a:xfrm>
          <a:prstGeom prst="rect">
            <a:avLst/>
          </a:prstGeom>
          <a:solidFill>
            <a:schemeClr val="bg1"/>
          </a:solidFill>
          <a:ln>
            <a:solidFill>
              <a:srgbClr val="EBEB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4" name="Tijdelijke aanduiding voor afbeelding 3">
            <a:extLst>
              <a:ext uri="{FF2B5EF4-FFF2-40B4-BE49-F238E27FC236}">
                <a16:creationId xmlns:a16="http://schemas.microsoft.com/office/drawing/2014/main" id="{2A8298D7-B569-C4A4-8A64-4F4FD708973B}"/>
              </a:ext>
            </a:extLst>
          </p:cNvPr>
          <p:cNvSpPr>
            <a:spLocks noGrp="1"/>
          </p:cNvSpPr>
          <p:nvPr>
            <p:ph type="pic" sz="quarter" idx="10" hasCustomPrompt="1"/>
          </p:nvPr>
        </p:nvSpPr>
        <p:spPr>
          <a:xfrm>
            <a:off x="514350" y="2149200"/>
            <a:ext cx="2559600" cy="25596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sp>
        <p:nvSpPr>
          <p:cNvPr id="6" name="Tijdelijke aanduiding voor afbeelding 3">
            <a:extLst>
              <a:ext uri="{FF2B5EF4-FFF2-40B4-BE49-F238E27FC236}">
                <a16:creationId xmlns:a16="http://schemas.microsoft.com/office/drawing/2014/main" id="{4287715D-92ED-4318-8574-323C230EFCCF}"/>
              </a:ext>
            </a:extLst>
          </p:cNvPr>
          <p:cNvSpPr>
            <a:spLocks noGrp="1"/>
          </p:cNvSpPr>
          <p:nvPr>
            <p:ph type="pic" sz="quarter" idx="11" hasCustomPrompt="1"/>
          </p:nvPr>
        </p:nvSpPr>
        <p:spPr>
          <a:xfrm>
            <a:off x="6318000" y="2149200"/>
            <a:ext cx="2559600" cy="25596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a:t>Klik op onderstaand pictogram om een afbeelding in te voegen</a:t>
            </a:r>
            <a:endParaRPr lang="nl-NL"/>
          </a:p>
        </p:txBody>
      </p:sp>
      <p:sp>
        <p:nvSpPr>
          <p:cNvPr id="12" name="Tijdelijke aanduiding voor tekst 11">
            <a:extLst>
              <a:ext uri="{FF2B5EF4-FFF2-40B4-BE49-F238E27FC236}">
                <a16:creationId xmlns:a16="http://schemas.microsoft.com/office/drawing/2014/main" id="{636AE4A1-EEC6-64B9-A813-0B94C89E0B7C}"/>
              </a:ext>
            </a:extLst>
          </p:cNvPr>
          <p:cNvSpPr>
            <a:spLocks noGrp="1"/>
          </p:cNvSpPr>
          <p:nvPr>
            <p:ph type="body" sz="quarter" idx="13" hasCustomPrompt="1"/>
          </p:nvPr>
        </p:nvSpPr>
        <p:spPr>
          <a:xfrm>
            <a:off x="3330000" y="2408400"/>
            <a:ext cx="2289600" cy="669600"/>
          </a:xfrm>
        </p:spPr>
        <p:txBody>
          <a:bodyPr>
            <a:noAutofit/>
          </a:bodyPr>
          <a:lstStyle>
            <a:lvl1pPr marL="0" indent="0">
              <a:buNone/>
              <a:defRPr sz="2400" b="1">
                <a:latin typeface="+mj-lt"/>
              </a:defRPr>
            </a:lvl1pPr>
          </a:lstStyle>
          <a:p>
            <a:pPr lvl="0"/>
            <a:r>
              <a:rPr lang="nl-NL" noProof="0" dirty="0"/>
              <a:t>Naam</a:t>
            </a:r>
            <a:endParaRPr lang="nl-NL"/>
          </a:p>
        </p:txBody>
      </p:sp>
      <p:sp>
        <p:nvSpPr>
          <p:cNvPr id="14" name="Tijdelijke aanduiding voor tekst 13">
            <a:extLst>
              <a:ext uri="{FF2B5EF4-FFF2-40B4-BE49-F238E27FC236}">
                <a16:creationId xmlns:a16="http://schemas.microsoft.com/office/drawing/2014/main" id="{DA396BF5-D141-25FF-8760-652942B9D32A}"/>
              </a:ext>
            </a:extLst>
          </p:cNvPr>
          <p:cNvSpPr>
            <a:spLocks noGrp="1"/>
          </p:cNvSpPr>
          <p:nvPr>
            <p:ph type="body" sz="quarter" idx="14"/>
          </p:nvPr>
        </p:nvSpPr>
        <p:spPr>
          <a:xfrm>
            <a:off x="3330000" y="3585600"/>
            <a:ext cx="2289600" cy="871200"/>
          </a:xfrm>
        </p:spPr>
        <p:txBody>
          <a:bodyPr/>
          <a:lstStyle>
            <a:lvl1pPr marL="0" indent="0">
              <a:buNone/>
              <a:defRPr/>
            </a:lvl1pPr>
          </a:lstStyle>
          <a:p>
            <a:pPr lvl="3"/>
            <a:endParaRPr lang="nl-NL" noProof="0" dirty="0"/>
          </a:p>
        </p:txBody>
      </p:sp>
      <p:sp>
        <p:nvSpPr>
          <p:cNvPr id="20" name="Tijdelijke aanduiding voor tekst 13">
            <a:extLst>
              <a:ext uri="{FF2B5EF4-FFF2-40B4-BE49-F238E27FC236}">
                <a16:creationId xmlns:a16="http://schemas.microsoft.com/office/drawing/2014/main" id="{AD6FC8C5-9AD1-64F8-15EF-48F9A6D0904D}"/>
              </a:ext>
            </a:extLst>
          </p:cNvPr>
          <p:cNvSpPr>
            <a:spLocks noGrp="1"/>
          </p:cNvSpPr>
          <p:nvPr>
            <p:ph type="body" sz="quarter" idx="22" hasCustomPrompt="1"/>
          </p:nvPr>
        </p:nvSpPr>
        <p:spPr>
          <a:xfrm>
            <a:off x="3330000" y="3128400"/>
            <a:ext cx="2289600" cy="298800"/>
          </a:xfrm>
        </p:spPr>
        <p:txBody>
          <a:bodyPr>
            <a:normAutofit/>
          </a:bodyPr>
          <a:lstStyle>
            <a:lvl1pPr marL="0" indent="0">
              <a:buNone/>
              <a:defRPr/>
            </a:lvl1pPr>
            <a:lvl4pPr>
              <a:defRPr sz="1800" i="1"/>
            </a:lvl4pPr>
          </a:lstStyle>
          <a:p>
            <a:pPr lvl="3"/>
            <a:r>
              <a:rPr lang="nl-NL" noProof="0"/>
              <a:t>Functie</a:t>
            </a:r>
            <a:endParaRPr lang="nl-NL"/>
          </a:p>
        </p:txBody>
      </p:sp>
      <p:sp>
        <p:nvSpPr>
          <p:cNvPr id="21" name="Tijdelijke aanduiding voor tekst 11">
            <a:extLst>
              <a:ext uri="{FF2B5EF4-FFF2-40B4-BE49-F238E27FC236}">
                <a16:creationId xmlns:a16="http://schemas.microsoft.com/office/drawing/2014/main" id="{412E871F-1AA6-C897-1BE3-8034F04C7A6B}"/>
              </a:ext>
            </a:extLst>
          </p:cNvPr>
          <p:cNvSpPr>
            <a:spLocks noGrp="1"/>
          </p:cNvSpPr>
          <p:nvPr>
            <p:ph type="body" sz="quarter" idx="23" hasCustomPrompt="1"/>
          </p:nvPr>
        </p:nvSpPr>
        <p:spPr>
          <a:xfrm>
            <a:off x="9133200" y="2408400"/>
            <a:ext cx="2289600" cy="669600"/>
          </a:xfrm>
        </p:spPr>
        <p:txBody>
          <a:bodyPr>
            <a:noAutofit/>
          </a:bodyPr>
          <a:lstStyle>
            <a:lvl1pPr marL="0" indent="0">
              <a:buNone/>
              <a:defRPr sz="2400" b="1">
                <a:latin typeface="+mj-lt"/>
              </a:defRPr>
            </a:lvl1pPr>
          </a:lstStyle>
          <a:p>
            <a:pPr lvl="0"/>
            <a:r>
              <a:rPr lang="nl-NL" noProof="0"/>
              <a:t>Naam</a:t>
            </a:r>
            <a:endParaRPr lang="nl-NL"/>
          </a:p>
        </p:txBody>
      </p:sp>
      <p:sp>
        <p:nvSpPr>
          <p:cNvPr id="25" name="Tijdelijke aanduiding voor tekst 13">
            <a:extLst>
              <a:ext uri="{FF2B5EF4-FFF2-40B4-BE49-F238E27FC236}">
                <a16:creationId xmlns:a16="http://schemas.microsoft.com/office/drawing/2014/main" id="{5B1C22B1-9272-F59F-C8D2-3B4C007DDF79}"/>
              </a:ext>
            </a:extLst>
          </p:cNvPr>
          <p:cNvSpPr>
            <a:spLocks noGrp="1"/>
          </p:cNvSpPr>
          <p:nvPr>
            <p:ph type="body" sz="quarter" idx="24"/>
          </p:nvPr>
        </p:nvSpPr>
        <p:spPr>
          <a:xfrm>
            <a:off x="9133200" y="3585600"/>
            <a:ext cx="2289600" cy="871200"/>
          </a:xfrm>
        </p:spPr>
        <p:txBody>
          <a:bodyPr/>
          <a:lstStyle>
            <a:lvl1pPr marL="0" indent="0">
              <a:buNone/>
              <a:defRPr/>
            </a:lvl1pPr>
          </a:lstStyle>
          <a:p>
            <a:pPr lvl="3"/>
            <a:endParaRPr lang="nl-NL" noProof="0" dirty="0"/>
          </a:p>
        </p:txBody>
      </p:sp>
      <p:sp>
        <p:nvSpPr>
          <p:cNvPr id="26" name="Tijdelijke aanduiding voor tekst 13">
            <a:extLst>
              <a:ext uri="{FF2B5EF4-FFF2-40B4-BE49-F238E27FC236}">
                <a16:creationId xmlns:a16="http://schemas.microsoft.com/office/drawing/2014/main" id="{34A5CD6C-F0CA-DE5B-04E0-0D42266211C0}"/>
              </a:ext>
            </a:extLst>
          </p:cNvPr>
          <p:cNvSpPr>
            <a:spLocks noGrp="1"/>
          </p:cNvSpPr>
          <p:nvPr>
            <p:ph type="body" sz="quarter" idx="25" hasCustomPrompt="1"/>
          </p:nvPr>
        </p:nvSpPr>
        <p:spPr>
          <a:xfrm>
            <a:off x="9133200" y="3128400"/>
            <a:ext cx="2289600" cy="298800"/>
          </a:xfrm>
        </p:spPr>
        <p:txBody>
          <a:bodyPr>
            <a:normAutofit/>
          </a:bodyPr>
          <a:lstStyle>
            <a:lvl1pPr marL="0" indent="0">
              <a:buNone/>
              <a:defRPr/>
            </a:lvl1pPr>
            <a:lvl4pPr>
              <a:defRPr sz="1800" i="1"/>
            </a:lvl4pPr>
          </a:lstStyle>
          <a:p>
            <a:pPr lvl="3"/>
            <a:r>
              <a:rPr lang="nl-NL" noProof="0"/>
              <a:t>Functie</a:t>
            </a:r>
            <a:endParaRPr lang="nl-NL"/>
          </a:p>
        </p:txBody>
      </p:sp>
      <p:grpSp>
        <p:nvGrpSpPr>
          <p:cNvPr id="2" name="INSTRUCTIE">
            <a:extLst>
              <a:ext uri="{FF2B5EF4-FFF2-40B4-BE49-F238E27FC236}">
                <a16:creationId xmlns:a16="http://schemas.microsoft.com/office/drawing/2014/main" id="{89AF6C7B-133F-D33F-62D2-E21320118C07}"/>
              </a:ext>
            </a:extLst>
          </p:cNvPr>
          <p:cNvGrpSpPr/>
          <p:nvPr userDrawn="1"/>
        </p:nvGrpSpPr>
        <p:grpSpPr>
          <a:xfrm>
            <a:off x="-3786437" y="0"/>
            <a:ext cx="3693386" cy="5359349"/>
            <a:chOff x="-3786437" y="0"/>
            <a:chExt cx="3693386" cy="5359349"/>
          </a:xfrm>
        </p:grpSpPr>
        <p:sp>
          <p:nvSpPr>
            <p:cNvPr id="3" name="Rechthoek 13">
              <a:extLst>
                <a:ext uri="{FF2B5EF4-FFF2-40B4-BE49-F238E27FC236}">
                  <a16:creationId xmlns:a16="http://schemas.microsoft.com/office/drawing/2014/main" id="{8983BE86-75C9-08C7-ADB0-D3EF0C38F6AA}"/>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5" name="Ovaal 14">
              <a:extLst>
                <a:ext uri="{FF2B5EF4-FFF2-40B4-BE49-F238E27FC236}">
                  <a16:creationId xmlns:a16="http://schemas.microsoft.com/office/drawing/2014/main" id="{83E61E69-69B1-FBD2-BDA5-3E604F43247B}"/>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9" name="Rechthoek 15">
              <a:extLst>
                <a:ext uri="{FF2B5EF4-FFF2-40B4-BE49-F238E27FC236}">
                  <a16:creationId xmlns:a16="http://schemas.microsoft.com/office/drawing/2014/main" id="{4975DBD0-6BDF-1B01-EBE6-6968480F56B5}"/>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10" name="Ovaal 16">
              <a:extLst>
                <a:ext uri="{FF2B5EF4-FFF2-40B4-BE49-F238E27FC236}">
                  <a16:creationId xmlns:a16="http://schemas.microsoft.com/office/drawing/2014/main" id="{6AC178A4-1A22-DE30-B1E7-CACF5F33CA0E}"/>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1" name="Rechthoek 17">
              <a:extLst>
                <a:ext uri="{FF2B5EF4-FFF2-40B4-BE49-F238E27FC236}">
                  <a16:creationId xmlns:a16="http://schemas.microsoft.com/office/drawing/2014/main" id="{A8200043-48F4-BBA1-9669-5D3B8CC2681A}"/>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3" name="Rechthoek 18">
              <a:extLst>
                <a:ext uri="{FF2B5EF4-FFF2-40B4-BE49-F238E27FC236}">
                  <a16:creationId xmlns:a16="http://schemas.microsoft.com/office/drawing/2014/main" id="{25FF1F3D-2B22-673E-76A6-4B4B66B96A7C}"/>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5" name="Ovaal 19">
              <a:extLst>
                <a:ext uri="{FF2B5EF4-FFF2-40B4-BE49-F238E27FC236}">
                  <a16:creationId xmlns:a16="http://schemas.microsoft.com/office/drawing/2014/main" id="{D349E819-A147-028C-C7AA-6258309356CD}"/>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6" name="Rechthoek 20">
              <a:extLst>
                <a:ext uri="{FF2B5EF4-FFF2-40B4-BE49-F238E27FC236}">
                  <a16:creationId xmlns:a16="http://schemas.microsoft.com/office/drawing/2014/main" id="{127EE13E-BEF3-8722-0711-9D5D74DA0138}"/>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7" name="Ovaal 21">
              <a:extLst>
                <a:ext uri="{FF2B5EF4-FFF2-40B4-BE49-F238E27FC236}">
                  <a16:creationId xmlns:a16="http://schemas.microsoft.com/office/drawing/2014/main" id="{B506AED0-8734-4105-CF89-19F8B9235613}"/>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18" name="Rechthoek 22">
              <a:extLst>
                <a:ext uri="{FF2B5EF4-FFF2-40B4-BE49-F238E27FC236}">
                  <a16:creationId xmlns:a16="http://schemas.microsoft.com/office/drawing/2014/main" id="{BFA8A8B3-B483-A6BE-7565-7F208AD5A88B}"/>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19" name="Ovaal 23">
              <a:extLst>
                <a:ext uri="{FF2B5EF4-FFF2-40B4-BE49-F238E27FC236}">
                  <a16:creationId xmlns:a16="http://schemas.microsoft.com/office/drawing/2014/main" id="{2ED1ECAA-5750-73E4-726D-9A9D8E1E1638}"/>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23" name="Rechthoek 24">
              <a:extLst>
                <a:ext uri="{FF2B5EF4-FFF2-40B4-BE49-F238E27FC236}">
                  <a16:creationId xmlns:a16="http://schemas.microsoft.com/office/drawing/2014/main" id="{51F2D5B1-FDA6-7A6A-5E59-C6A67854B070}"/>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24" name="Ovaal 25">
              <a:extLst>
                <a:ext uri="{FF2B5EF4-FFF2-40B4-BE49-F238E27FC236}">
                  <a16:creationId xmlns:a16="http://schemas.microsoft.com/office/drawing/2014/main" id="{6018FDF4-6325-97CF-C440-4CF8A6744E38}"/>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27" name="Rechthoek 26">
              <a:extLst>
                <a:ext uri="{FF2B5EF4-FFF2-40B4-BE49-F238E27FC236}">
                  <a16:creationId xmlns:a16="http://schemas.microsoft.com/office/drawing/2014/main" id="{EAA3A8EA-F8AB-1134-726E-8F67A73E0899}"/>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8" name="Ovaal 27">
              <a:extLst>
                <a:ext uri="{FF2B5EF4-FFF2-40B4-BE49-F238E27FC236}">
                  <a16:creationId xmlns:a16="http://schemas.microsoft.com/office/drawing/2014/main" id="{B59E36C3-5850-64FB-3F25-4B9EB4495431}"/>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9" name="Rechthoek 28">
              <a:extLst>
                <a:ext uri="{FF2B5EF4-FFF2-40B4-BE49-F238E27FC236}">
                  <a16:creationId xmlns:a16="http://schemas.microsoft.com/office/drawing/2014/main" id="{52448621-37E4-2BE6-7962-004E4751DFCB}"/>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30" name="Ovaal 29">
              <a:extLst>
                <a:ext uri="{FF2B5EF4-FFF2-40B4-BE49-F238E27FC236}">
                  <a16:creationId xmlns:a16="http://schemas.microsoft.com/office/drawing/2014/main" id="{AE5DE4AB-8DED-1069-884C-E048EAE1263E}"/>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31" name="Rechthoek 30">
              <a:extLst>
                <a:ext uri="{FF2B5EF4-FFF2-40B4-BE49-F238E27FC236}">
                  <a16:creationId xmlns:a16="http://schemas.microsoft.com/office/drawing/2014/main" id="{2F4F59C7-7595-10B5-D208-BAE8FD00A49A}"/>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32" name="Ovaal 31">
              <a:extLst>
                <a:ext uri="{FF2B5EF4-FFF2-40B4-BE49-F238E27FC236}">
                  <a16:creationId xmlns:a16="http://schemas.microsoft.com/office/drawing/2014/main" id="{509F6906-81AC-191F-2A89-BC28F3FFC4C5}"/>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33" name="Rechthoek 32">
              <a:extLst>
                <a:ext uri="{FF2B5EF4-FFF2-40B4-BE49-F238E27FC236}">
                  <a16:creationId xmlns:a16="http://schemas.microsoft.com/office/drawing/2014/main" id="{33FB165F-DC80-A68B-EB19-D53B2EDD6925}"/>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34" name="Rechthoek 33">
              <a:extLst>
                <a:ext uri="{FF2B5EF4-FFF2-40B4-BE49-F238E27FC236}">
                  <a16:creationId xmlns:a16="http://schemas.microsoft.com/office/drawing/2014/main" id="{E9AA0871-9C86-8780-9428-6D99A61B3A4D}"/>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35" name="ICOON_info">
              <a:extLst>
                <a:ext uri="{FF2B5EF4-FFF2-40B4-BE49-F238E27FC236}">
                  <a16:creationId xmlns:a16="http://schemas.microsoft.com/office/drawing/2014/main" id="{259131B6-89F7-5C8A-F01F-F388100CDD18}"/>
                </a:ext>
              </a:extLst>
            </p:cNvPr>
            <p:cNvGrpSpPr/>
            <p:nvPr userDrawn="1"/>
          </p:nvGrpSpPr>
          <p:grpSpPr>
            <a:xfrm>
              <a:off x="-376736" y="4400186"/>
              <a:ext cx="283685" cy="283685"/>
              <a:chOff x="-510741" y="5913713"/>
              <a:chExt cx="267555" cy="267555"/>
            </a:xfrm>
          </p:grpSpPr>
          <p:sp>
            <p:nvSpPr>
              <p:cNvPr id="77" name="Ovaal 79">
                <a:extLst>
                  <a:ext uri="{FF2B5EF4-FFF2-40B4-BE49-F238E27FC236}">
                    <a16:creationId xmlns:a16="http://schemas.microsoft.com/office/drawing/2014/main" id="{84FBAC24-CD57-C439-AF5E-FBBC7C737FCE}"/>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78" name="Graphic 163" descr="Informatie">
                <a:extLst>
                  <a:ext uri="{FF2B5EF4-FFF2-40B4-BE49-F238E27FC236}">
                    <a16:creationId xmlns:a16="http://schemas.microsoft.com/office/drawing/2014/main" id="{715CE5C0-833D-D10F-BA75-1B275196FE3F}"/>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36" name="VOORBEELD">
              <a:extLst>
                <a:ext uri="{FF2B5EF4-FFF2-40B4-BE49-F238E27FC236}">
                  <a16:creationId xmlns:a16="http://schemas.microsoft.com/office/drawing/2014/main" id="{80055319-2F3F-75C7-C0AD-8261036146F5}"/>
                </a:ext>
              </a:extLst>
            </p:cNvPr>
            <p:cNvGrpSpPr/>
            <p:nvPr userDrawn="1"/>
          </p:nvGrpSpPr>
          <p:grpSpPr>
            <a:xfrm>
              <a:off x="-3605171" y="458674"/>
              <a:ext cx="3234311" cy="558875"/>
              <a:chOff x="-3605171" y="458674"/>
              <a:chExt cx="3234311" cy="558875"/>
            </a:xfrm>
          </p:grpSpPr>
          <p:sp>
            <p:nvSpPr>
              <p:cNvPr id="37" name="Rechthoek 39">
                <a:extLst>
                  <a:ext uri="{FF2B5EF4-FFF2-40B4-BE49-F238E27FC236}">
                    <a16:creationId xmlns:a16="http://schemas.microsoft.com/office/drawing/2014/main" id="{3D43307B-9A42-89A6-DB45-4EE016966953}"/>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38" name="Rechthoek 40">
                <a:extLst>
                  <a:ext uri="{FF2B5EF4-FFF2-40B4-BE49-F238E27FC236}">
                    <a16:creationId xmlns:a16="http://schemas.microsoft.com/office/drawing/2014/main" id="{570738D8-5779-0A07-6D96-DECAA5D4A9F3}"/>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39" name="Groep 41">
                <a:extLst>
                  <a:ext uri="{FF2B5EF4-FFF2-40B4-BE49-F238E27FC236}">
                    <a16:creationId xmlns:a16="http://schemas.microsoft.com/office/drawing/2014/main" id="{FAAC8CB1-D1F6-E967-2825-BA4788B37D60}"/>
                  </a:ext>
                </a:extLst>
              </p:cNvPr>
              <p:cNvGrpSpPr/>
              <p:nvPr userDrawn="1"/>
            </p:nvGrpSpPr>
            <p:grpSpPr>
              <a:xfrm>
                <a:off x="-3386247" y="830871"/>
                <a:ext cx="139423" cy="109566"/>
                <a:chOff x="-2866744" y="827071"/>
                <a:chExt cx="168701" cy="132575"/>
              </a:xfrm>
            </p:grpSpPr>
            <p:grpSp>
              <p:nvGrpSpPr>
                <p:cNvPr id="70" name="Groep 72">
                  <a:extLst>
                    <a:ext uri="{FF2B5EF4-FFF2-40B4-BE49-F238E27FC236}">
                      <a16:creationId xmlns:a16="http://schemas.microsoft.com/office/drawing/2014/main" id="{D6EBDDCB-592F-BF3E-2C8F-296CB6D66E9D}"/>
                    </a:ext>
                  </a:extLst>
                </p:cNvPr>
                <p:cNvGrpSpPr/>
                <p:nvPr userDrawn="1"/>
              </p:nvGrpSpPr>
              <p:grpSpPr>
                <a:xfrm>
                  <a:off x="-2866744" y="827071"/>
                  <a:ext cx="168701" cy="132575"/>
                  <a:chOff x="-2866744" y="827071"/>
                  <a:chExt cx="168701" cy="132575"/>
                </a:xfrm>
              </p:grpSpPr>
              <p:cxnSp>
                <p:nvCxnSpPr>
                  <p:cNvPr id="72" name="Rechte verbindingslijn 74">
                    <a:extLst>
                      <a:ext uri="{FF2B5EF4-FFF2-40B4-BE49-F238E27FC236}">
                        <a16:creationId xmlns:a16="http://schemas.microsoft.com/office/drawing/2014/main" id="{D32CA71E-953A-D365-B18F-0CC92AD8BB0D}"/>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73" name="Rechte verbindingslijn 75">
                    <a:extLst>
                      <a:ext uri="{FF2B5EF4-FFF2-40B4-BE49-F238E27FC236}">
                        <a16:creationId xmlns:a16="http://schemas.microsoft.com/office/drawing/2014/main" id="{4E1E4354-F706-5F99-01CB-CD00B1A3714B}"/>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74" name="Rechte verbindingslijn 76">
                    <a:extLst>
                      <a:ext uri="{FF2B5EF4-FFF2-40B4-BE49-F238E27FC236}">
                        <a16:creationId xmlns:a16="http://schemas.microsoft.com/office/drawing/2014/main" id="{D6C746E8-6025-5FCD-0326-550B3DFE87C4}"/>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75" name="Rechte verbindingslijn 77">
                    <a:extLst>
                      <a:ext uri="{FF2B5EF4-FFF2-40B4-BE49-F238E27FC236}">
                        <a16:creationId xmlns:a16="http://schemas.microsoft.com/office/drawing/2014/main" id="{8666F5C3-1A34-1449-807E-721770499241}"/>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76" name="Rechte verbindingslijn 78">
                    <a:extLst>
                      <a:ext uri="{FF2B5EF4-FFF2-40B4-BE49-F238E27FC236}">
                        <a16:creationId xmlns:a16="http://schemas.microsoft.com/office/drawing/2014/main" id="{47801A6B-A53F-7661-D9E2-451BFD9C1A3C}"/>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71" name="Pijl: rechts 73">
                  <a:extLst>
                    <a:ext uri="{FF2B5EF4-FFF2-40B4-BE49-F238E27FC236}">
                      <a16:creationId xmlns:a16="http://schemas.microsoft.com/office/drawing/2014/main" id="{7A6917C7-2B81-A60D-D78D-6A1FFC61F551}"/>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40" name="Groep 42">
                <a:extLst>
                  <a:ext uri="{FF2B5EF4-FFF2-40B4-BE49-F238E27FC236}">
                    <a16:creationId xmlns:a16="http://schemas.microsoft.com/office/drawing/2014/main" id="{BD69D80F-CC27-6DDE-F9AD-F2E189FA4568}"/>
                  </a:ext>
                </a:extLst>
              </p:cNvPr>
              <p:cNvGrpSpPr/>
              <p:nvPr userDrawn="1"/>
            </p:nvGrpSpPr>
            <p:grpSpPr>
              <a:xfrm>
                <a:off x="-3605171" y="830871"/>
                <a:ext cx="139423" cy="109566"/>
                <a:chOff x="-2866744" y="518074"/>
                <a:chExt cx="168701" cy="132575"/>
              </a:xfrm>
            </p:grpSpPr>
            <p:grpSp>
              <p:nvGrpSpPr>
                <p:cNvPr id="63" name="Groep 65">
                  <a:extLst>
                    <a:ext uri="{FF2B5EF4-FFF2-40B4-BE49-F238E27FC236}">
                      <a16:creationId xmlns:a16="http://schemas.microsoft.com/office/drawing/2014/main" id="{59291A26-61BD-CD3E-C6D7-CD842478E041}"/>
                    </a:ext>
                  </a:extLst>
                </p:cNvPr>
                <p:cNvGrpSpPr/>
                <p:nvPr userDrawn="1"/>
              </p:nvGrpSpPr>
              <p:grpSpPr>
                <a:xfrm>
                  <a:off x="-2866744" y="518074"/>
                  <a:ext cx="168701" cy="132575"/>
                  <a:chOff x="-2866744" y="518074"/>
                  <a:chExt cx="168701" cy="132575"/>
                </a:xfrm>
              </p:grpSpPr>
              <p:cxnSp>
                <p:nvCxnSpPr>
                  <p:cNvPr id="65" name="Rechte verbindingslijn 67">
                    <a:extLst>
                      <a:ext uri="{FF2B5EF4-FFF2-40B4-BE49-F238E27FC236}">
                        <a16:creationId xmlns:a16="http://schemas.microsoft.com/office/drawing/2014/main" id="{3BDDED96-EAE5-4615-2AFB-E2DEB036B1BA}"/>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66" name="Rechte verbindingslijn 68">
                    <a:extLst>
                      <a:ext uri="{FF2B5EF4-FFF2-40B4-BE49-F238E27FC236}">
                        <a16:creationId xmlns:a16="http://schemas.microsoft.com/office/drawing/2014/main" id="{F9C34A88-7579-07F9-1B12-A270D628C296}"/>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67" name="Rechte verbindingslijn 69">
                    <a:extLst>
                      <a:ext uri="{FF2B5EF4-FFF2-40B4-BE49-F238E27FC236}">
                        <a16:creationId xmlns:a16="http://schemas.microsoft.com/office/drawing/2014/main" id="{79EBB5F3-9192-16D2-BD3F-2C9DE1D8022B}"/>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68" name="Rechte verbindingslijn 70">
                    <a:extLst>
                      <a:ext uri="{FF2B5EF4-FFF2-40B4-BE49-F238E27FC236}">
                        <a16:creationId xmlns:a16="http://schemas.microsoft.com/office/drawing/2014/main" id="{B31C519B-C764-410D-26B2-20F51B3F0A90}"/>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9" name="Rechte verbindingslijn 71">
                    <a:extLst>
                      <a:ext uri="{FF2B5EF4-FFF2-40B4-BE49-F238E27FC236}">
                        <a16:creationId xmlns:a16="http://schemas.microsoft.com/office/drawing/2014/main" id="{4A169603-B1F3-3ED8-0B79-BE6BFAD4A519}"/>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64" name="Pijl: rechts 66">
                  <a:extLst>
                    <a:ext uri="{FF2B5EF4-FFF2-40B4-BE49-F238E27FC236}">
                      <a16:creationId xmlns:a16="http://schemas.microsoft.com/office/drawing/2014/main" id="{B2CF2CD2-0D76-360B-BB04-B701B942585A}"/>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41" name="Rechte verbindingslijn 43">
                <a:extLst>
                  <a:ext uri="{FF2B5EF4-FFF2-40B4-BE49-F238E27FC236}">
                    <a16:creationId xmlns:a16="http://schemas.microsoft.com/office/drawing/2014/main" id="{37DD111B-61DF-9950-CA92-AF5A203737AE}"/>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42" name="Rechte verbindingslijn 44">
                <a:extLst>
                  <a:ext uri="{FF2B5EF4-FFF2-40B4-BE49-F238E27FC236}">
                    <a16:creationId xmlns:a16="http://schemas.microsoft.com/office/drawing/2014/main" id="{19EF3662-15C9-3B33-4797-B9D34AD8671C}"/>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43" name="Rechthoek 45">
                <a:extLst>
                  <a:ext uri="{FF2B5EF4-FFF2-40B4-BE49-F238E27FC236}">
                    <a16:creationId xmlns:a16="http://schemas.microsoft.com/office/drawing/2014/main" id="{C313BC4B-0C55-761C-DCBC-03395DE776B4}"/>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44" name="Rechthoek 46">
                <a:extLst>
                  <a:ext uri="{FF2B5EF4-FFF2-40B4-BE49-F238E27FC236}">
                    <a16:creationId xmlns:a16="http://schemas.microsoft.com/office/drawing/2014/main" id="{5D382D8B-36AA-4487-C12C-1A18428AAAD0}"/>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45" name="Groep 47">
                <a:extLst>
                  <a:ext uri="{FF2B5EF4-FFF2-40B4-BE49-F238E27FC236}">
                    <a16:creationId xmlns:a16="http://schemas.microsoft.com/office/drawing/2014/main" id="{56E23B25-103C-B2F6-FC54-3A607851D839}"/>
                  </a:ext>
                </a:extLst>
              </p:cNvPr>
              <p:cNvGrpSpPr/>
              <p:nvPr userDrawn="1"/>
            </p:nvGrpSpPr>
            <p:grpSpPr>
              <a:xfrm>
                <a:off x="-2916763" y="769168"/>
                <a:ext cx="268738" cy="248381"/>
                <a:chOff x="-2916763" y="769168"/>
                <a:chExt cx="268738" cy="248381"/>
              </a:xfrm>
            </p:grpSpPr>
            <p:sp>
              <p:nvSpPr>
                <p:cNvPr id="55" name="Rechthoek 57">
                  <a:extLst>
                    <a:ext uri="{FF2B5EF4-FFF2-40B4-BE49-F238E27FC236}">
                      <a16:creationId xmlns:a16="http://schemas.microsoft.com/office/drawing/2014/main" id="{CACFCEEC-D369-0F08-6EB8-735A3EC78CC7}"/>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56" name="Groep 58">
                  <a:extLst>
                    <a:ext uri="{FF2B5EF4-FFF2-40B4-BE49-F238E27FC236}">
                      <a16:creationId xmlns:a16="http://schemas.microsoft.com/office/drawing/2014/main" id="{C5631909-88C5-F7A8-6F3B-8A0AD447C215}"/>
                    </a:ext>
                  </a:extLst>
                </p:cNvPr>
                <p:cNvGrpSpPr/>
                <p:nvPr userDrawn="1"/>
              </p:nvGrpSpPr>
              <p:grpSpPr>
                <a:xfrm>
                  <a:off x="-2866744" y="827071"/>
                  <a:ext cx="168701" cy="132575"/>
                  <a:chOff x="-2866744" y="827071"/>
                  <a:chExt cx="168701" cy="132575"/>
                </a:xfrm>
              </p:grpSpPr>
              <p:cxnSp>
                <p:nvCxnSpPr>
                  <p:cNvPr id="58" name="Rechte verbindingslijn 60">
                    <a:extLst>
                      <a:ext uri="{FF2B5EF4-FFF2-40B4-BE49-F238E27FC236}">
                        <a16:creationId xmlns:a16="http://schemas.microsoft.com/office/drawing/2014/main" id="{67F942C5-7B1E-7C22-79FF-547ED2B8D513}"/>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59" name="Rechte verbindingslijn 61">
                    <a:extLst>
                      <a:ext uri="{FF2B5EF4-FFF2-40B4-BE49-F238E27FC236}">
                        <a16:creationId xmlns:a16="http://schemas.microsoft.com/office/drawing/2014/main" id="{5643D268-FBCE-0541-7DCD-FC02937FA0F1}"/>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0" name="Rechte verbindingslijn 62">
                    <a:extLst>
                      <a:ext uri="{FF2B5EF4-FFF2-40B4-BE49-F238E27FC236}">
                        <a16:creationId xmlns:a16="http://schemas.microsoft.com/office/drawing/2014/main" id="{7BA11060-559F-F1E1-E404-DC353A3E0C50}"/>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1" name="Rechte verbindingslijn 63">
                    <a:extLst>
                      <a:ext uri="{FF2B5EF4-FFF2-40B4-BE49-F238E27FC236}">
                        <a16:creationId xmlns:a16="http://schemas.microsoft.com/office/drawing/2014/main" id="{71FB07BD-4F98-33D6-3CCD-66D5B22E47FC}"/>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2" name="Rechte verbindingslijn 64">
                    <a:extLst>
                      <a:ext uri="{FF2B5EF4-FFF2-40B4-BE49-F238E27FC236}">
                        <a16:creationId xmlns:a16="http://schemas.microsoft.com/office/drawing/2014/main" id="{1365F2E6-EC30-B19C-3051-D09625A856C5}"/>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57" name="Pijl: rechts 59">
                  <a:extLst>
                    <a:ext uri="{FF2B5EF4-FFF2-40B4-BE49-F238E27FC236}">
                      <a16:creationId xmlns:a16="http://schemas.microsoft.com/office/drawing/2014/main" id="{CFA8E5D7-79F4-6ECF-5E56-985E9ECC3C92}"/>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46" name="Groep 48">
                <a:extLst>
                  <a:ext uri="{FF2B5EF4-FFF2-40B4-BE49-F238E27FC236}">
                    <a16:creationId xmlns:a16="http://schemas.microsoft.com/office/drawing/2014/main" id="{D15B61FB-6805-3871-D08D-7B5581259761}"/>
                  </a:ext>
                </a:extLst>
              </p:cNvPr>
              <p:cNvGrpSpPr/>
              <p:nvPr userDrawn="1"/>
            </p:nvGrpSpPr>
            <p:grpSpPr>
              <a:xfrm>
                <a:off x="-2916763" y="460171"/>
                <a:ext cx="268738" cy="248381"/>
                <a:chOff x="-2916763" y="460171"/>
                <a:chExt cx="268738" cy="248381"/>
              </a:xfrm>
            </p:grpSpPr>
            <p:sp>
              <p:nvSpPr>
                <p:cNvPr id="47" name="Rechthoek 49">
                  <a:extLst>
                    <a:ext uri="{FF2B5EF4-FFF2-40B4-BE49-F238E27FC236}">
                      <a16:creationId xmlns:a16="http://schemas.microsoft.com/office/drawing/2014/main" id="{3E3AF6E6-52BD-9A18-5204-BC51DAAF94C9}"/>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8" name="Groep 50">
                  <a:extLst>
                    <a:ext uri="{FF2B5EF4-FFF2-40B4-BE49-F238E27FC236}">
                      <a16:creationId xmlns:a16="http://schemas.microsoft.com/office/drawing/2014/main" id="{9C458C2D-266F-7886-15B3-C271C57ACFDE}"/>
                    </a:ext>
                  </a:extLst>
                </p:cNvPr>
                <p:cNvGrpSpPr/>
                <p:nvPr userDrawn="1"/>
              </p:nvGrpSpPr>
              <p:grpSpPr>
                <a:xfrm>
                  <a:off x="-2866744" y="518074"/>
                  <a:ext cx="168701" cy="132575"/>
                  <a:chOff x="-2866744" y="518074"/>
                  <a:chExt cx="168701" cy="132575"/>
                </a:xfrm>
              </p:grpSpPr>
              <p:cxnSp>
                <p:nvCxnSpPr>
                  <p:cNvPr id="50" name="Rechte verbindingslijn 52">
                    <a:extLst>
                      <a:ext uri="{FF2B5EF4-FFF2-40B4-BE49-F238E27FC236}">
                        <a16:creationId xmlns:a16="http://schemas.microsoft.com/office/drawing/2014/main" id="{4FDDBD79-BA91-F64F-ACF7-2D932A92C132}"/>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1" name="Rechte verbindingslijn 53">
                    <a:extLst>
                      <a:ext uri="{FF2B5EF4-FFF2-40B4-BE49-F238E27FC236}">
                        <a16:creationId xmlns:a16="http://schemas.microsoft.com/office/drawing/2014/main" id="{3EB56BAF-5B94-C84F-D857-480B7B9D1BD0}"/>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2" name="Rechte verbindingslijn 54">
                    <a:extLst>
                      <a:ext uri="{FF2B5EF4-FFF2-40B4-BE49-F238E27FC236}">
                        <a16:creationId xmlns:a16="http://schemas.microsoft.com/office/drawing/2014/main" id="{2FD83E10-3284-E742-44C9-CDA581D07DBF}"/>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53" name="Rechte verbindingslijn 55">
                    <a:extLst>
                      <a:ext uri="{FF2B5EF4-FFF2-40B4-BE49-F238E27FC236}">
                        <a16:creationId xmlns:a16="http://schemas.microsoft.com/office/drawing/2014/main" id="{1F7C2163-5DFB-043B-99A4-BD45EEBAC2FA}"/>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54" name="Rechte verbindingslijn 56">
                    <a:extLst>
                      <a:ext uri="{FF2B5EF4-FFF2-40B4-BE49-F238E27FC236}">
                        <a16:creationId xmlns:a16="http://schemas.microsoft.com/office/drawing/2014/main" id="{68F1E871-3F0D-7BB5-FF85-465731CF6DD7}"/>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49" name="Pijl: rechts 51">
                  <a:extLst>
                    <a:ext uri="{FF2B5EF4-FFF2-40B4-BE49-F238E27FC236}">
                      <a16:creationId xmlns:a16="http://schemas.microsoft.com/office/drawing/2014/main" id="{17041490-87FD-4037-C99D-C99B5A5FF8D8}"/>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79" name="INSTRUCTIE">
            <a:extLst>
              <a:ext uri="{FF2B5EF4-FFF2-40B4-BE49-F238E27FC236}">
                <a16:creationId xmlns:a16="http://schemas.microsoft.com/office/drawing/2014/main" id="{DF4245C2-6BE2-52FD-5F52-31F4398266CA}"/>
              </a:ext>
            </a:extLst>
          </p:cNvPr>
          <p:cNvGrpSpPr/>
          <p:nvPr userDrawn="1"/>
        </p:nvGrpSpPr>
        <p:grpSpPr>
          <a:xfrm>
            <a:off x="12377595" y="0"/>
            <a:ext cx="3693386" cy="5270646"/>
            <a:chOff x="-3786437" y="0"/>
            <a:chExt cx="3693386" cy="5270646"/>
          </a:xfrm>
        </p:grpSpPr>
        <p:sp>
          <p:nvSpPr>
            <p:cNvPr id="80" name="Rechthoek 82">
              <a:extLst>
                <a:ext uri="{FF2B5EF4-FFF2-40B4-BE49-F238E27FC236}">
                  <a16:creationId xmlns:a16="http://schemas.microsoft.com/office/drawing/2014/main" id="{44B3D2D0-A5E8-2116-2BB3-2C72BFE44682}"/>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81" name="Rechthoek 83">
              <a:extLst>
                <a:ext uri="{FF2B5EF4-FFF2-40B4-BE49-F238E27FC236}">
                  <a16:creationId xmlns:a16="http://schemas.microsoft.com/office/drawing/2014/main" id="{284CAE48-6E2B-B2E0-F64A-D22275BF820B}"/>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82" name="Ovaal 84">
              <a:extLst>
                <a:ext uri="{FF2B5EF4-FFF2-40B4-BE49-F238E27FC236}">
                  <a16:creationId xmlns:a16="http://schemas.microsoft.com/office/drawing/2014/main" id="{98E40F5C-16AA-795B-370B-012469EEB9C2}"/>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83" name="Rechthoek 85">
              <a:extLst>
                <a:ext uri="{FF2B5EF4-FFF2-40B4-BE49-F238E27FC236}">
                  <a16:creationId xmlns:a16="http://schemas.microsoft.com/office/drawing/2014/main" id="{B3842B09-44D9-C3AF-0780-349B51E9FAC4}"/>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84" name="Groep 86">
              <a:extLst>
                <a:ext uri="{FF2B5EF4-FFF2-40B4-BE49-F238E27FC236}">
                  <a16:creationId xmlns:a16="http://schemas.microsoft.com/office/drawing/2014/main" id="{AE6DA8E8-2EBE-3E56-78D3-3F160FF3A6C3}"/>
                </a:ext>
              </a:extLst>
            </p:cNvPr>
            <p:cNvGrpSpPr/>
            <p:nvPr userDrawn="1"/>
          </p:nvGrpSpPr>
          <p:grpSpPr>
            <a:xfrm>
              <a:off x="-3316179" y="1231351"/>
              <a:ext cx="294789" cy="318834"/>
              <a:chOff x="14466489" y="1001522"/>
              <a:chExt cx="290627" cy="314333"/>
            </a:xfrm>
          </p:grpSpPr>
          <p:sp>
            <p:nvSpPr>
              <p:cNvPr id="219" name="Rechthoek 115">
                <a:extLst>
                  <a:ext uri="{FF2B5EF4-FFF2-40B4-BE49-F238E27FC236}">
                    <a16:creationId xmlns:a16="http://schemas.microsoft.com/office/drawing/2014/main" id="{B7326A1B-0A27-203A-2FBB-1F9BACB40F23}"/>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20" name="Ovaal 116">
                <a:extLst>
                  <a:ext uri="{FF2B5EF4-FFF2-40B4-BE49-F238E27FC236}">
                    <a16:creationId xmlns:a16="http://schemas.microsoft.com/office/drawing/2014/main" id="{C3196D15-26C7-93CB-DBF6-A845927136D5}"/>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21" name="Vrije vorm: vorm 117">
                <a:extLst>
                  <a:ext uri="{FF2B5EF4-FFF2-40B4-BE49-F238E27FC236}">
                    <a16:creationId xmlns:a16="http://schemas.microsoft.com/office/drawing/2014/main" id="{FDEE5E1C-ED7E-E943-887C-4FFE43762F95}"/>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22" name="Rechthoek: afgeronde hoeken 118">
                <a:extLst>
                  <a:ext uri="{FF2B5EF4-FFF2-40B4-BE49-F238E27FC236}">
                    <a16:creationId xmlns:a16="http://schemas.microsoft.com/office/drawing/2014/main" id="{63CC4C22-3EE4-6ED2-6F18-1E225F7109E1}"/>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23" name="Rechte verbindingslijn 119">
                <a:extLst>
                  <a:ext uri="{FF2B5EF4-FFF2-40B4-BE49-F238E27FC236}">
                    <a16:creationId xmlns:a16="http://schemas.microsoft.com/office/drawing/2014/main" id="{B9EF5593-3D82-0A88-2424-F8A7A6B3B513}"/>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24" name="Rechte verbindingslijn 120">
                <a:extLst>
                  <a:ext uri="{FF2B5EF4-FFF2-40B4-BE49-F238E27FC236}">
                    <a16:creationId xmlns:a16="http://schemas.microsoft.com/office/drawing/2014/main" id="{1B12811D-A47C-42B3-046A-DE9981F9C4BF}"/>
                  </a:ext>
                </a:extLst>
              </p:cNvPr>
              <p:cNvCxnSpPr>
                <a:cxnSpLocks/>
                <a:stCxn id="222"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85" name="Ovaal 87">
              <a:extLst>
                <a:ext uri="{FF2B5EF4-FFF2-40B4-BE49-F238E27FC236}">
                  <a16:creationId xmlns:a16="http://schemas.microsoft.com/office/drawing/2014/main" id="{588FEB5A-CF58-3B45-5108-4AD7553B3D6A}"/>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92" name="Rechthoek 88">
              <a:extLst>
                <a:ext uri="{FF2B5EF4-FFF2-40B4-BE49-F238E27FC236}">
                  <a16:creationId xmlns:a16="http://schemas.microsoft.com/office/drawing/2014/main" id="{E12A25FF-9D26-19F0-46D5-7C05BB339264}"/>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93" name="Groep 89">
              <a:extLst>
                <a:ext uri="{FF2B5EF4-FFF2-40B4-BE49-F238E27FC236}">
                  <a16:creationId xmlns:a16="http://schemas.microsoft.com/office/drawing/2014/main" id="{24A57BC5-C382-D1C8-3ACB-F4A423F36815}"/>
                </a:ext>
              </a:extLst>
            </p:cNvPr>
            <p:cNvGrpSpPr/>
            <p:nvPr userDrawn="1"/>
          </p:nvGrpSpPr>
          <p:grpSpPr>
            <a:xfrm>
              <a:off x="-3311319" y="2164285"/>
              <a:ext cx="825500" cy="209550"/>
              <a:chOff x="13504624" y="2482850"/>
              <a:chExt cx="825500" cy="209550"/>
            </a:xfrm>
          </p:grpSpPr>
          <p:sp>
            <p:nvSpPr>
              <p:cNvPr id="216" name="Rechthoek 112">
                <a:extLst>
                  <a:ext uri="{FF2B5EF4-FFF2-40B4-BE49-F238E27FC236}">
                    <a16:creationId xmlns:a16="http://schemas.microsoft.com/office/drawing/2014/main" id="{D27CC359-7A2C-062E-46CF-F93E5EB7C8AD}"/>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17" name="Rechte verbindingslijn 113">
                <a:extLst>
                  <a:ext uri="{FF2B5EF4-FFF2-40B4-BE49-F238E27FC236}">
                    <a16:creationId xmlns:a16="http://schemas.microsoft.com/office/drawing/2014/main" id="{3E628029-80FA-052E-4E62-FA990CB82679}"/>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18" name="Gelijkbenige driehoek 114">
                <a:extLst>
                  <a:ext uri="{FF2B5EF4-FFF2-40B4-BE49-F238E27FC236}">
                    <a16:creationId xmlns:a16="http://schemas.microsoft.com/office/drawing/2014/main" id="{E2D46ED7-3786-2E78-D087-9E0DE4C89914}"/>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94" name="Ovaal 90">
              <a:extLst>
                <a:ext uri="{FF2B5EF4-FFF2-40B4-BE49-F238E27FC236}">
                  <a16:creationId xmlns:a16="http://schemas.microsoft.com/office/drawing/2014/main" id="{B8CA2DF0-D574-62EC-DB68-CAAA70907101}"/>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95" name="Rechthoek 91">
              <a:extLst>
                <a:ext uri="{FF2B5EF4-FFF2-40B4-BE49-F238E27FC236}">
                  <a16:creationId xmlns:a16="http://schemas.microsoft.com/office/drawing/2014/main" id="{C079F441-99BD-5094-DEC9-D3BADB52BE38}"/>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96" name="Groep 92">
              <a:extLst>
                <a:ext uri="{FF2B5EF4-FFF2-40B4-BE49-F238E27FC236}">
                  <a16:creationId xmlns:a16="http://schemas.microsoft.com/office/drawing/2014/main" id="{A3CEEBAD-A45E-F5A6-55CD-EF8137E210E9}"/>
                </a:ext>
              </a:extLst>
            </p:cNvPr>
            <p:cNvGrpSpPr/>
            <p:nvPr userDrawn="1"/>
          </p:nvGrpSpPr>
          <p:grpSpPr>
            <a:xfrm>
              <a:off x="-3408294" y="3643742"/>
              <a:ext cx="622283" cy="612920"/>
              <a:chOff x="12617641" y="3403239"/>
              <a:chExt cx="752963" cy="741634"/>
            </a:xfrm>
          </p:grpSpPr>
          <p:grpSp>
            <p:nvGrpSpPr>
              <p:cNvPr id="200" name="Groep 96">
                <a:extLst>
                  <a:ext uri="{FF2B5EF4-FFF2-40B4-BE49-F238E27FC236}">
                    <a16:creationId xmlns:a16="http://schemas.microsoft.com/office/drawing/2014/main" id="{D621A7C2-F39A-1FF7-2512-37411F016BA2}"/>
                  </a:ext>
                </a:extLst>
              </p:cNvPr>
              <p:cNvGrpSpPr/>
              <p:nvPr userDrawn="1"/>
            </p:nvGrpSpPr>
            <p:grpSpPr>
              <a:xfrm>
                <a:off x="12771530" y="3403239"/>
                <a:ext cx="467176" cy="448491"/>
                <a:chOff x="12782157" y="3403239"/>
                <a:chExt cx="467176" cy="448491"/>
              </a:xfrm>
            </p:grpSpPr>
            <p:grpSp>
              <p:nvGrpSpPr>
                <p:cNvPr id="203" name="Groep 99">
                  <a:extLst>
                    <a:ext uri="{FF2B5EF4-FFF2-40B4-BE49-F238E27FC236}">
                      <a16:creationId xmlns:a16="http://schemas.microsoft.com/office/drawing/2014/main" id="{7C72D60E-C7B0-5892-00DA-A5A0531C558A}"/>
                    </a:ext>
                  </a:extLst>
                </p:cNvPr>
                <p:cNvGrpSpPr/>
                <p:nvPr userDrawn="1"/>
              </p:nvGrpSpPr>
              <p:grpSpPr>
                <a:xfrm>
                  <a:off x="12782157" y="3403239"/>
                  <a:ext cx="412976" cy="396132"/>
                  <a:chOff x="13554906" y="3320109"/>
                  <a:chExt cx="443917" cy="425811"/>
                </a:xfrm>
              </p:grpSpPr>
              <p:grpSp>
                <p:nvGrpSpPr>
                  <p:cNvPr id="210" name="Groep 106">
                    <a:extLst>
                      <a:ext uri="{FF2B5EF4-FFF2-40B4-BE49-F238E27FC236}">
                        <a16:creationId xmlns:a16="http://schemas.microsoft.com/office/drawing/2014/main" id="{4B133238-2B12-3423-5AE1-7E7C93C9C8B0}"/>
                      </a:ext>
                    </a:extLst>
                  </p:cNvPr>
                  <p:cNvGrpSpPr/>
                  <p:nvPr userDrawn="1"/>
                </p:nvGrpSpPr>
                <p:grpSpPr>
                  <a:xfrm>
                    <a:off x="13554906" y="3320109"/>
                    <a:ext cx="443917" cy="425811"/>
                    <a:chOff x="12909684" y="1276143"/>
                    <a:chExt cx="443917" cy="425811"/>
                  </a:xfrm>
                </p:grpSpPr>
                <p:sp>
                  <p:nvSpPr>
                    <p:cNvPr id="213" name="Rechthoek 109">
                      <a:extLst>
                        <a:ext uri="{FF2B5EF4-FFF2-40B4-BE49-F238E27FC236}">
                          <a16:creationId xmlns:a16="http://schemas.microsoft.com/office/drawing/2014/main" id="{308A8166-01A6-F141-59D2-6D3497A6BB68}"/>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4" name="Rechthoek 110">
                      <a:extLst>
                        <a:ext uri="{FF2B5EF4-FFF2-40B4-BE49-F238E27FC236}">
                          <a16:creationId xmlns:a16="http://schemas.microsoft.com/office/drawing/2014/main" id="{6A7375B2-4203-D612-C510-26E0282CB19C}"/>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5" name="Ovaal 111">
                      <a:extLst>
                        <a:ext uri="{FF2B5EF4-FFF2-40B4-BE49-F238E27FC236}">
                          <a16:creationId xmlns:a16="http://schemas.microsoft.com/office/drawing/2014/main" id="{0F368126-056C-A73C-D4D3-A66AA62A431F}"/>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11" name="Afbeelding 107">
                    <a:extLst>
                      <a:ext uri="{FF2B5EF4-FFF2-40B4-BE49-F238E27FC236}">
                        <a16:creationId xmlns:a16="http://schemas.microsoft.com/office/drawing/2014/main" id="{F3DD7F50-454A-6894-F491-9C7AE2669A5C}"/>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12" name="Afbeelding 108">
                    <a:extLst>
                      <a:ext uri="{FF2B5EF4-FFF2-40B4-BE49-F238E27FC236}">
                        <a16:creationId xmlns:a16="http://schemas.microsoft.com/office/drawing/2014/main" id="{87825084-5313-1933-3A06-66C9C6DAC4E6}"/>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204" name="Groep 100">
                  <a:extLst>
                    <a:ext uri="{FF2B5EF4-FFF2-40B4-BE49-F238E27FC236}">
                      <a16:creationId xmlns:a16="http://schemas.microsoft.com/office/drawing/2014/main" id="{FAF15AB9-5DC4-C963-DDFC-D679029FF101}"/>
                    </a:ext>
                  </a:extLst>
                </p:cNvPr>
                <p:cNvGrpSpPr/>
                <p:nvPr userDrawn="1"/>
              </p:nvGrpSpPr>
              <p:grpSpPr>
                <a:xfrm>
                  <a:off x="13103513" y="3705268"/>
                  <a:ext cx="145820" cy="146462"/>
                  <a:chOff x="13096169" y="3602278"/>
                  <a:chExt cx="145820" cy="146462"/>
                </a:xfrm>
              </p:grpSpPr>
              <p:sp>
                <p:nvSpPr>
                  <p:cNvPr id="208" name="Rechthoek 104">
                    <a:extLst>
                      <a:ext uri="{FF2B5EF4-FFF2-40B4-BE49-F238E27FC236}">
                        <a16:creationId xmlns:a16="http://schemas.microsoft.com/office/drawing/2014/main" id="{70B6B562-DDFC-0BE1-F2C6-43F5B0956ED9}"/>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9" name="Rechthoek 105">
                    <a:extLst>
                      <a:ext uri="{FF2B5EF4-FFF2-40B4-BE49-F238E27FC236}">
                        <a16:creationId xmlns:a16="http://schemas.microsoft.com/office/drawing/2014/main" id="{68721FF6-0A90-2F1B-B6B4-FDD38B9B92E1}"/>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205" name="Groep 101">
                  <a:extLst>
                    <a:ext uri="{FF2B5EF4-FFF2-40B4-BE49-F238E27FC236}">
                      <a16:creationId xmlns:a16="http://schemas.microsoft.com/office/drawing/2014/main" id="{43326BC8-3323-0C36-5849-93DB7ABBB4E9}"/>
                    </a:ext>
                  </a:extLst>
                </p:cNvPr>
                <p:cNvGrpSpPr/>
                <p:nvPr userDrawn="1"/>
              </p:nvGrpSpPr>
              <p:grpSpPr>
                <a:xfrm rot="10800000">
                  <a:off x="13061402" y="3665637"/>
                  <a:ext cx="145820" cy="146462"/>
                  <a:chOff x="13096169" y="3602278"/>
                  <a:chExt cx="145820" cy="146462"/>
                </a:xfrm>
              </p:grpSpPr>
              <p:sp>
                <p:nvSpPr>
                  <p:cNvPr id="206" name="Rechthoek 102">
                    <a:extLst>
                      <a:ext uri="{FF2B5EF4-FFF2-40B4-BE49-F238E27FC236}">
                        <a16:creationId xmlns:a16="http://schemas.microsoft.com/office/drawing/2014/main" id="{72763D46-6644-7A68-4AA1-6DB40E2C7819}"/>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7" name="Rechthoek 103">
                    <a:extLst>
                      <a:ext uri="{FF2B5EF4-FFF2-40B4-BE49-F238E27FC236}">
                        <a16:creationId xmlns:a16="http://schemas.microsoft.com/office/drawing/2014/main" id="{EC8C98C9-860F-C172-31B2-B693243AEB6C}"/>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201" name="Rechthoek 97">
                <a:extLst>
                  <a:ext uri="{FF2B5EF4-FFF2-40B4-BE49-F238E27FC236}">
                    <a16:creationId xmlns:a16="http://schemas.microsoft.com/office/drawing/2014/main" id="{C2B64046-B538-7684-BA7C-FD1E2DECBCAC}"/>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202" name="Gelijkbenige driehoek 98">
                <a:extLst>
                  <a:ext uri="{FF2B5EF4-FFF2-40B4-BE49-F238E27FC236}">
                    <a16:creationId xmlns:a16="http://schemas.microsoft.com/office/drawing/2014/main" id="{8EF94E97-EDD0-43CE-D781-2867E2AA1781}"/>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7" name="ICOON_info">
              <a:extLst>
                <a:ext uri="{FF2B5EF4-FFF2-40B4-BE49-F238E27FC236}">
                  <a16:creationId xmlns:a16="http://schemas.microsoft.com/office/drawing/2014/main" id="{FFE4E074-D625-8CB2-5A2B-06BF9F83CD21}"/>
                </a:ext>
              </a:extLst>
            </p:cNvPr>
            <p:cNvGrpSpPr/>
            <p:nvPr userDrawn="1"/>
          </p:nvGrpSpPr>
          <p:grpSpPr>
            <a:xfrm>
              <a:off x="-376736" y="4271597"/>
              <a:ext cx="283685" cy="283685"/>
              <a:chOff x="-510741" y="5913713"/>
              <a:chExt cx="267555" cy="267555"/>
            </a:xfrm>
          </p:grpSpPr>
          <p:sp>
            <p:nvSpPr>
              <p:cNvPr id="198" name="Ovaal 94">
                <a:extLst>
                  <a:ext uri="{FF2B5EF4-FFF2-40B4-BE49-F238E27FC236}">
                    <a16:creationId xmlns:a16="http://schemas.microsoft.com/office/drawing/2014/main" id="{8702103D-5CBD-CCA7-1430-79AC3005F989}"/>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99" name="Graphic 163" descr="Informatie">
                <a:extLst>
                  <a:ext uri="{FF2B5EF4-FFF2-40B4-BE49-F238E27FC236}">
                    <a16:creationId xmlns:a16="http://schemas.microsoft.com/office/drawing/2014/main" id="{A086C492-1628-AA99-E2E7-AEEB482A1C0C}"/>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26" name="Footer Placeholder 6">
            <a:extLst>
              <a:ext uri="{FF2B5EF4-FFF2-40B4-BE49-F238E27FC236}">
                <a16:creationId xmlns:a16="http://schemas.microsoft.com/office/drawing/2014/main" id="{6883D260-093E-ADD8-17DB-5A9EDAA2A459}"/>
              </a:ext>
            </a:extLst>
          </p:cNvPr>
          <p:cNvSpPr>
            <a:spLocks noGrp="1"/>
          </p:cNvSpPr>
          <p:nvPr>
            <p:ph type="ftr" sz="quarter" idx="15"/>
          </p:nvPr>
        </p:nvSpPr>
        <p:spPr>
          <a:xfrm>
            <a:off x="489314" y="7209424"/>
            <a:ext cx="4114800" cy="151200"/>
          </a:xfrm>
        </p:spPr>
        <p:txBody>
          <a:bodyPr/>
          <a:lstStyle/>
          <a:p>
            <a:endParaRPr lang="nl-NL" dirty="0"/>
          </a:p>
        </p:txBody>
      </p:sp>
      <p:sp>
        <p:nvSpPr>
          <p:cNvPr id="127" name="Slide Number Placeholder 7">
            <a:extLst>
              <a:ext uri="{FF2B5EF4-FFF2-40B4-BE49-F238E27FC236}">
                <a16:creationId xmlns:a16="http://schemas.microsoft.com/office/drawing/2014/main" id="{6B60B8A1-CA68-040A-1D5C-84C3F567DDCD}"/>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
        <p:nvSpPr>
          <p:cNvPr id="7" name="Title 6">
            <a:extLst>
              <a:ext uri="{FF2B5EF4-FFF2-40B4-BE49-F238E27FC236}">
                <a16:creationId xmlns:a16="http://schemas.microsoft.com/office/drawing/2014/main" id="{26673199-EA6C-8972-2E3A-C0BCE0E95AE9}"/>
              </a:ext>
            </a:extLst>
          </p:cNvPr>
          <p:cNvSpPr>
            <a:spLocks noGrp="1"/>
          </p:cNvSpPr>
          <p:nvPr>
            <p:ph type="title"/>
          </p:nvPr>
        </p:nvSpPr>
        <p:spPr/>
        <p:txBody>
          <a:bodyPr/>
          <a:lstStyle/>
          <a:p>
            <a:endParaRPr lang="nl-NL" dirty="0"/>
          </a:p>
        </p:txBody>
      </p:sp>
    </p:spTree>
    <p:extLst>
      <p:ext uri="{BB962C8B-B14F-4D97-AF65-F5344CB8AC3E}">
        <p14:creationId xmlns:p14="http://schemas.microsoft.com/office/powerpoint/2010/main" val="41348496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 + Obje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310800" y="1764000"/>
            <a:ext cx="5364000" cy="4575600"/>
          </a:xfrm>
        </p:spPr>
        <p:txBody>
          <a:bodyPr anchor="ctr">
            <a:normAutofit/>
          </a:bodyPr>
          <a:lstStyle>
            <a:lvl1pPr marL="0" indent="0" algn="ctr">
              <a:buNone/>
              <a:defRPr sz="1600" i="1">
                <a:solidFill>
                  <a:schemeClr val="tx1"/>
                </a:solidFill>
                <a:latin typeface="+mj-lt"/>
                <a:ea typeface="Source Sans Pro" panose="020B0503030403020204" pitchFamily="34" charset="0"/>
              </a:defRPr>
            </a:lvl1pPr>
            <a:lvl2pPr>
              <a:defRPr>
                <a:latin typeface="+mj-lt"/>
                <a:ea typeface="Source Sans Pro" panose="020B0503030403020204" pitchFamily="34" charset="0"/>
              </a:defRPr>
            </a:lvl2pPr>
            <a:lvl3pPr>
              <a:defRPr>
                <a:latin typeface="+mj-lt"/>
                <a:ea typeface="Source Sans Pro" panose="020B0503030403020204" pitchFamily="34" charset="0"/>
              </a:defRPr>
            </a:lvl3pPr>
            <a:lvl4pPr>
              <a:defRPr>
                <a:solidFill>
                  <a:schemeClr val="accent1"/>
                </a:solidFill>
                <a:latin typeface="+mj-lt"/>
                <a:ea typeface="Source Sans Pro" panose="020B0503030403020204" pitchFamily="34" charset="0"/>
              </a:defRPr>
            </a:lvl4pPr>
            <a:lvl5pPr>
              <a:defRPr>
                <a:solidFill>
                  <a:schemeClr val="accent1"/>
                </a:solidFill>
                <a:latin typeface="+mj-lt"/>
                <a:ea typeface="Source Sans Pro" panose="020B0503030403020204" pitchFamily="34" charset="0"/>
              </a:defRPr>
            </a:lvl5pPr>
          </a:lstStyle>
          <a:p>
            <a:pPr marL="0" marR="0" lvl="0" indent="0" algn="ctr"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nl-NL" noProof="0"/>
              <a:t>Klik op onderstaand pictogram om een object in te voegen</a:t>
            </a:r>
            <a:endParaRPr lang="nl-NL"/>
          </a:p>
        </p:txBody>
      </p:sp>
      <p:sp>
        <p:nvSpPr>
          <p:cNvPr id="8" name="Tijdelijke aanduiding voor tekst 7">
            <a:extLst>
              <a:ext uri="{FF2B5EF4-FFF2-40B4-BE49-F238E27FC236}">
                <a16:creationId xmlns:a16="http://schemas.microsoft.com/office/drawing/2014/main" id="{BB9BC3EB-9B74-A431-63E2-B63498276452}"/>
              </a:ext>
            </a:extLst>
          </p:cNvPr>
          <p:cNvSpPr>
            <a:spLocks noGrp="1"/>
          </p:cNvSpPr>
          <p:nvPr>
            <p:ph type="body" sz="quarter" idx="13"/>
          </p:nvPr>
        </p:nvSpPr>
        <p:spPr>
          <a:xfrm>
            <a:off x="514350" y="1763999"/>
            <a:ext cx="5364163" cy="4575600"/>
          </a:xfrm>
        </p:spPr>
        <p:txBody>
          <a:bodyPr/>
          <a:lstStyle/>
          <a:p>
            <a:pPr lvl="0"/>
            <a:r>
              <a:rPr lang="nl-NL" dirty="0"/>
              <a:t>Klikken om de tekststijl van het model te bewerken</a:t>
            </a:r>
            <a:endParaRPr lang="nl-NL"/>
          </a:p>
          <a:p>
            <a:pPr lvl="1"/>
            <a:r>
              <a:rPr lang="nl-NL" dirty="0"/>
              <a:t>Tweede niveau</a:t>
            </a:r>
            <a:endParaRPr lang="nl-NL"/>
          </a:p>
          <a:p>
            <a:pPr lvl="2"/>
            <a:r>
              <a:rPr lang="nl-NL" dirty="0"/>
              <a:t>Derde niveau</a:t>
            </a:r>
            <a:endParaRPr lang="nl-NL"/>
          </a:p>
          <a:p>
            <a:pPr lvl="3"/>
            <a:r>
              <a:rPr lang="nl-NL" dirty="0"/>
              <a:t>Vierde niveau</a:t>
            </a:r>
            <a:endParaRPr lang="nl-NL"/>
          </a:p>
          <a:p>
            <a:pPr lvl="4"/>
            <a:r>
              <a:rPr lang="nl-NL" dirty="0"/>
              <a:t>Vijfde niveau</a:t>
            </a:r>
          </a:p>
        </p:txBody>
      </p:sp>
      <p:grpSp>
        <p:nvGrpSpPr>
          <p:cNvPr id="2" name="INSTRUCTIE">
            <a:extLst>
              <a:ext uri="{FF2B5EF4-FFF2-40B4-BE49-F238E27FC236}">
                <a16:creationId xmlns:a16="http://schemas.microsoft.com/office/drawing/2014/main" id="{25EC69B2-66AC-380D-6E51-68CB8D31D8A3}"/>
              </a:ext>
            </a:extLst>
          </p:cNvPr>
          <p:cNvGrpSpPr/>
          <p:nvPr userDrawn="1"/>
        </p:nvGrpSpPr>
        <p:grpSpPr>
          <a:xfrm>
            <a:off x="-3786437" y="0"/>
            <a:ext cx="3693386" cy="5359349"/>
            <a:chOff x="-3786437" y="0"/>
            <a:chExt cx="3693386" cy="5359349"/>
          </a:xfrm>
        </p:grpSpPr>
        <p:sp>
          <p:nvSpPr>
            <p:cNvPr id="4" name="Rechthoek 13">
              <a:extLst>
                <a:ext uri="{FF2B5EF4-FFF2-40B4-BE49-F238E27FC236}">
                  <a16:creationId xmlns:a16="http://schemas.microsoft.com/office/drawing/2014/main" id="{AC565ECD-DAA1-17CC-FE77-D73F459F9165}"/>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6" name="Ovaal 14">
              <a:extLst>
                <a:ext uri="{FF2B5EF4-FFF2-40B4-BE49-F238E27FC236}">
                  <a16:creationId xmlns:a16="http://schemas.microsoft.com/office/drawing/2014/main" id="{03F06579-BAAB-D410-8003-E0ACEBC04030}"/>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7" name="Rechthoek 15">
              <a:extLst>
                <a:ext uri="{FF2B5EF4-FFF2-40B4-BE49-F238E27FC236}">
                  <a16:creationId xmlns:a16="http://schemas.microsoft.com/office/drawing/2014/main" id="{6A8C6D6E-82D5-3B66-C031-2AF9C87ABFBC}"/>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9" name="Ovaal 16">
              <a:extLst>
                <a:ext uri="{FF2B5EF4-FFF2-40B4-BE49-F238E27FC236}">
                  <a16:creationId xmlns:a16="http://schemas.microsoft.com/office/drawing/2014/main" id="{6C800646-19AF-3D34-129A-3052E6BC418D}"/>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0" name="Rechthoek 17">
              <a:extLst>
                <a:ext uri="{FF2B5EF4-FFF2-40B4-BE49-F238E27FC236}">
                  <a16:creationId xmlns:a16="http://schemas.microsoft.com/office/drawing/2014/main" id="{8D493FBE-4E46-E706-EC63-44BE950C6490}"/>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1" name="Rechthoek 18">
              <a:extLst>
                <a:ext uri="{FF2B5EF4-FFF2-40B4-BE49-F238E27FC236}">
                  <a16:creationId xmlns:a16="http://schemas.microsoft.com/office/drawing/2014/main" id="{A189BD35-2952-D9E9-D9FD-ACAE6FBD991D}"/>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2" name="Ovaal 19">
              <a:extLst>
                <a:ext uri="{FF2B5EF4-FFF2-40B4-BE49-F238E27FC236}">
                  <a16:creationId xmlns:a16="http://schemas.microsoft.com/office/drawing/2014/main" id="{0E362328-01D9-F7CD-1D13-46F276F082DF}"/>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3" name="Rechthoek 20">
              <a:extLst>
                <a:ext uri="{FF2B5EF4-FFF2-40B4-BE49-F238E27FC236}">
                  <a16:creationId xmlns:a16="http://schemas.microsoft.com/office/drawing/2014/main" id="{F30AA226-72DB-0407-3007-281E3679E0E7}"/>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4" name="Ovaal 21">
              <a:extLst>
                <a:ext uri="{FF2B5EF4-FFF2-40B4-BE49-F238E27FC236}">
                  <a16:creationId xmlns:a16="http://schemas.microsoft.com/office/drawing/2014/main" id="{2A37F598-47EB-4E9E-B9CF-A232C1E85CF9}"/>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15" name="Rechthoek 22">
              <a:extLst>
                <a:ext uri="{FF2B5EF4-FFF2-40B4-BE49-F238E27FC236}">
                  <a16:creationId xmlns:a16="http://schemas.microsoft.com/office/drawing/2014/main" id="{F6626CF7-58DD-BB03-97C0-929F93AC4431}"/>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16" name="Ovaal 23">
              <a:extLst>
                <a:ext uri="{FF2B5EF4-FFF2-40B4-BE49-F238E27FC236}">
                  <a16:creationId xmlns:a16="http://schemas.microsoft.com/office/drawing/2014/main" id="{948387F3-B095-1A5F-4080-7240B39463E4}"/>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17" name="Rechthoek 24">
              <a:extLst>
                <a:ext uri="{FF2B5EF4-FFF2-40B4-BE49-F238E27FC236}">
                  <a16:creationId xmlns:a16="http://schemas.microsoft.com/office/drawing/2014/main" id="{56E02791-7859-4BC0-8331-4145B46E8A72}"/>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18" name="Ovaal 25">
              <a:extLst>
                <a:ext uri="{FF2B5EF4-FFF2-40B4-BE49-F238E27FC236}">
                  <a16:creationId xmlns:a16="http://schemas.microsoft.com/office/drawing/2014/main" id="{CA127BD4-FC7D-5F3F-03D6-DD3EF21F2422}"/>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19" name="Rechthoek 26">
              <a:extLst>
                <a:ext uri="{FF2B5EF4-FFF2-40B4-BE49-F238E27FC236}">
                  <a16:creationId xmlns:a16="http://schemas.microsoft.com/office/drawing/2014/main" id="{48A25060-AFDB-9D95-9D57-2CC1E2F5F3E9}"/>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0" name="Ovaal 27">
              <a:extLst>
                <a:ext uri="{FF2B5EF4-FFF2-40B4-BE49-F238E27FC236}">
                  <a16:creationId xmlns:a16="http://schemas.microsoft.com/office/drawing/2014/main" id="{C09D7625-3611-B630-BDD0-51C55EEF768C}"/>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1" name="Rechthoek 28">
              <a:extLst>
                <a:ext uri="{FF2B5EF4-FFF2-40B4-BE49-F238E27FC236}">
                  <a16:creationId xmlns:a16="http://schemas.microsoft.com/office/drawing/2014/main" id="{24931BFE-97DE-A173-8ECD-53044CC06ADB}"/>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2" name="Ovaal 29">
              <a:extLst>
                <a:ext uri="{FF2B5EF4-FFF2-40B4-BE49-F238E27FC236}">
                  <a16:creationId xmlns:a16="http://schemas.microsoft.com/office/drawing/2014/main" id="{157EC837-C711-CFF9-4E82-D3B69A6658B4}"/>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23" name="Rechthoek 30">
              <a:extLst>
                <a:ext uri="{FF2B5EF4-FFF2-40B4-BE49-F238E27FC236}">
                  <a16:creationId xmlns:a16="http://schemas.microsoft.com/office/drawing/2014/main" id="{0F17CACA-1554-8DA0-592A-7F5D87F100F1}"/>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4" name="Ovaal 31">
              <a:extLst>
                <a:ext uri="{FF2B5EF4-FFF2-40B4-BE49-F238E27FC236}">
                  <a16:creationId xmlns:a16="http://schemas.microsoft.com/office/drawing/2014/main" id="{613F4C5E-FCE4-8591-8438-2B724FB5C9C0}"/>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25" name="Rechthoek 32">
              <a:extLst>
                <a:ext uri="{FF2B5EF4-FFF2-40B4-BE49-F238E27FC236}">
                  <a16:creationId xmlns:a16="http://schemas.microsoft.com/office/drawing/2014/main" id="{AD1B1374-F766-0199-5EDE-407FA368ABE1}"/>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26" name="Rechthoek 33">
              <a:extLst>
                <a:ext uri="{FF2B5EF4-FFF2-40B4-BE49-F238E27FC236}">
                  <a16:creationId xmlns:a16="http://schemas.microsoft.com/office/drawing/2014/main" id="{F612DBEA-8F41-CD34-E6E8-AE0BBC16C6C9}"/>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27" name="ICOON_info">
              <a:extLst>
                <a:ext uri="{FF2B5EF4-FFF2-40B4-BE49-F238E27FC236}">
                  <a16:creationId xmlns:a16="http://schemas.microsoft.com/office/drawing/2014/main" id="{779CD1BA-C160-4744-FE18-7D35D0EF1338}"/>
                </a:ext>
              </a:extLst>
            </p:cNvPr>
            <p:cNvGrpSpPr/>
            <p:nvPr userDrawn="1"/>
          </p:nvGrpSpPr>
          <p:grpSpPr>
            <a:xfrm>
              <a:off x="-376736" y="4400186"/>
              <a:ext cx="283685" cy="283685"/>
              <a:chOff x="-510741" y="5913713"/>
              <a:chExt cx="267555" cy="267555"/>
            </a:xfrm>
          </p:grpSpPr>
          <p:sp>
            <p:nvSpPr>
              <p:cNvPr id="69" name="Ovaal 79">
                <a:extLst>
                  <a:ext uri="{FF2B5EF4-FFF2-40B4-BE49-F238E27FC236}">
                    <a16:creationId xmlns:a16="http://schemas.microsoft.com/office/drawing/2014/main" id="{E04FD7F4-5B52-912F-8198-BEED8A61F328}"/>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70" name="Graphic 163" descr="Informatie">
                <a:extLst>
                  <a:ext uri="{FF2B5EF4-FFF2-40B4-BE49-F238E27FC236}">
                    <a16:creationId xmlns:a16="http://schemas.microsoft.com/office/drawing/2014/main" id="{D437F8F7-3B5E-84D7-552A-0C0B59A908AD}"/>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28" name="VOORBEELD">
              <a:extLst>
                <a:ext uri="{FF2B5EF4-FFF2-40B4-BE49-F238E27FC236}">
                  <a16:creationId xmlns:a16="http://schemas.microsoft.com/office/drawing/2014/main" id="{635D6843-C9AD-B5F4-11D5-75C717BC4F31}"/>
                </a:ext>
              </a:extLst>
            </p:cNvPr>
            <p:cNvGrpSpPr/>
            <p:nvPr userDrawn="1"/>
          </p:nvGrpSpPr>
          <p:grpSpPr>
            <a:xfrm>
              <a:off x="-3605171" y="458674"/>
              <a:ext cx="3234311" cy="558875"/>
              <a:chOff x="-3605171" y="458674"/>
              <a:chExt cx="3234311" cy="558875"/>
            </a:xfrm>
          </p:grpSpPr>
          <p:sp>
            <p:nvSpPr>
              <p:cNvPr id="29" name="Rechthoek 39">
                <a:extLst>
                  <a:ext uri="{FF2B5EF4-FFF2-40B4-BE49-F238E27FC236}">
                    <a16:creationId xmlns:a16="http://schemas.microsoft.com/office/drawing/2014/main" id="{26BF6796-ECD7-88F9-446D-6FDF9015C050}"/>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30" name="Rechthoek 40">
                <a:extLst>
                  <a:ext uri="{FF2B5EF4-FFF2-40B4-BE49-F238E27FC236}">
                    <a16:creationId xmlns:a16="http://schemas.microsoft.com/office/drawing/2014/main" id="{091D04AB-4295-81E4-9421-9D6053E0FDBC}"/>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31" name="Groep 41">
                <a:extLst>
                  <a:ext uri="{FF2B5EF4-FFF2-40B4-BE49-F238E27FC236}">
                    <a16:creationId xmlns:a16="http://schemas.microsoft.com/office/drawing/2014/main" id="{9055B0BC-6DD0-2F7A-79F1-9BC6DF1B43B3}"/>
                  </a:ext>
                </a:extLst>
              </p:cNvPr>
              <p:cNvGrpSpPr/>
              <p:nvPr userDrawn="1"/>
            </p:nvGrpSpPr>
            <p:grpSpPr>
              <a:xfrm>
                <a:off x="-3386247" y="830871"/>
                <a:ext cx="139423" cy="109566"/>
                <a:chOff x="-2866744" y="827071"/>
                <a:chExt cx="168701" cy="132575"/>
              </a:xfrm>
            </p:grpSpPr>
            <p:grpSp>
              <p:nvGrpSpPr>
                <p:cNvPr id="62" name="Groep 72">
                  <a:extLst>
                    <a:ext uri="{FF2B5EF4-FFF2-40B4-BE49-F238E27FC236}">
                      <a16:creationId xmlns:a16="http://schemas.microsoft.com/office/drawing/2014/main" id="{8F686129-4F67-F0EB-DCE8-067557A7B2C2}"/>
                    </a:ext>
                  </a:extLst>
                </p:cNvPr>
                <p:cNvGrpSpPr/>
                <p:nvPr userDrawn="1"/>
              </p:nvGrpSpPr>
              <p:grpSpPr>
                <a:xfrm>
                  <a:off x="-2866744" y="827071"/>
                  <a:ext cx="168701" cy="132575"/>
                  <a:chOff x="-2866744" y="827071"/>
                  <a:chExt cx="168701" cy="132575"/>
                </a:xfrm>
              </p:grpSpPr>
              <p:cxnSp>
                <p:nvCxnSpPr>
                  <p:cNvPr id="64" name="Rechte verbindingslijn 74">
                    <a:extLst>
                      <a:ext uri="{FF2B5EF4-FFF2-40B4-BE49-F238E27FC236}">
                        <a16:creationId xmlns:a16="http://schemas.microsoft.com/office/drawing/2014/main" id="{AA7554BD-BEF2-EADE-5CA3-3C78C6FC4A51}"/>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5" name="Rechte verbindingslijn 75">
                    <a:extLst>
                      <a:ext uri="{FF2B5EF4-FFF2-40B4-BE49-F238E27FC236}">
                        <a16:creationId xmlns:a16="http://schemas.microsoft.com/office/drawing/2014/main" id="{76C4B7C0-0BF9-09E4-1EBD-D1AB775312BD}"/>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6" name="Rechte verbindingslijn 76">
                    <a:extLst>
                      <a:ext uri="{FF2B5EF4-FFF2-40B4-BE49-F238E27FC236}">
                        <a16:creationId xmlns:a16="http://schemas.microsoft.com/office/drawing/2014/main" id="{92F7B1C8-4413-0FB5-B406-48572F11339C}"/>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7" name="Rechte verbindingslijn 77">
                    <a:extLst>
                      <a:ext uri="{FF2B5EF4-FFF2-40B4-BE49-F238E27FC236}">
                        <a16:creationId xmlns:a16="http://schemas.microsoft.com/office/drawing/2014/main" id="{E5C04A9C-A819-194A-781E-6EB4BBDEFB91}"/>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8" name="Rechte verbindingslijn 78">
                    <a:extLst>
                      <a:ext uri="{FF2B5EF4-FFF2-40B4-BE49-F238E27FC236}">
                        <a16:creationId xmlns:a16="http://schemas.microsoft.com/office/drawing/2014/main" id="{7D2FF1BB-B65E-0263-FD92-6A9869B507B6}"/>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3" name="Pijl: rechts 73">
                  <a:extLst>
                    <a:ext uri="{FF2B5EF4-FFF2-40B4-BE49-F238E27FC236}">
                      <a16:creationId xmlns:a16="http://schemas.microsoft.com/office/drawing/2014/main" id="{482BD9ED-BAA5-FE45-811D-295CA43BF838}"/>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2" name="Groep 42">
                <a:extLst>
                  <a:ext uri="{FF2B5EF4-FFF2-40B4-BE49-F238E27FC236}">
                    <a16:creationId xmlns:a16="http://schemas.microsoft.com/office/drawing/2014/main" id="{35688C78-B52D-EC82-C38C-F7F2B2F8ABE4}"/>
                  </a:ext>
                </a:extLst>
              </p:cNvPr>
              <p:cNvGrpSpPr/>
              <p:nvPr userDrawn="1"/>
            </p:nvGrpSpPr>
            <p:grpSpPr>
              <a:xfrm>
                <a:off x="-3605171" y="830871"/>
                <a:ext cx="139423" cy="109566"/>
                <a:chOff x="-2866744" y="518074"/>
                <a:chExt cx="168701" cy="132575"/>
              </a:xfrm>
            </p:grpSpPr>
            <p:grpSp>
              <p:nvGrpSpPr>
                <p:cNvPr id="55" name="Groep 65">
                  <a:extLst>
                    <a:ext uri="{FF2B5EF4-FFF2-40B4-BE49-F238E27FC236}">
                      <a16:creationId xmlns:a16="http://schemas.microsoft.com/office/drawing/2014/main" id="{5E38C3A6-9D16-E099-301B-26ABD0B6D157}"/>
                    </a:ext>
                  </a:extLst>
                </p:cNvPr>
                <p:cNvGrpSpPr/>
                <p:nvPr userDrawn="1"/>
              </p:nvGrpSpPr>
              <p:grpSpPr>
                <a:xfrm>
                  <a:off x="-2866744" y="518074"/>
                  <a:ext cx="168701" cy="132575"/>
                  <a:chOff x="-2866744" y="518074"/>
                  <a:chExt cx="168701" cy="132575"/>
                </a:xfrm>
              </p:grpSpPr>
              <p:cxnSp>
                <p:nvCxnSpPr>
                  <p:cNvPr id="57" name="Rechte verbindingslijn 67">
                    <a:extLst>
                      <a:ext uri="{FF2B5EF4-FFF2-40B4-BE49-F238E27FC236}">
                        <a16:creationId xmlns:a16="http://schemas.microsoft.com/office/drawing/2014/main" id="{1E26F7C4-B030-C5BC-DDA6-97EF6E226D13}"/>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8" name="Rechte verbindingslijn 68">
                    <a:extLst>
                      <a:ext uri="{FF2B5EF4-FFF2-40B4-BE49-F238E27FC236}">
                        <a16:creationId xmlns:a16="http://schemas.microsoft.com/office/drawing/2014/main" id="{198802B8-7A75-1A16-D0A6-8C32E482E64F}"/>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9" name="Rechte verbindingslijn 69">
                    <a:extLst>
                      <a:ext uri="{FF2B5EF4-FFF2-40B4-BE49-F238E27FC236}">
                        <a16:creationId xmlns:a16="http://schemas.microsoft.com/office/drawing/2014/main" id="{A9D88D61-0A7E-D489-7615-B5D5F7B05792}"/>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60" name="Rechte verbindingslijn 70">
                    <a:extLst>
                      <a:ext uri="{FF2B5EF4-FFF2-40B4-BE49-F238E27FC236}">
                        <a16:creationId xmlns:a16="http://schemas.microsoft.com/office/drawing/2014/main" id="{65365C91-E80E-7384-0609-D853E3D8972E}"/>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1" name="Rechte verbindingslijn 71">
                    <a:extLst>
                      <a:ext uri="{FF2B5EF4-FFF2-40B4-BE49-F238E27FC236}">
                        <a16:creationId xmlns:a16="http://schemas.microsoft.com/office/drawing/2014/main" id="{F13C219D-FA71-3F72-6E54-B31DCDCDD008}"/>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6" name="Pijl: rechts 66">
                  <a:extLst>
                    <a:ext uri="{FF2B5EF4-FFF2-40B4-BE49-F238E27FC236}">
                      <a16:creationId xmlns:a16="http://schemas.microsoft.com/office/drawing/2014/main" id="{FA6C6740-2621-3C00-AD40-2A3AA2944AF7}"/>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33" name="Rechte verbindingslijn 43">
                <a:extLst>
                  <a:ext uri="{FF2B5EF4-FFF2-40B4-BE49-F238E27FC236}">
                    <a16:creationId xmlns:a16="http://schemas.microsoft.com/office/drawing/2014/main" id="{5807542F-66F2-DF7F-F7CD-D69534590EE4}"/>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34" name="Rechte verbindingslijn 44">
                <a:extLst>
                  <a:ext uri="{FF2B5EF4-FFF2-40B4-BE49-F238E27FC236}">
                    <a16:creationId xmlns:a16="http://schemas.microsoft.com/office/drawing/2014/main" id="{4BCF917E-608C-4126-E3C0-464AB1818062}"/>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35" name="Rechthoek 45">
                <a:extLst>
                  <a:ext uri="{FF2B5EF4-FFF2-40B4-BE49-F238E27FC236}">
                    <a16:creationId xmlns:a16="http://schemas.microsoft.com/office/drawing/2014/main" id="{D3413402-AE5E-024B-3F83-475A0E64C9FE}"/>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36" name="Rechthoek 46">
                <a:extLst>
                  <a:ext uri="{FF2B5EF4-FFF2-40B4-BE49-F238E27FC236}">
                    <a16:creationId xmlns:a16="http://schemas.microsoft.com/office/drawing/2014/main" id="{A18259DD-A3C7-AE09-BAFA-FE2475889B8B}"/>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37" name="Groep 47">
                <a:extLst>
                  <a:ext uri="{FF2B5EF4-FFF2-40B4-BE49-F238E27FC236}">
                    <a16:creationId xmlns:a16="http://schemas.microsoft.com/office/drawing/2014/main" id="{D2411BF1-561E-DDD4-FA32-C42FD55B9F96}"/>
                  </a:ext>
                </a:extLst>
              </p:cNvPr>
              <p:cNvGrpSpPr/>
              <p:nvPr userDrawn="1"/>
            </p:nvGrpSpPr>
            <p:grpSpPr>
              <a:xfrm>
                <a:off x="-2916763" y="769168"/>
                <a:ext cx="268738" cy="248381"/>
                <a:chOff x="-2916763" y="769168"/>
                <a:chExt cx="268738" cy="248381"/>
              </a:xfrm>
            </p:grpSpPr>
            <p:sp>
              <p:nvSpPr>
                <p:cNvPr id="47" name="Rechthoek 57">
                  <a:extLst>
                    <a:ext uri="{FF2B5EF4-FFF2-40B4-BE49-F238E27FC236}">
                      <a16:creationId xmlns:a16="http://schemas.microsoft.com/office/drawing/2014/main" id="{6BCF18EB-FEB5-92B1-3F15-1BCBC9E0D591}"/>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8" name="Groep 58">
                  <a:extLst>
                    <a:ext uri="{FF2B5EF4-FFF2-40B4-BE49-F238E27FC236}">
                      <a16:creationId xmlns:a16="http://schemas.microsoft.com/office/drawing/2014/main" id="{198876C1-B3B4-F84B-FC81-4F4763A4F8A9}"/>
                    </a:ext>
                  </a:extLst>
                </p:cNvPr>
                <p:cNvGrpSpPr/>
                <p:nvPr userDrawn="1"/>
              </p:nvGrpSpPr>
              <p:grpSpPr>
                <a:xfrm>
                  <a:off x="-2866744" y="827071"/>
                  <a:ext cx="168701" cy="132575"/>
                  <a:chOff x="-2866744" y="827071"/>
                  <a:chExt cx="168701" cy="132575"/>
                </a:xfrm>
              </p:grpSpPr>
              <p:cxnSp>
                <p:nvCxnSpPr>
                  <p:cNvPr id="50" name="Rechte verbindingslijn 60">
                    <a:extLst>
                      <a:ext uri="{FF2B5EF4-FFF2-40B4-BE49-F238E27FC236}">
                        <a16:creationId xmlns:a16="http://schemas.microsoft.com/office/drawing/2014/main" id="{8A68BD33-33A2-9B1F-48EC-96A71660C938}"/>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51" name="Rechte verbindingslijn 61">
                    <a:extLst>
                      <a:ext uri="{FF2B5EF4-FFF2-40B4-BE49-F238E27FC236}">
                        <a16:creationId xmlns:a16="http://schemas.microsoft.com/office/drawing/2014/main" id="{257E06C4-82C1-A86B-F3F0-064B9ED68350}"/>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52" name="Rechte verbindingslijn 62">
                    <a:extLst>
                      <a:ext uri="{FF2B5EF4-FFF2-40B4-BE49-F238E27FC236}">
                        <a16:creationId xmlns:a16="http://schemas.microsoft.com/office/drawing/2014/main" id="{9FAFF761-8E2A-2FF5-EC70-F77EB972D647}"/>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53" name="Rechte verbindingslijn 63">
                    <a:extLst>
                      <a:ext uri="{FF2B5EF4-FFF2-40B4-BE49-F238E27FC236}">
                        <a16:creationId xmlns:a16="http://schemas.microsoft.com/office/drawing/2014/main" id="{C32D9EC1-291F-3B69-E2DE-59EE8FE360C9}"/>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54" name="Rechte verbindingslijn 64">
                    <a:extLst>
                      <a:ext uri="{FF2B5EF4-FFF2-40B4-BE49-F238E27FC236}">
                        <a16:creationId xmlns:a16="http://schemas.microsoft.com/office/drawing/2014/main" id="{7C0ECEBC-C698-42DF-3B56-C5B27D69E9AC}"/>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49" name="Pijl: rechts 59">
                  <a:extLst>
                    <a:ext uri="{FF2B5EF4-FFF2-40B4-BE49-F238E27FC236}">
                      <a16:creationId xmlns:a16="http://schemas.microsoft.com/office/drawing/2014/main" id="{08DAE689-F56A-F25B-9F1D-4E13BCF63B6D}"/>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8" name="Groep 48">
                <a:extLst>
                  <a:ext uri="{FF2B5EF4-FFF2-40B4-BE49-F238E27FC236}">
                    <a16:creationId xmlns:a16="http://schemas.microsoft.com/office/drawing/2014/main" id="{F8A4A1A4-DB82-418B-1836-200971267020}"/>
                  </a:ext>
                </a:extLst>
              </p:cNvPr>
              <p:cNvGrpSpPr/>
              <p:nvPr userDrawn="1"/>
            </p:nvGrpSpPr>
            <p:grpSpPr>
              <a:xfrm>
                <a:off x="-2916763" y="460171"/>
                <a:ext cx="268738" cy="248381"/>
                <a:chOff x="-2916763" y="460171"/>
                <a:chExt cx="268738" cy="248381"/>
              </a:xfrm>
            </p:grpSpPr>
            <p:sp>
              <p:nvSpPr>
                <p:cNvPr id="39" name="Rechthoek 49">
                  <a:extLst>
                    <a:ext uri="{FF2B5EF4-FFF2-40B4-BE49-F238E27FC236}">
                      <a16:creationId xmlns:a16="http://schemas.microsoft.com/office/drawing/2014/main" id="{67DBAC45-5E2E-53FA-832E-D66F674FC69B}"/>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0" name="Groep 50">
                  <a:extLst>
                    <a:ext uri="{FF2B5EF4-FFF2-40B4-BE49-F238E27FC236}">
                      <a16:creationId xmlns:a16="http://schemas.microsoft.com/office/drawing/2014/main" id="{769F35E6-764A-2726-7BB2-CCEB4926DA76}"/>
                    </a:ext>
                  </a:extLst>
                </p:cNvPr>
                <p:cNvGrpSpPr/>
                <p:nvPr userDrawn="1"/>
              </p:nvGrpSpPr>
              <p:grpSpPr>
                <a:xfrm>
                  <a:off x="-2866744" y="518074"/>
                  <a:ext cx="168701" cy="132575"/>
                  <a:chOff x="-2866744" y="518074"/>
                  <a:chExt cx="168701" cy="132575"/>
                </a:xfrm>
              </p:grpSpPr>
              <p:cxnSp>
                <p:nvCxnSpPr>
                  <p:cNvPr id="42" name="Rechte verbindingslijn 52">
                    <a:extLst>
                      <a:ext uri="{FF2B5EF4-FFF2-40B4-BE49-F238E27FC236}">
                        <a16:creationId xmlns:a16="http://schemas.microsoft.com/office/drawing/2014/main" id="{F67253D8-5C67-2EA7-CB9F-DD3ECA0FC6EC}"/>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43" name="Rechte verbindingslijn 53">
                    <a:extLst>
                      <a:ext uri="{FF2B5EF4-FFF2-40B4-BE49-F238E27FC236}">
                        <a16:creationId xmlns:a16="http://schemas.microsoft.com/office/drawing/2014/main" id="{C1077406-0390-49BB-A526-FCC90B6EC5EA}"/>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44" name="Rechte verbindingslijn 54">
                    <a:extLst>
                      <a:ext uri="{FF2B5EF4-FFF2-40B4-BE49-F238E27FC236}">
                        <a16:creationId xmlns:a16="http://schemas.microsoft.com/office/drawing/2014/main" id="{D0907D72-F777-BA89-E309-224E1B971F66}"/>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45" name="Rechte verbindingslijn 55">
                    <a:extLst>
                      <a:ext uri="{FF2B5EF4-FFF2-40B4-BE49-F238E27FC236}">
                        <a16:creationId xmlns:a16="http://schemas.microsoft.com/office/drawing/2014/main" id="{BA5BC112-0BFB-A29B-852C-E5A3B41F959F}"/>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46" name="Rechte verbindingslijn 56">
                    <a:extLst>
                      <a:ext uri="{FF2B5EF4-FFF2-40B4-BE49-F238E27FC236}">
                        <a16:creationId xmlns:a16="http://schemas.microsoft.com/office/drawing/2014/main" id="{512ED6FD-264E-F10B-B1D6-FA3B63F96683}"/>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41" name="Pijl: rechts 51">
                  <a:extLst>
                    <a:ext uri="{FF2B5EF4-FFF2-40B4-BE49-F238E27FC236}">
                      <a16:creationId xmlns:a16="http://schemas.microsoft.com/office/drawing/2014/main" id="{0865A563-2AC0-9968-8B60-B8E7C3545B41}"/>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71" name="INSTRUCTIE">
            <a:extLst>
              <a:ext uri="{FF2B5EF4-FFF2-40B4-BE49-F238E27FC236}">
                <a16:creationId xmlns:a16="http://schemas.microsoft.com/office/drawing/2014/main" id="{55A9AB4A-34C0-7B73-C49A-15F80ECAF58B}"/>
              </a:ext>
            </a:extLst>
          </p:cNvPr>
          <p:cNvGrpSpPr/>
          <p:nvPr userDrawn="1"/>
        </p:nvGrpSpPr>
        <p:grpSpPr>
          <a:xfrm>
            <a:off x="12377595" y="0"/>
            <a:ext cx="3693386" cy="5270646"/>
            <a:chOff x="-3786437" y="0"/>
            <a:chExt cx="3693386" cy="5270646"/>
          </a:xfrm>
        </p:grpSpPr>
        <p:sp>
          <p:nvSpPr>
            <p:cNvPr id="72" name="Rechthoek 82">
              <a:extLst>
                <a:ext uri="{FF2B5EF4-FFF2-40B4-BE49-F238E27FC236}">
                  <a16:creationId xmlns:a16="http://schemas.microsoft.com/office/drawing/2014/main" id="{EFC786D6-1792-EF7A-D16D-02F4411DFBE9}"/>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73" name="Rechthoek 83">
              <a:extLst>
                <a:ext uri="{FF2B5EF4-FFF2-40B4-BE49-F238E27FC236}">
                  <a16:creationId xmlns:a16="http://schemas.microsoft.com/office/drawing/2014/main" id="{C0C038EC-ABB2-34F4-B88D-50597AA9FE71}"/>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16" name="Ovaal 84">
              <a:extLst>
                <a:ext uri="{FF2B5EF4-FFF2-40B4-BE49-F238E27FC236}">
                  <a16:creationId xmlns:a16="http://schemas.microsoft.com/office/drawing/2014/main" id="{98BD435A-DBA5-1BAB-7CDB-7262A38AAFDD}"/>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17" name="Rechthoek 85">
              <a:extLst>
                <a:ext uri="{FF2B5EF4-FFF2-40B4-BE49-F238E27FC236}">
                  <a16:creationId xmlns:a16="http://schemas.microsoft.com/office/drawing/2014/main" id="{B6778532-4EF9-6FFA-F2ED-F6E55D3AB85D}"/>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18" name="Groep 86">
              <a:extLst>
                <a:ext uri="{FF2B5EF4-FFF2-40B4-BE49-F238E27FC236}">
                  <a16:creationId xmlns:a16="http://schemas.microsoft.com/office/drawing/2014/main" id="{531BF68B-9B3F-3EDB-9FDE-8707237151BD}"/>
                </a:ext>
              </a:extLst>
            </p:cNvPr>
            <p:cNvGrpSpPr/>
            <p:nvPr userDrawn="1"/>
          </p:nvGrpSpPr>
          <p:grpSpPr>
            <a:xfrm>
              <a:off x="-3316179" y="1231351"/>
              <a:ext cx="294789" cy="318834"/>
              <a:chOff x="14466489" y="1001522"/>
              <a:chExt cx="290627" cy="314333"/>
            </a:xfrm>
          </p:grpSpPr>
          <p:sp>
            <p:nvSpPr>
              <p:cNvPr id="211" name="Rechthoek 115">
                <a:extLst>
                  <a:ext uri="{FF2B5EF4-FFF2-40B4-BE49-F238E27FC236}">
                    <a16:creationId xmlns:a16="http://schemas.microsoft.com/office/drawing/2014/main" id="{658D0B46-0560-8EDC-174D-304C1FB5067D}"/>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2" name="Ovaal 116">
                <a:extLst>
                  <a:ext uri="{FF2B5EF4-FFF2-40B4-BE49-F238E27FC236}">
                    <a16:creationId xmlns:a16="http://schemas.microsoft.com/office/drawing/2014/main" id="{7F5D835D-9817-B697-AEBF-5DBAA7406145}"/>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3" name="Vrije vorm: vorm 117">
                <a:extLst>
                  <a:ext uri="{FF2B5EF4-FFF2-40B4-BE49-F238E27FC236}">
                    <a16:creationId xmlns:a16="http://schemas.microsoft.com/office/drawing/2014/main" id="{5280CBFC-D760-6C70-F4EC-04D77F0C9C6D}"/>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4" name="Rechthoek: afgeronde hoeken 118">
                <a:extLst>
                  <a:ext uri="{FF2B5EF4-FFF2-40B4-BE49-F238E27FC236}">
                    <a16:creationId xmlns:a16="http://schemas.microsoft.com/office/drawing/2014/main" id="{60A7294C-D130-BD0B-2D4B-D44A55554521}"/>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5" name="Rechte verbindingslijn 119">
                <a:extLst>
                  <a:ext uri="{FF2B5EF4-FFF2-40B4-BE49-F238E27FC236}">
                    <a16:creationId xmlns:a16="http://schemas.microsoft.com/office/drawing/2014/main" id="{6BC61E2E-2B09-B83E-2F51-D6166C1889D5}"/>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6" name="Rechte verbindingslijn 120">
                <a:extLst>
                  <a:ext uri="{FF2B5EF4-FFF2-40B4-BE49-F238E27FC236}">
                    <a16:creationId xmlns:a16="http://schemas.microsoft.com/office/drawing/2014/main" id="{408CCCFA-30D9-2D0C-77A6-B00050878906}"/>
                  </a:ext>
                </a:extLst>
              </p:cNvPr>
              <p:cNvCxnSpPr>
                <a:cxnSpLocks/>
                <a:stCxn id="214"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19" name="Ovaal 87">
              <a:extLst>
                <a:ext uri="{FF2B5EF4-FFF2-40B4-BE49-F238E27FC236}">
                  <a16:creationId xmlns:a16="http://schemas.microsoft.com/office/drawing/2014/main" id="{8B012825-528B-633B-D49F-018620D1F438}"/>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20" name="Rechthoek 88">
              <a:extLst>
                <a:ext uri="{FF2B5EF4-FFF2-40B4-BE49-F238E27FC236}">
                  <a16:creationId xmlns:a16="http://schemas.microsoft.com/office/drawing/2014/main" id="{1A167009-364D-C67C-F543-403F89A48CFA}"/>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21" name="Groep 89">
              <a:extLst>
                <a:ext uri="{FF2B5EF4-FFF2-40B4-BE49-F238E27FC236}">
                  <a16:creationId xmlns:a16="http://schemas.microsoft.com/office/drawing/2014/main" id="{2FE683B3-766F-CF61-7D9C-81C45B35348E}"/>
                </a:ext>
              </a:extLst>
            </p:cNvPr>
            <p:cNvGrpSpPr/>
            <p:nvPr userDrawn="1"/>
          </p:nvGrpSpPr>
          <p:grpSpPr>
            <a:xfrm>
              <a:off x="-3311319" y="2164285"/>
              <a:ext cx="825500" cy="209550"/>
              <a:chOff x="13504624" y="2482850"/>
              <a:chExt cx="825500" cy="209550"/>
            </a:xfrm>
          </p:grpSpPr>
          <p:sp>
            <p:nvSpPr>
              <p:cNvPr id="208" name="Rechthoek 112">
                <a:extLst>
                  <a:ext uri="{FF2B5EF4-FFF2-40B4-BE49-F238E27FC236}">
                    <a16:creationId xmlns:a16="http://schemas.microsoft.com/office/drawing/2014/main" id="{2350E98F-40C1-BBF1-8789-B5A0A5D595BC}"/>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09" name="Rechte verbindingslijn 113">
                <a:extLst>
                  <a:ext uri="{FF2B5EF4-FFF2-40B4-BE49-F238E27FC236}">
                    <a16:creationId xmlns:a16="http://schemas.microsoft.com/office/drawing/2014/main" id="{6106E856-0BCC-A3DB-EE15-3EA7F5FCC38F}"/>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10" name="Gelijkbenige driehoek 114">
                <a:extLst>
                  <a:ext uri="{FF2B5EF4-FFF2-40B4-BE49-F238E27FC236}">
                    <a16:creationId xmlns:a16="http://schemas.microsoft.com/office/drawing/2014/main" id="{8E7963AD-D076-9468-E136-2FD5CBEA353D}"/>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22" name="Ovaal 90">
              <a:extLst>
                <a:ext uri="{FF2B5EF4-FFF2-40B4-BE49-F238E27FC236}">
                  <a16:creationId xmlns:a16="http://schemas.microsoft.com/office/drawing/2014/main" id="{787E8BEB-3432-F022-D53C-919D8D43AC50}"/>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3" name="Rechthoek 91">
              <a:extLst>
                <a:ext uri="{FF2B5EF4-FFF2-40B4-BE49-F238E27FC236}">
                  <a16:creationId xmlns:a16="http://schemas.microsoft.com/office/drawing/2014/main" id="{6D8C8607-02E6-0A47-555C-CF7CA7BEFD83}"/>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24" name="Groep 92">
              <a:extLst>
                <a:ext uri="{FF2B5EF4-FFF2-40B4-BE49-F238E27FC236}">
                  <a16:creationId xmlns:a16="http://schemas.microsoft.com/office/drawing/2014/main" id="{4819C37E-EE5D-4CA9-3052-90DE1ABD4385}"/>
                </a:ext>
              </a:extLst>
            </p:cNvPr>
            <p:cNvGrpSpPr/>
            <p:nvPr userDrawn="1"/>
          </p:nvGrpSpPr>
          <p:grpSpPr>
            <a:xfrm>
              <a:off x="-3408294" y="3643742"/>
              <a:ext cx="622283" cy="612920"/>
              <a:chOff x="12617641" y="3403239"/>
              <a:chExt cx="752963" cy="741634"/>
            </a:xfrm>
          </p:grpSpPr>
          <p:grpSp>
            <p:nvGrpSpPr>
              <p:cNvPr id="192" name="Groep 96">
                <a:extLst>
                  <a:ext uri="{FF2B5EF4-FFF2-40B4-BE49-F238E27FC236}">
                    <a16:creationId xmlns:a16="http://schemas.microsoft.com/office/drawing/2014/main" id="{C521CB6A-7A4C-BA02-E8FF-29521EE56532}"/>
                  </a:ext>
                </a:extLst>
              </p:cNvPr>
              <p:cNvGrpSpPr/>
              <p:nvPr userDrawn="1"/>
            </p:nvGrpSpPr>
            <p:grpSpPr>
              <a:xfrm>
                <a:off x="12771530" y="3403239"/>
                <a:ext cx="467176" cy="448491"/>
                <a:chOff x="12782157" y="3403239"/>
                <a:chExt cx="467176" cy="448491"/>
              </a:xfrm>
            </p:grpSpPr>
            <p:grpSp>
              <p:nvGrpSpPr>
                <p:cNvPr id="195" name="Groep 99">
                  <a:extLst>
                    <a:ext uri="{FF2B5EF4-FFF2-40B4-BE49-F238E27FC236}">
                      <a16:creationId xmlns:a16="http://schemas.microsoft.com/office/drawing/2014/main" id="{040C1F25-2BF0-3A0E-E7C3-12CDD9C1180F}"/>
                    </a:ext>
                  </a:extLst>
                </p:cNvPr>
                <p:cNvGrpSpPr/>
                <p:nvPr userDrawn="1"/>
              </p:nvGrpSpPr>
              <p:grpSpPr>
                <a:xfrm>
                  <a:off x="12782157" y="3403239"/>
                  <a:ext cx="412976" cy="396132"/>
                  <a:chOff x="13554906" y="3320109"/>
                  <a:chExt cx="443917" cy="425811"/>
                </a:xfrm>
              </p:grpSpPr>
              <p:grpSp>
                <p:nvGrpSpPr>
                  <p:cNvPr id="202" name="Groep 106">
                    <a:extLst>
                      <a:ext uri="{FF2B5EF4-FFF2-40B4-BE49-F238E27FC236}">
                        <a16:creationId xmlns:a16="http://schemas.microsoft.com/office/drawing/2014/main" id="{9D993BC9-9721-BFD0-67CF-4871C73B20CC}"/>
                      </a:ext>
                    </a:extLst>
                  </p:cNvPr>
                  <p:cNvGrpSpPr/>
                  <p:nvPr userDrawn="1"/>
                </p:nvGrpSpPr>
                <p:grpSpPr>
                  <a:xfrm>
                    <a:off x="13554906" y="3320109"/>
                    <a:ext cx="443917" cy="425811"/>
                    <a:chOff x="12909684" y="1276143"/>
                    <a:chExt cx="443917" cy="425811"/>
                  </a:xfrm>
                </p:grpSpPr>
                <p:sp>
                  <p:nvSpPr>
                    <p:cNvPr id="205" name="Rechthoek 109">
                      <a:extLst>
                        <a:ext uri="{FF2B5EF4-FFF2-40B4-BE49-F238E27FC236}">
                          <a16:creationId xmlns:a16="http://schemas.microsoft.com/office/drawing/2014/main" id="{3A6895BC-F02C-F434-4CC8-3CEE42C3D0F9}"/>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6" name="Rechthoek 110">
                      <a:extLst>
                        <a:ext uri="{FF2B5EF4-FFF2-40B4-BE49-F238E27FC236}">
                          <a16:creationId xmlns:a16="http://schemas.microsoft.com/office/drawing/2014/main" id="{A5E5BB9E-7B1F-3021-AA25-741CD49391CA}"/>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7" name="Ovaal 111">
                      <a:extLst>
                        <a:ext uri="{FF2B5EF4-FFF2-40B4-BE49-F238E27FC236}">
                          <a16:creationId xmlns:a16="http://schemas.microsoft.com/office/drawing/2014/main" id="{618A32D8-CFC4-5157-A0F1-90114D794759}"/>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3" name="Afbeelding 107">
                    <a:extLst>
                      <a:ext uri="{FF2B5EF4-FFF2-40B4-BE49-F238E27FC236}">
                        <a16:creationId xmlns:a16="http://schemas.microsoft.com/office/drawing/2014/main" id="{2A3E9AE5-F7F4-3829-D309-3B72F6FD926E}"/>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4" name="Afbeelding 108">
                    <a:extLst>
                      <a:ext uri="{FF2B5EF4-FFF2-40B4-BE49-F238E27FC236}">
                        <a16:creationId xmlns:a16="http://schemas.microsoft.com/office/drawing/2014/main" id="{050FC0F9-98D6-CE4A-234C-69BB50CF0D85}"/>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6" name="Groep 100">
                  <a:extLst>
                    <a:ext uri="{FF2B5EF4-FFF2-40B4-BE49-F238E27FC236}">
                      <a16:creationId xmlns:a16="http://schemas.microsoft.com/office/drawing/2014/main" id="{BC956B51-6A1A-BB6D-1556-4780A2B18E61}"/>
                    </a:ext>
                  </a:extLst>
                </p:cNvPr>
                <p:cNvGrpSpPr/>
                <p:nvPr userDrawn="1"/>
              </p:nvGrpSpPr>
              <p:grpSpPr>
                <a:xfrm>
                  <a:off x="13103513" y="3705268"/>
                  <a:ext cx="145820" cy="146462"/>
                  <a:chOff x="13096169" y="3602278"/>
                  <a:chExt cx="145820" cy="146462"/>
                </a:xfrm>
              </p:grpSpPr>
              <p:sp>
                <p:nvSpPr>
                  <p:cNvPr id="200" name="Rechthoek 104">
                    <a:extLst>
                      <a:ext uri="{FF2B5EF4-FFF2-40B4-BE49-F238E27FC236}">
                        <a16:creationId xmlns:a16="http://schemas.microsoft.com/office/drawing/2014/main" id="{7FBA0727-35FF-306E-4CD9-C16190FCA5C6}"/>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1" name="Rechthoek 105">
                    <a:extLst>
                      <a:ext uri="{FF2B5EF4-FFF2-40B4-BE49-F238E27FC236}">
                        <a16:creationId xmlns:a16="http://schemas.microsoft.com/office/drawing/2014/main" id="{9AB065F0-35E7-81C7-53B1-021C3C480525}"/>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7" name="Groep 101">
                  <a:extLst>
                    <a:ext uri="{FF2B5EF4-FFF2-40B4-BE49-F238E27FC236}">
                      <a16:creationId xmlns:a16="http://schemas.microsoft.com/office/drawing/2014/main" id="{166EEF2C-6722-00CA-3FF1-85B0099FE75C}"/>
                    </a:ext>
                  </a:extLst>
                </p:cNvPr>
                <p:cNvGrpSpPr/>
                <p:nvPr userDrawn="1"/>
              </p:nvGrpSpPr>
              <p:grpSpPr>
                <a:xfrm rot="10800000">
                  <a:off x="13061402" y="3665637"/>
                  <a:ext cx="145820" cy="146462"/>
                  <a:chOff x="13096169" y="3602278"/>
                  <a:chExt cx="145820" cy="146462"/>
                </a:xfrm>
              </p:grpSpPr>
              <p:sp>
                <p:nvSpPr>
                  <p:cNvPr id="198" name="Rechthoek 102">
                    <a:extLst>
                      <a:ext uri="{FF2B5EF4-FFF2-40B4-BE49-F238E27FC236}">
                        <a16:creationId xmlns:a16="http://schemas.microsoft.com/office/drawing/2014/main" id="{FB651475-FDAA-E29E-A9EB-367242B1C67A}"/>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99" name="Rechthoek 103">
                    <a:extLst>
                      <a:ext uri="{FF2B5EF4-FFF2-40B4-BE49-F238E27FC236}">
                        <a16:creationId xmlns:a16="http://schemas.microsoft.com/office/drawing/2014/main" id="{63E28773-848C-7B91-5304-717103890DA0}"/>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3" name="Rechthoek 97">
                <a:extLst>
                  <a:ext uri="{FF2B5EF4-FFF2-40B4-BE49-F238E27FC236}">
                    <a16:creationId xmlns:a16="http://schemas.microsoft.com/office/drawing/2014/main" id="{A42F006B-69E2-08E4-3525-3C419B486660}"/>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4" name="Gelijkbenige driehoek 98">
                <a:extLst>
                  <a:ext uri="{FF2B5EF4-FFF2-40B4-BE49-F238E27FC236}">
                    <a16:creationId xmlns:a16="http://schemas.microsoft.com/office/drawing/2014/main" id="{BD4D00F9-412D-7503-97BD-99D59318C1DB}"/>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25" name="ICOON_info">
              <a:extLst>
                <a:ext uri="{FF2B5EF4-FFF2-40B4-BE49-F238E27FC236}">
                  <a16:creationId xmlns:a16="http://schemas.microsoft.com/office/drawing/2014/main" id="{CDCC20C0-385C-90F4-D2FF-D6285513AFE2}"/>
                </a:ext>
              </a:extLst>
            </p:cNvPr>
            <p:cNvGrpSpPr/>
            <p:nvPr userDrawn="1"/>
          </p:nvGrpSpPr>
          <p:grpSpPr>
            <a:xfrm>
              <a:off x="-376736" y="4271597"/>
              <a:ext cx="283685" cy="283685"/>
              <a:chOff x="-510741" y="5913713"/>
              <a:chExt cx="267555" cy="267555"/>
            </a:xfrm>
          </p:grpSpPr>
          <p:sp>
            <p:nvSpPr>
              <p:cNvPr id="126" name="Ovaal 94">
                <a:extLst>
                  <a:ext uri="{FF2B5EF4-FFF2-40B4-BE49-F238E27FC236}">
                    <a16:creationId xmlns:a16="http://schemas.microsoft.com/office/drawing/2014/main" id="{409A7501-BD89-7133-3ACC-CBDE6048C4A9}"/>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27" name="Graphic 163" descr="Informatie">
                <a:extLst>
                  <a:ext uri="{FF2B5EF4-FFF2-40B4-BE49-F238E27FC236}">
                    <a16:creationId xmlns:a16="http://schemas.microsoft.com/office/drawing/2014/main" id="{5ACA6A52-1A1E-DC3B-E88A-45DFD970D397}"/>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14" name="Footer Placeholder 6">
            <a:extLst>
              <a:ext uri="{FF2B5EF4-FFF2-40B4-BE49-F238E27FC236}">
                <a16:creationId xmlns:a16="http://schemas.microsoft.com/office/drawing/2014/main" id="{9922344A-53B2-7E66-5158-36A9AAD37EC5}"/>
              </a:ext>
            </a:extLst>
          </p:cNvPr>
          <p:cNvSpPr>
            <a:spLocks noGrp="1"/>
          </p:cNvSpPr>
          <p:nvPr>
            <p:ph type="ftr" sz="quarter" idx="15"/>
          </p:nvPr>
        </p:nvSpPr>
        <p:spPr>
          <a:xfrm>
            <a:off x="489314" y="7209424"/>
            <a:ext cx="4114800" cy="151200"/>
          </a:xfrm>
        </p:spPr>
        <p:txBody>
          <a:bodyPr/>
          <a:lstStyle/>
          <a:p>
            <a:endParaRPr lang="nl-NL" dirty="0"/>
          </a:p>
        </p:txBody>
      </p:sp>
      <p:sp>
        <p:nvSpPr>
          <p:cNvPr id="115" name="Slide Number Placeholder 7">
            <a:extLst>
              <a:ext uri="{FF2B5EF4-FFF2-40B4-BE49-F238E27FC236}">
                <a16:creationId xmlns:a16="http://schemas.microsoft.com/office/drawing/2014/main" id="{E91AD8F5-378B-CBF6-4924-40410A4D8291}"/>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
        <p:nvSpPr>
          <p:cNvPr id="5" name="Title 4">
            <a:extLst>
              <a:ext uri="{FF2B5EF4-FFF2-40B4-BE49-F238E27FC236}">
                <a16:creationId xmlns:a16="http://schemas.microsoft.com/office/drawing/2014/main" id="{37A461D5-FBCB-5A24-85B2-15431C8D581E}"/>
              </a:ext>
            </a:extLst>
          </p:cNvPr>
          <p:cNvSpPr>
            <a:spLocks noGrp="1"/>
          </p:cNvSpPr>
          <p:nvPr>
            <p:ph type="title"/>
          </p:nvPr>
        </p:nvSpPr>
        <p:spPr>
          <a:xfrm>
            <a:off x="489314" y="709200"/>
            <a:ext cx="11185486" cy="885600"/>
          </a:xfrm>
        </p:spPr>
        <p:txBody>
          <a:bodyPr/>
          <a:lstStyle/>
          <a:p>
            <a:endParaRPr lang="nl-NL" dirty="0"/>
          </a:p>
        </p:txBody>
      </p:sp>
    </p:spTree>
    <p:extLst>
      <p:ext uri="{BB962C8B-B14F-4D97-AF65-F5344CB8AC3E}">
        <p14:creationId xmlns:p14="http://schemas.microsoft.com/office/powerpoint/2010/main" val="577057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je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89600" y="1760400"/>
            <a:ext cx="11184913" cy="4557600"/>
          </a:xfrm>
        </p:spPr>
        <p:txBody>
          <a:bodyPr anchor="ctr">
            <a:normAutofit/>
          </a:bodyPr>
          <a:lstStyle>
            <a:lvl1pPr marL="0" indent="0" algn="ctr">
              <a:buNone/>
              <a:defRPr sz="1600" i="1">
                <a:solidFill>
                  <a:schemeClr val="tx1"/>
                </a:solidFill>
                <a:latin typeface="+mj-lt"/>
                <a:ea typeface="Source Sans Pro" panose="020B0503030403020204" pitchFamily="34" charset="0"/>
              </a:defRPr>
            </a:lvl1pPr>
            <a:lvl2pPr>
              <a:defRPr>
                <a:latin typeface="+mj-lt"/>
                <a:ea typeface="Source Sans Pro" panose="020B0503030403020204" pitchFamily="34" charset="0"/>
              </a:defRPr>
            </a:lvl2pPr>
            <a:lvl3pPr>
              <a:defRPr>
                <a:latin typeface="+mj-lt"/>
                <a:ea typeface="Source Sans Pro" panose="020B0503030403020204" pitchFamily="34" charset="0"/>
              </a:defRPr>
            </a:lvl3pPr>
            <a:lvl4pPr>
              <a:defRPr>
                <a:solidFill>
                  <a:schemeClr val="accent1"/>
                </a:solidFill>
                <a:latin typeface="+mj-lt"/>
                <a:ea typeface="Source Sans Pro" panose="020B0503030403020204" pitchFamily="34" charset="0"/>
              </a:defRPr>
            </a:lvl4pPr>
            <a:lvl5pPr>
              <a:defRPr>
                <a:solidFill>
                  <a:schemeClr val="accent1"/>
                </a:solidFill>
                <a:latin typeface="+mj-lt"/>
                <a:ea typeface="Source Sans Pro" panose="020B0503030403020204" pitchFamily="34" charset="0"/>
              </a:defRPr>
            </a:lvl5pPr>
          </a:lstStyle>
          <a:p>
            <a:pPr marL="0" marR="0" lvl="0" indent="0" algn="ctr"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nl-NL" noProof="0" dirty="0"/>
              <a:t>Klik op onderstaand pictogram om een object in te voegen</a:t>
            </a:r>
            <a:endParaRPr lang="nl-NL"/>
          </a:p>
        </p:txBody>
      </p:sp>
      <p:grpSp>
        <p:nvGrpSpPr>
          <p:cNvPr id="2" name="INSTRUCTIE">
            <a:extLst>
              <a:ext uri="{FF2B5EF4-FFF2-40B4-BE49-F238E27FC236}">
                <a16:creationId xmlns:a16="http://schemas.microsoft.com/office/drawing/2014/main" id="{0DB300A9-5E61-BB93-E333-08A227F1326F}"/>
              </a:ext>
            </a:extLst>
          </p:cNvPr>
          <p:cNvGrpSpPr/>
          <p:nvPr userDrawn="1"/>
        </p:nvGrpSpPr>
        <p:grpSpPr>
          <a:xfrm>
            <a:off x="-3786437" y="0"/>
            <a:ext cx="3693386" cy="5359349"/>
            <a:chOff x="-3786437" y="0"/>
            <a:chExt cx="3693386" cy="5359349"/>
          </a:xfrm>
        </p:grpSpPr>
        <p:sp>
          <p:nvSpPr>
            <p:cNvPr id="4" name="Rechthoek 13">
              <a:extLst>
                <a:ext uri="{FF2B5EF4-FFF2-40B4-BE49-F238E27FC236}">
                  <a16:creationId xmlns:a16="http://schemas.microsoft.com/office/drawing/2014/main" id="{8D8CDE4D-05C6-8CDE-7919-B0ED56196F15}"/>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6" name="Ovaal 14">
              <a:extLst>
                <a:ext uri="{FF2B5EF4-FFF2-40B4-BE49-F238E27FC236}">
                  <a16:creationId xmlns:a16="http://schemas.microsoft.com/office/drawing/2014/main" id="{853E48B2-52BF-A393-1A80-ADCB3F7903EF}"/>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7" name="Rechthoek 15">
              <a:extLst>
                <a:ext uri="{FF2B5EF4-FFF2-40B4-BE49-F238E27FC236}">
                  <a16:creationId xmlns:a16="http://schemas.microsoft.com/office/drawing/2014/main" id="{FA96DD4C-9780-8559-E9DC-F90848491941}"/>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8" name="Ovaal 16">
              <a:extLst>
                <a:ext uri="{FF2B5EF4-FFF2-40B4-BE49-F238E27FC236}">
                  <a16:creationId xmlns:a16="http://schemas.microsoft.com/office/drawing/2014/main" id="{AB972A96-89DC-0781-44BF-CB0709A0C04A}"/>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9" name="Rechthoek 17">
              <a:extLst>
                <a:ext uri="{FF2B5EF4-FFF2-40B4-BE49-F238E27FC236}">
                  <a16:creationId xmlns:a16="http://schemas.microsoft.com/office/drawing/2014/main" id="{BBF447A5-ADDC-838D-407E-D62200345B1E}"/>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0" name="Rechthoek 18">
              <a:extLst>
                <a:ext uri="{FF2B5EF4-FFF2-40B4-BE49-F238E27FC236}">
                  <a16:creationId xmlns:a16="http://schemas.microsoft.com/office/drawing/2014/main" id="{C492E622-AAC2-5DCF-7D2E-98B091F35340}"/>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1" name="Ovaal 19">
              <a:extLst>
                <a:ext uri="{FF2B5EF4-FFF2-40B4-BE49-F238E27FC236}">
                  <a16:creationId xmlns:a16="http://schemas.microsoft.com/office/drawing/2014/main" id="{B4639BCC-60F9-DC8C-568A-E26216611831}"/>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 name="Rechthoek 20">
              <a:extLst>
                <a:ext uri="{FF2B5EF4-FFF2-40B4-BE49-F238E27FC236}">
                  <a16:creationId xmlns:a16="http://schemas.microsoft.com/office/drawing/2014/main" id="{3DC3C0E7-76AD-F191-5AD1-CAAB23E3EEAD}"/>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3" name="Ovaal 21">
              <a:extLst>
                <a:ext uri="{FF2B5EF4-FFF2-40B4-BE49-F238E27FC236}">
                  <a16:creationId xmlns:a16="http://schemas.microsoft.com/office/drawing/2014/main" id="{5FE842C6-1020-C810-B417-C0D6AA666451}"/>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14" name="Rechthoek 22">
              <a:extLst>
                <a:ext uri="{FF2B5EF4-FFF2-40B4-BE49-F238E27FC236}">
                  <a16:creationId xmlns:a16="http://schemas.microsoft.com/office/drawing/2014/main" id="{5640B1FA-B5B7-5C5D-34FD-AD674D703B41}"/>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15" name="Ovaal 23">
              <a:extLst>
                <a:ext uri="{FF2B5EF4-FFF2-40B4-BE49-F238E27FC236}">
                  <a16:creationId xmlns:a16="http://schemas.microsoft.com/office/drawing/2014/main" id="{F0348164-9A85-20F5-3701-6DEC839A22F1}"/>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16" name="Rechthoek 24">
              <a:extLst>
                <a:ext uri="{FF2B5EF4-FFF2-40B4-BE49-F238E27FC236}">
                  <a16:creationId xmlns:a16="http://schemas.microsoft.com/office/drawing/2014/main" id="{2350AB17-8DAF-68D4-99AA-9A8B9AC841A1}"/>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17" name="Ovaal 25">
              <a:extLst>
                <a:ext uri="{FF2B5EF4-FFF2-40B4-BE49-F238E27FC236}">
                  <a16:creationId xmlns:a16="http://schemas.microsoft.com/office/drawing/2014/main" id="{71AD58AC-4F1B-0A6E-CB22-0E46D7C8D0FB}"/>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18" name="Rechthoek 26">
              <a:extLst>
                <a:ext uri="{FF2B5EF4-FFF2-40B4-BE49-F238E27FC236}">
                  <a16:creationId xmlns:a16="http://schemas.microsoft.com/office/drawing/2014/main" id="{CE3DE530-BE0E-698D-5309-E9810234570D}"/>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19" name="Ovaal 27">
              <a:extLst>
                <a:ext uri="{FF2B5EF4-FFF2-40B4-BE49-F238E27FC236}">
                  <a16:creationId xmlns:a16="http://schemas.microsoft.com/office/drawing/2014/main" id="{39053436-96DD-6AF0-7EA8-9755EFB14C37}"/>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0" name="Rechthoek 28">
              <a:extLst>
                <a:ext uri="{FF2B5EF4-FFF2-40B4-BE49-F238E27FC236}">
                  <a16:creationId xmlns:a16="http://schemas.microsoft.com/office/drawing/2014/main" id="{4751A96F-87CD-D2EC-5EF0-0BD1C23FD76E}"/>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1" name="Ovaal 29">
              <a:extLst>
                <a:ext uri="{FF2B5EF4-FFF2-40B4-BE49-F238E27FC236}">
                  <a16:creationId xmlns:a16="http://schemas.microsoft.com/office/drawing/2014/main" id="{41B0D975-27F4-E1ED-B61C-196769467D37}"/>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22" name="Rechthoek 30">
              <a:extLst>
                <a:ext uri="{FF2B5EF4-FFF2-40B4-BE49-F238E27FC236}">
                  <a16:creationId xmlns:a16="http://schemas.microsoft.com/office/drawing/2014/main" id="{02AD2716-4E39-0E1C-B217-BAF0C520614A}"/>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3" name="Ovaal 31">
              <a:extLst>
                <a:ext uri="{FF2B5EF4-FFF2-40B4-BE49-F238E27FC236}">
                  <a16:creationId xmlns:a16="http://schemas.microsoft.com/office/drawing/2014/main" id="{E8837ACF-780B-7C4A-21D8-C1BC26AB2D40}"/>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24" name="Rechthoek 32">
              <a:extLst>
                <a:ext uri="{FF2B5EF4-FFF2-40B4-BE49-F238E27FC236}">
                  <a16:creationId xmlns:a16="http://schemas.microsoft.com/office/drawing/2014/main" id="{F9A6E8B2-0B99-042F-BD9B-A8F27CB5AB3C}"/>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25" name="Rechthoek 33">
              <a:extLst>
                <a:ext uri="{FF2B5EF4-FFF2-40B4-BE49-F238E27FC236}">
                  <a16:creationId xmlns:a16="http://schemas.microsoft.com/office/drawing/2014/main" id="{1CCA00D1-D012-E8A5-A0B4-90FA43264E2C}"/>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26" name="ICOON_info">
              <a:extLst>
                <a:ext uri="{FF2B5EF4-FFF2-40B4-BE49-F238E27FC236}">
                  <a16:creationId xmlns:a16="http://schemas.microsoft.com/office/drawing/2014/main" id="{C48BBA8E-A2BC-D5B2-B85D-31ADF909F11B}"/>
                </a:ext>
              </a:extLst>
            </p:cNvPr>
            <p:cNvGrpSpPr/>
            <p:nvPr userDrawn="1"/>
          </p:nvGrpSpPr>
          <p:grpSpPr>
            <a:xfrm>
              <a:off x="-376736" y="4400186"/>
              <a:ext cx="283685" cy="283685"/>
              <a:chOff x="-510741" y="5913713"/>
              <a:chExt cx="267555" cy="267555"/>
            </a:xfrm>
          </p:grpSpPr>
          <p:sp>
            <p:nvSpPr>
              <p:cNvPr id="68" name="Ovaal 79">
                <a:extLst>
                  <a:ext uri="{FF2B5EF4-FFF2-40B4-BE49-F238E27FC236}">
                    <a16:creationId xmlns:a16="http://schemas.microsoft.com/office/drawing/2014/main" id="{52AD8241-3719-5B9D-08E6-0418F7304F25}"/>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69" name="Graphic 163" descr="Informatie">
                <a:extLst>
                  <a:ext uri="{FF2B5EF4-FFF2-40B4-BE49-F238E27FC236}">
                    <a16:creationId xmlns:a16="http://schemas.microsoft.com/office/drawing/2014/main" id="{22C5018F-9ACB-52F6-3441-A47F3750142E}"/>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27" name="VOORBEELD">
              <a:extLst>
                <a:ext uri="{FF2B5EF4-FFF2-40B4-BE49-F238E27FC236}">
                  <a16:creationId xmlns:a16="http://schemas.microsoft.com/office/drawing/2014/main" id="{2D060A5D-CA5E-5B20-1270-F7A57A2FA31A}"/>
                </a:ext>
              </a:extLst>
            </p:cNvPr>
            <p:cNvGrpSpPr/>
            <p:nvPr userDrawn="1"/>
          </p:nvGrpSpPr>
          <p:grpSpPr>
            <a:xfrm>
              <a:off x="-3605171" y="458674"/>
              <a:ext cx="3234311" cy="558875"/>
              <a:chOff x="-3605171" y="458674"/>
              <a:chExt cx="3234311" cy="558875"/>
            </a:xfrm>
          </p:grpSpPr>
          <p:sp>
            <p:nvSpPr>
              <p:cNvPr id="28" name="Rechthoek 39">
                <a:extLst>
                  <a:ext uri="{FF2B5EF4-FFF2-40B4-BE49-F238E27FC236}">
                    <a16:creationId xmlns:a16="http://schemas.microsoft.com/office/drawing/2014/main" id="{0829A9A8-5F9B-B06E-C5A8-2876817A7ACA}"/>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29" name="Rechthoek 40">
                <a:extLst>
                  <a:ext uri="{FF2B5EF4-FFF2-40B4-BE49-F238E27FC236}">
                    <a16:creationId xmlns:a16="http://schemas.microsoft.com/office/drawing/2014/main" id="{2531E5D7-FC93-53F1-AA68-3DAE23E6F1D7}"/>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30" name="Groep 41">
                <a:extLst>
                  <a:ext uri="{FF2B5EF4-FFF2-40B4-BE49-F238E27FC236}">
                    <a16:creationId xmlns:a16="http://schemas.microsoft.com/office/drawing/2014/main" id="{0A198418-BD8F-2B2F-BF04-987C4812A79B}"/>
                  </a:ext>
                </a:extLst>
              </p:cNvPr>
              <p:cNvGrpSpPr/>
              <p:nvPr userDrawn="1"/>
            </p:nvGrpSpPr>
            <p:grpSpPr>
              <a:xfrm>
                <a:off x="-3386247" y="830871"/>
                <a:ext cx="139423" cy="109566"/>
                <a:chOff x="-2866744" y="827071"/>
                <a:chExt cx="168701" cy="132575"/>
              </a:xfrm>
            </p:grpSpPr>
            <p:grpSp>
              <p:nvGrpSpPr>
                <p:cNvPr id="61" name="Groep 72">
                  <a:extLst>
                    <a:ext uri="{FF2B5EF4-FFF2-40B4-BE49-F238E27FC236}">
                      <a16:creationId xmlns:a16="http://schemas.microsoft.com/office/drawing/2014/main" id="{3793BD55-3ED0-9F45-2DFC-3E974EF824BE}"/>
                    </a:ext>
                  </a:extLst>
                </p:cNvPr>
                <p:cNvGrpSpPr/>
                <p:nvPr userDrawn="1"/>
              </p:nvGrpSpPr>
              <p:grpSpPr>
                <a:xfrm>
                  <a:off x="-2866744" y="827071"/>
                  <a:ext cx="168701" cy="132575"/>
                  <a:chOff x="-2866744" y="827071"/>
                  <a:chExt cx="168701" cy="132575"/>
                </a:xfrm>
              </p:grpSpPr>
              <p:cxnSp>
                <p:nvCxnSpPr>
                  <p:cNvPr id="63" name="Rechte verbindingslijn 74">
                    <a:extLst>
                      <a:ext uri="{FF2B5EF4-FFF2-40B4-BE49-F238E27FC236}">
                        <a16:creationId xmlns:a16="http://schemas.microsoft.com/office/drawing/2014/main" id="{4FC2706E-8688-FBC1-C2B6-31A1032F1329}"/>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4" name="Rechte verbindingslijn 75">
                    <a:extLst>
                      <a:ext uri="{FF2B5EF4-FFF2-40B4-BE49-F238E27FC236}">
                        <a16:creationId xmlns:a16="http://schemas.microsoft.com/office/drawing/2014/main" id="{982C634C-1DF1-0243-E785-567D270F9301}"/>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5" name="Rechte verbindingslijn 76">
                    <a:extLst>
                      <a:ext uri="{FF2B5EF4-FFF2-40B4-BE49-F238E27FC236}">
                        <a16:creationId xmlns:a16="http://schemas.microsoft.com/office/drawing/2014/main" id="{A909557B-2E70-D324-6D00-C98CFC06877D}"/>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6" name="Rechte verbindingslijn 77">
                    <a:extLst>
                      <a:ext uri="{FF2B5EF4-FFF2-40B4-BE49-F238E27FC236}">
                        <a16:creationId xmlns:a16="http://schemas.microsoft.com/office/drawing/2014/main" id="{F634630B-CA93-1859-EAE5-9787416410B1}"/>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7" name="Rechte verbindingslijn 78">
                    <a:extLst>
                      <a:ext uri="{FF2B5EF4-FFF2-40B4-BE49-F238E27FC236}">
                        <a16:creationId xmlns:a16="http://schemas.microsoft.com/office/drawing/2014/main" id="{752CD4F5-B014-DCCA-EC02-F61E785AEBC2}"/>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2" name="Pijl: rechts 73">
                  <a:extLst>
                    <a:ext uri="{FF2B5EF4-FFF2-40B4-BE49-F238E27FC236}">
                      <a16:creationId xmlns:a16="http://schemas.microsoft.com/office/drawing/2014/main" id="{F8758FDB-F10A-5BFB-91FF-33E603FA4099}"/>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1" name="Groep 42">
                <a:extLst>
                  <a:ext uri="{FF2B5EF4-FFF2-40B4-BE49-F238E27FC236}">
                    <a16:creationId xmlns:a16="http://schemas.microsoft.com/office/drawing/2014/main" id="{FCA28E68-87F9-6416-8916-617761FA33CF}"/>
                  </a:ext>
                </a:extLst>
              </p:cNvPr>
              <p:cNvGrpSpPr/>
              <p:nvPr userDrawn="1"/>
            </p:nvGrpSpPr>
            <p:grpSpPr>
              <a:xfrm>
                <a:off x="-3605171" y="830871"/>
                <a:ext cx="139423" cy="109566"/>
                <a:chOff x="-2866744" y="518074"/>
                <a:chExt cx="168701" cy="132575"/>
              </a:xfrm>
            </p:grpSpPr>
            <p:grpSp>
              <p:nvGrpSpPr>
                <p:cNvPr id="54" name="Groep 65">
                  <a:extLst>
                    <a:ext uri="{FF2B5EF4-FFF2-40B4-BE49-F238E27FC236}">
                      <a16:creationId xmlns:a16="http://schemas.microsoft.com/office/drawing/2014/main" id="{E6F0CAA2-9253-E8D4-6511-80B70D01AB00}"/>
                    </a:ext>
                  </a:extLst>
                </p:cNvPr>
                <p:cNvGrpSpPr/>
                <p:nvPr userDrawn="1"/>
              </p:nvGrpSpPr>
              <p:grpSpPr>
                <a:xfrm>
                  <a:off x="-2866744" y="518074"/>
                  <a:ext cx="168701" cy="132575"/>
                  <a:chOff x="-2866744" y="518074"/>
                  <a:chExt cx="168701" cy="132575"/>
                </a:xfrm>
              </p:grpSpPr>
              <p:cxnSp>
                <p:nvCxnSpPr>
                  <p:cNvPr id="56" name="Rechte verbindingslijn 67">
                    <a:extLst>
                      <a:ext uri="{FF2B5EF4-FFF2-40B4-BE49-F238E27FC236}">
                        <a16:creationId xmlns:a16="http://schemas.microsoft.com/office/drawing/2014/main" id="{C57DDBD8-4348-E6E8-6094-455895F4B3F3}"/>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7" name="Rechte verbindingslijn 68">
                    <a:extLst>
                      <a:ext uri="{FF2B5EF4-FFF2-40B4-BE49-F238E27FC236}">
                        <a16:creationId xmlns:a16="http://schemas.microsoft.com/office/drawing/2014/main" id="{5DE2A0F5-0C52-2D2C-6620-9160A37E32FD}"/>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8" name="Rechte verbindingslijn 69">
                    <a:extLst>
                      <a:ext uri="{FF2B5EF4-FFF2-40B4-BE49-F238E27FC236}">
                        <a16:creationId xmlns:a16="http://schemas.microsoft.com/office/drawing/2014/main" id="{04A12F08-11A5-FCFE-654F-72ECC62208A1}"/>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59" name="Rechte verbindingslijn 70">
                    <a:extLst>
                      <a:ext uri="{FF2B5EF4-FFF2-40B4-BE49-F238E27FC236}">
                        <a16:creationId xmlns:a16="http://schemas.microsoft.com/office/drawing/2014/main" id="{94F9ECC2-1627-7715-0C33-1CFE4C901943}"/>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0" name="Rechte verbindingslijn 71">
                    <a:extLst>
                      <a:ext uri="{FF2B5EF4-FFF2-40B4-BE49-F238E27FC236}">
                        <a16:creationId xmlns:a16="http://schemas.microsoft.com/office/drawing/2014/main" id="{66992542-5B1A-D0E8-10D1-5C1BF3D102CA}"/>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5" name="Pijl: rechts 66">
                  <a:extLst>
                    <a:ext uri="{FF2B5EF4-FFF2-40B4-BE49-F238E27FC236}">
                      <a16:creationId xmlns:a16="http://schemas.microsoft.com/office/drawing/2014/main" id="{65B99A98-D12F-446A-27F4-6B4E8A997935}"/>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32" name="Rechte verbindingslijn 43">
                <a:extLst>
                  <a:ext uri="{FF2B5EF4-FFF2-40B4-BE49-F238E27FC236}">
                    <a16:creationId xmlns:a16="http://schemas.microsoft.com/office/drawing/2014/main" id="{B0A57DED-095C-094B-98FF-4203A6B991F7}"/>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33" name="Rechte verbindingslijn 44">
                <a:extLst>
                  <a:ext uri="{FF2B5EF4-FFF2-40B4-BE49-F238E27FC236}">
                    <a16:creationId xmlns:a16="http://schemas.microsoft.com/office/drawing/2014/main" id="{95BA5A65-960C-8A54-6423-6F8E6C097A2A}"/>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34" name="Rechthoek 45">
                <a:extLst>
                  <a:ext uri="{FF2B5EF4-FFF2-40B4-BE49-F238E27FC236}">
                    <a16:creationId xmlns:a16="http://schemas.microsoft.com/office/drawing/2014/main" id="{243596C6-7B55-BE7C-A2FF-7F01BE7BFD85}"/>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35" name="Rechthoek 46">
                <a:extLst>
                  <a:ext uri="{FF2B5EF4-FFF2-40B4-BE49-F238E27FC236}">
                    <a16:creationId xmlns:a16="http://schemas.microsoft.com/office/drawing/2014/main" id="{74832C18-2E22-AB75-2107-68B3A9AAD532}"/>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36" name="Groep 47">
                <a:extLst>
                  <a:ext uri="{FF2B5EF4-FFF2-40B4-BE49-F238E27FC236}">
                    <a16:creationId xmlns:a16="http://schemas.microsoft.com/office/drawing/2014/main" id="{166733B3-092A-5549-8921-C4A520FFE5DB}"/>
                  </a:ext>
                </a:extLst>
              </p:cNvPr>
              <p:cNvGrpSpPr/>
              <p:nvPr userDrawn="1"/>
            </p:nvGrpSpPr>
            <p:grpSpPr>
              <a:xfrm>
                <a:off x="-2916763" y="769168"/>
                <a:ext cx="268738" cy="248381"/>
                <a:chOff x="-2916763" y="769168"/>
                <a:chExt cx="268738" cy="248381"/>
              </a:xfrm>
            </p:grpSpPr>
            <p:sp>
              <p:nvSpPr>
                <p:cNvPr id="46" name="Rechthoek 57">
                  <a:extLst>
                    <a:ext uri="{FF2B5EF4-FFF2-40B4-BE49-F238E27FC236}">
                      <a16:creationId xmlns:a16="http://schemas.microsoft.com/office/drawing/2014/main" id="{8628B12D-EA8A-D607-9623-76F427F47954}"/>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7" name="Groep 58">
                  <a:extLst>
                    <a:ext uri="{FF2B5EF4-FFF2-40B4-BE49-F238E27FC236}">
                      <a16:creationId xmlns:a16="http://schemas.microsoft.com/office/drawing/2014/main" id="{AB88E69E-96A0-EAF7-C123-C8441A128C95}"/>
                    </a:ext>
                  </a:extLst>
                </p:cNvPr>
                <p:cNvGrpSpPr/>
                <p:nvPr userDrawn="1"/>
              </p:nvGrpSpPr>
              <p:grpSpPr>
                <a:xfrm>
                  <a:off x="-2866744" y="827071"/>
                  <a:ext cx="168701" cy="132575"/>
                  <a:chOff x="-2866744" y="827071"/>
                  <a:chExt cx="168701" cy="132575"/>
                </a:xfrm>
              </p:grpSpPr>
              <p:cxnSp>
                <p:nvCxnSpPr>
                  <p:cNvPr id="49" name="Rechte verbindingslijn 60">
                    <a:extLst>
                      <a:ext uri="{FF2B5EF4-FFF2-40B4-BE49-F238E27FC236}">
                        <a16:creationId xmlns:a16="http://schemas.microsoft.com/office/drawing/2014/main" id="{9490A2E6-9A4C-885D-0885-759A650AD431}"/>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50" name="Rechte verbindingslijn 61">
                    <a:extLst>
                      <a:ext uri="{FF2B5EF4-FFF2-40B4-BE49-F238E27FC236}">
                        <a16:creationId xmlns:a16="http://schemas.microsoft.com/office/drawing/2014/main" id="{C41A2345-4265-44AE-0885-D2CBF7818219}"/>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51" name="Rechte verbindingslijn 62">
                    <a:extLst>
                      <a:ext uri="{FF2B5EF4-FFF2-40B4-BE49-F238E27FC236}">
                        <a16:creationId xmlns:a16="http://schemas.microsoft.com/office/drawing/2014/main" id="{75277629-18A0-91EB-E94C-0F6918E508A8}"/>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52" name="Rechte verbindingslijn 63">
                    <a:extLst>
                      <a:ext uri="{FF2B5EF4-FFF2-40B4-BE49-F238E27FC236}">
                        <a16:creationId xmlns:a16="http://schemas.microsoft.com/office/drawing/2014/main" id="{2523B08C-5090-9EBD-46F9-7ABE641DDA07}"/>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53" name="Rechte verbindingslijn 64">
                    <a:extLst>
                      <a:ext uri="{FF2B5EF4-FFF2-40B4-BE49-F238E27FC236}">
                        <a16:creationId xmlns:a16="http://schemas.microsoft.com/office/drawing/2014/main" id="{85F61B1E-C9EB-F48B-CCED-6644F1D97F7D}"/>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48" name="Pijl: rechts 59">
                  <a:extLst>
                    <a:ext uri="{FF2B5EF4-FFF2-40B4-BE49-F238E27FC236}">
                      <a16:creationId xmlns:a16="http://schemas.microsoft.com/office/drawing/2014/main" id="{96A12215-068F-118B-C9DA-970A401595CC}"/>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7" name="Groep 48">
                <a:extLst>
                  <a:ext uri="{FF2B5EF4-FFF2-40B4-BE49-F238E27FC236}">
                    <a16:creationId xmlns:a16="http://schemas.microsoft.com/office/drawing/2014/main" id="{AB7DAEFB-5B3B-FFB9-CFC7-FC96CD86E533}"/>
                  </a:ext>
                </a:extLst>
              </p:cNvPr>
              <p:cNvGrpSpPr/>
              <p:nvPr userDrawn="1"/>
            </p:nvGrpSpPr>
            <p:grpSpPr>
              <a:xfrm>
                <a:off x="-2916763" y="460171"/>
                <a:ext cx="268738" cy="248381"/>
                <a:chOff x="-2916763" y="460171"/>
                <a:chExt cx="268738" cy="248381"/>
              </a:xfrm>
            </p:grpSpPr>
            <p:sp>
              <p:nvSpPr>
                <p:cNvPr id="38" name="Rechthoek 49">
                  <a:extLst>
                    <a:ext uri="{FF2B5EF4-FFF2-40B4-BE49-F238E27FC236}">
                      <a16:creationId xmlns:a16="http://schemas.microsoft.com/office/drawing/2014/main" id="{05D85777-756C-C5FD-632F-2092F0FC8602}"/>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39" name="Groep 50">
                  <a:extLst>
                    <a:ext uri="{FF2B5EF4-FFF2-40B4-BE49-F238E27FC236}">
                      <a16:creationId xmlns:a16="http://schemas.microsoft.com/office/drawing/2014/main" id="{B85B1886-D54E-29C1-7DC8-4E77EF426202}"/>
                    </a:ext>
                  </a:extLst>
                </p:cNvPr>
                <p:cNvGrpSpPr/>
                <p:nvPr userDrawn="1"/>
              </p:nvGrpSpPr>
              <p:grpSpPr>
                <a:xfrm>
                  <a:off x="-2866744" y="518074"/>
                  <a:ext cx="168701" cy="132575"/>
                  <a:chOff x="-2866744" y="518074"/>
                  <a:chExt cx="168701" cy="132575"/>
                </a:xfrm>
              </p:grpSpPr>
              <p:cxnSp>
                <p:nvCxnSpPr>
                  <p:cNvPr id="41" name="Rechte verbindingslijn 52">
                    <a:extLst>
                      <a:ext uri="{FF2B5EF4-FFF2-40B4-BE49-F238E27FC236}">
                        <a16:creationId xmlns:a16="http://schemas.microsoft.com/office/drawing/2014/main" id="{3DAAE7F8-ABD1-888F-E8DB-CDEE441CC296}"/>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42" name="Rechte verbindingslijn 53">
                    <a:extLst>
                      <a:ext uri="{FF2B5EF4-FFF2-40B4-BE49-F238E27FC236}">
                        <a16:creationId xmlns:a16="http://schemas.microsoft.com/office/drawing/2014/main" id="{BBFF14B8-2304-B83E-DB04-ED85A4D344A8}"/>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43" name="Rechte verbindingslijn 54">
                    <a:extLst>
                      <a:ext uri="{FF2B5EF4-FFF2-40B4-BE49-F238E27FC236}">
                        <a16:creationId xmlns:a16="http://schemas.microsoft.com/office/drawing/2014/main" id="{8C10DFE9-A24C-C49B-0A61-0E57C8F7B157}"/>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44" name="Rechte verbindingslijn 55">
                    <a:extLst>
                      <a:ext uri="{FF2B5EF4-FFF2-40B4-BE49-F238E27FC236}">
                        <a16:creationId xmlns:a16="http://schemas.microsoft.com/office/drawing/2014/main" id="{341DD620-6DAF-F0E5-2CCE-C70BE0A9AE60}"/>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45" name="Rechte verbindingslijn 56">
                    <a:extLst>
                      <a:ext uri="{FF2B5EF4-FFF2-40B4-BE49-F238E27FC236}">
                        <a16:creationId xmlns:a16="http://schemas.microsoft.com/office/drawing/2014/main" id="{C9A2BF0E-CE71-B5E0-3AB0-84D87C8CF446}"/>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40" name="Pijl: rechts 51">
                  <a:extLst>
                    <a:ext uri="{FF2B5EF4-FFF2-40B4-BE49-F238E27FC236}">
                      <a16:creationId xmlns:a16="http://schemas.microsoft.com/office/drawing/2014/main" id="{EEA18C99-3834-A293-E532-026E40955989}"/>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70" name="INSTRUCTIE">
            <a:extLst>
              <a:ext uri="{FF2B5EF4-FFF2-40B4-BE49-F238E27FC236}">
                <a16:creationId xmlns:a16="http://schemas.microsoft.com/office/drawing/2014/main" id="{0FDCF615-3E6B-B0E5-A669-A4CF1D5BA339}"/>
              </a:ext>
            </a:extLst>
          </p:cNvPr>
          <p:cNvGrpSpPr/>
          <p:nvPr userDrawn="1"/>
        </p:nvGrpSpPr>
        <p:grpSpPr>
          <a:xfrm>
            <a:off x="12377595" y="0"/>
            <a:ext cx="3693386" cy="5270646"/>
            <a:chOff x="-3786437" y="0"/>
            <a:chExt cx="3693386" cy="5270646"/>
          </a:xfrm>
        </p:grpSpPr>
        <p:sp>
          <p:nvSpPr>
            <p:cNvPr id="71" name="Rechthoek 82">
              <a:extLst>
                <a:ext uri="{FF2B5EF4-FFF2-40B4-BE49-F238E27FC236}">
                  <a16:creationId xmlns:a16="http://schemas.microsoft.com/office/drawing/2014/main" id="{7D3390A9-FABF-F34E-2913-9C0D7907A64D}"/>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72" name="Rechthoek 83">
              <a:extLst>
                <a:ext uri="{FF2B5EF4-FFF2-40B4-BE49-F238E27FC236}">
                  <a16:creationId xmlns:a16="http://schemas.microsoft.com/office/drawing/2014/main" id="{8F62DB8A-81E7-0FDE-3F97-839A4B414832}"/>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15" name="Ovaal 84">
              <a:extLst>
                <a:ext uri="{FF2B5EF4-FFF2-40B4-BE49-F238E27FC236}">
                  <a16:creationId xmlns:a16="http://schemas.microsoft.com/office/drawing/2014/main" id="{B714550F-44D9-F7E7-5573-016AD47404B0}"/>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16" name="Rechthoek 85">
              <a:extLst>
                <a:ext uri="{FF2B5EF4-FFF2-40B4-BE49-F238E27FC236}">
                  <a16:creationId xmlns:a16="http://schemas.microsoft.com/office/drawing/2014/main" id="{031D998D-366D-2701-AA0B-AAD073203704}"/>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17" name="Groep 86">
              <a:extLst>
                <a:ext uri="{FF2B5EF4-FFF2-40B4-BE49-F238E27FC236}">
                  <a16:creationId xmlns:a16="http://schemas.microsoft.com/office/drawing/2014/main" id="{ABFAC34F-E62F-A375-0FE7-798D8408365C}"/>
                </a:ext>
              </a:extLst>
            </p:cNvPr>
            <p:cNvGrpSpPr/>
            <p:nvPr userDrawn="1"/>
          </p:nvGrpSpPr>
          <p:grpSpPr>
            <a:xfrm>
              <a:off x="-3316179" y="1231351"/>
              <a:ext cx="294789" cy="318834"/>
              <a:chOff x="14466489" y="1001522"/>
              <a:chExt cx="290627" cy="314333"/>
            </a:xfrm>
          </p:grpSpPr>
          <p:sp>
            <p:nvSpPr>
              <p:cNvPr id="210" name="Rechthoek 115">
                <a:extLst>
                  <a:ext uri="{FF2B5EF4-FFF2-40B4-BE49-F238E27FC236}">
                    <a16:creationId xmlns:a16="http://schemas.microsoft.com/office/drawing/2014/main" id="{F57B49F2-CB55-525B-C5B8-3B316B868A5C}"/>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1" name="Ovaal 116">
                <a:extLst>
                  <a:ext uri="{FF2B5EF4-FFF2-40B4-BE49-F238E27FC236}">
                    <a16:creationId xmlns:a16="http://schemas.microsoft.com/office/drawing/2014/main" id="{45962390-A13F-6ACA-4B75-7C53E6180FA8}"/>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2" name="Vrije vorm: vorm 117">
                <a:extLst>
                  <a:ext uri="{FF2B5EF4-FFF2-40B4-BE49-F238E27FC236}">
                    <a16:creationId xmlns:a16="http://schemas.microsoft.com/office/drawing/2014/main" id="{AD3EB141-15FB-FBA6-5A4B-ABA6A95FFF11}"/>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3" name="Rechthoek: afgeronde hoeken 118">
                <a:extLst>
                  <a:ext uri="{FF2B5EF4-FFF2-40B4-BE49-F238E27FC236}">
                    <a16:creationId xmlns:a16="http://schemas.microsoft.com/office/drawing/2014/main" id="{977163B8-73FB-6F26-88BD-4DCEEA4E5B20}"/>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4" name="Rechte verbindingslijn 119">
                <a:extLst>
                  <a:ext uri="{FF2B5EF4-FFF2-40B4-BE49-F238E27FC236}">
                    <a16:creationId xmlns:a16="http://schemas.microsoft.com/office/drawing/2014/main" id="{DC222A35-EF0A-83E3-BE44-2DA37EB07882}"/>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5" name="Rechte verbindingslijn 120">
                <a:extLst>
                  <a:ext uri="{FF2B5EF4-FFF2-40B4-BE49-F238E27FC236}">
                    <a16:creationId xmlns:a16="http://schemas.microsoft.com/office/drawing/2014/main" id="{6146CB44-E6A8-AAF8-6545-17FFFD390B69}"/>
                  </a:ext>
                </a:extLst>
              </p:cNvPr>
              <p:cNvCxnSpPr>
                <a:cxnSpLocks/>
                <a:stCxn id="213"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18" name="Ovaal 87">
              <a:extLst>
                <a:ext uri="{FF2B5EF4-FFF2-40B4-BE49-F238E27FC236}">
                  <a16:creationId xmlns:a16="http://schemas.microsoft.com/office/drawing/2014/main" id="{EDA93720-DB1C-F5CB-7A80-E72A31FC6285}"/>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19" name="Rechthoek 88">
              <a:extLst>
                <a:ext uri="{FF2B5EF4-FFF2-40B4-BE49-F238E27FC236}">
                  <a16:creationId xmlns:a16="http://schemas.microsoft.com/office/drawing/2014/main" id="{09108EEB-5CBA-9F9E-11C7-FD0B015D4CB6}"/>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20" name="Groep 89">
              <a:extLst>
                <a:ext uri="{FF2B5EF4-FFF2-40B4-BE49-F238E27FC236}">
                  <a16:creationId xmlns:a16="http://schemas.microsoft.com/office/drawing/2014/main" id="{4E02711D-2029-5983-6D0E-44579FB9A67F}"/>
                </a:ext>
              </a:extLst>
            </p:cNvPr>
            <p:cNvGrpSpPr/>
            <p:nvPr userDrawn="1"/>
          </p:nvGrpSpPr>
          <p:grpSpPr>
            <a:xfrm>
              <a:off x="-3311319" y="2164285"/>
              <a:ext cx="825500" cy="209550"/>
              <a:chOff x="13504624" y="2482850"/>
              <a:chExt cx="825500" cy="209550"/>
            </a:xfrm>
          </p:grpSpPr>
          <p:sp>
            <p:nvSpPr>
              <p:cNvPr id="207" name="Rechthoek 112">
                <a:extLst>
                  <a:ext uri="{FF2B5EF4-FFF2-40B4-BE49-F238E27FC236}">
                    <a16:creationId xmlns:a16="http://schemas.microsoft.com/office/drawing/2014/main" id="{EAB922FB-35DC-CD14-F63F-8F81622E4B57}"/>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08" name="Rechte verbindingslijn 113">
                <a:extLst>
                  <a:ext uri="{FF2B5EF4-FFF2-40B4-BE49-F238E27FC236}">
                    <a16:creationId xmlns:a16="http://schemas.microsoft.com/office/drawing/2014/main" id="{DB8E56A9-2384-7B0E-E3B0-E7DA5D19000D}"/>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09" name="Gelijkbenige driehoek 114">
                <a:extLst>
                  <a:ext uri="{FF2B5EF4-FFF2-40B4-BE49-F238E27FC236}">
                    <a16:creationId xmlns:a16="http://schemas.microsoft.com/office/drawing/2014/main" id="{3D7B9F6D-8DC6-3603-21D7-73E636C231D6}"/>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21" name="Ovaal 90">
              <a:extLst>
                <a:ext uri="{FF2B5EF4-FFF2-40B4-BE49-F238E27FC236}">
                  <a16:creationId xmlns:a16="http://schemas.microsoft.com/office/drawing/2014/main" id="{F1FE4428-81B7-CF2D-4A91-741C651E0CFC}"/>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2" name="Rechthoek 91">
              <a:extLst>
                <a:ext uri="{FF2B5EF4-FFF2-40B4-BE49-F238E27FC236}">
                  <a16:creationId xmlns:a16="http://schemas.microsoft.com/office/drawing/2014/main" id="{143C1E73-EDFC-26C9-061D-7D38ED2F9FDD}"/>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23" name="Groep 92">
              <a:extLst>
                <a:ext uri="{FF2B5EF4-FFF2-40B4-BE49-F238E27FC236}">
                  <a16:creationId xmlns:a16="http://schemas.microsoft.com/office/drawing/2014/main" id="{0D099950-6FEF-E4B9-0250-822D19C81D6A}"/>
                </a:ext>
              </a:extLst>
            </p:cNvPr>
            <p:cNvGrpSpPr/>
            <p:nvPr userDrawn="1"/>
          </p:nvGrpSpPr>
          <p:grpSpPr>
            <a:xfrm>
              <a:off x="-3408294" y="3643742"/>
              <a:ext cx="622283" cy="612920"/>
              <a:chOff x="12617641" y="3403239"/>
              <a:chExt cx="752963" cy="741634"/>
            </a:xfrm>
          </p:grpSpPr>
          <p:grpSp>
            <p:nvGrpSpPr>
              <p:cNvPr id="127" name="Groep 96">
                <a:extLst>
                  <a:ext uri="{FF2B5EF4-FFF2-40B4-BE49-F238E27FC236}">
                    <a16:creationId xmlns:a16="http://schemas.microsoft.com/office/drawing/2014/main" id="{0618FD5F-4F75-49DC-40D4-979C8303303F}"/>
                  </a:ext>
                </a:extLst>
              </p:cNvPr>
              <p:cNvGrpSpPr/>
              <p:nvPr userDrawn="1"/>
            </p:nvGrpSpPr>
            <p:grpSpPr>
              <a:xfrm>
                <a:off x="12771530" y="3403239"/>
                <a:ext cx="467176" cy="448491"/>
                <a:chOff x="12782157" y="3403239"/>
                <a:chExt cx="467176" cy="448491"/>
              </a:xfrm>
            </p:grpSpPr>
            <p:grpSp>
              <p:nvGrpSpPr>
                <p:cNvPr id="194" name="Groep 99">
                  <a:extLst>
                    <a:ext uri="{FF2B5EF4-FFF2-40B4-BE49-F238E27FC236}">
                      <a16:creationId xmlns:a16="http://schemas.microsoft.com/office/drawing/2014/main" id="{B3DC4E1B-3D54-AD19-1498-8114A98CEA4F}"/>
                    </a:ext>
                  </a:extLst>
                </p:cNvPr>
                <p:cNvGrpSpPr/>
                <p:nvPr userDrawn="1"/>
              </p:nvGrpSpPr>
              <p:grpSpPr>
                <a:xfrm>
                  <a:off x="12782157" y="3403239"/>
                  <a:ext cx="412976" cy="396132"/>
                  <a:chOff x="13554906" y="3320109"/>
                  <a:chExt cx="443917" cy="425811"/>
                </a:xfrm>
              </p:grpSpPr>
              <p:grpSp>
                <p:nvGrpSpPr>
                  <p:cNvPr id="201" name="Groep 106">
                    <a:extLst>
                      <a:ext uri="{FF2B5EF4-FFF2-40B4-BE49-F238E27FC236}">
                        <a16:creationId xmlns:a16="http://schemas.microsoft.com/office/drawing/2014/main" id="{B212D55F-6B5F-7BB6-C56C-5FE14DCEF214}"/>
                      </a:ext>
                    </a:extLst>
                  </p:cNvPr>
                  <p:cNvGrpSpPr/>
                  <p:nvPr userDrawn="1"/>
                </p:nvGrpSpPr>
                <p:grpSpPr>
                  <a:xfrm>
                    <a:off x="13554906" y="3320109"/>
                    <a:ext cx="443917" cy="425811"/>
                    <a:chOff x="12909684" y="1276143"/>
                    <a:chExt cx="443917" cy="425811"/>
                  </a:xfrm>
                </p:grpSpPr>
                <p:sp>
                  <p:nvSpPr>
                    <p:cNvPr id="204" name="Rechthoek 109">
                      <a:extLst>
                        <a:ext uri="{FF2B5EF4-FFF2-40B4-BE49-F238E27FC236}">
                          <a16:creationId xmlns:a16="http://schemas.microsoft.com/office/drawing/2014/main" id="{36F257DF-B6C7-D8F6-DED5-243B59082ADE}"/>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5" name="Rechthoek 110">
                      <a:extLst>
                        <a:ext uri="{FF2B5EF4-FFF2-40B4-BE49-F238E27FC236}">
                          <a16:creationId xmlns:a16="http://schemas.microsoft.com/office/drawing/2014/main" id="{ADB49CA3-CA71-8458-2AEE-576E6C3EB203}"/>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6" name="Ovaal 111">
                      <a:extLst>
                        <a:ext uri="{FF2B5EF4-FFF2-40B4-BE49-F238E27FC236}">
                          <a16:creationId xmlns:a16="http://schemas.microsoft.com/office/drawing/2014/main" id="{F5A4A94D-96D8-961A-AB4B-41AE017AB6AA}"/>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2" name="Afbeelding 107">
                    <a:extLst>
                      <a:ext uri="{FF2B5EF4-FFF2-40B4-BE49-F238E27FC236}">
                        <a16:creationId xmlns:a16="http://schemas.microsoft.com/office/drawing/2014/main" id="{50A8BF1B-467B-9B84-7C9D-B25916D6099B}"/>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3" name="Afbeelding 108">
                    <a:extLst>
                      <a:ext uri="{FF2B5EF4-FFF2-40B4-BE49-F238E27FC236}">
                        <a16:creationId xmlns:a16="http://schemas.microsoft.com/office/drawing/2014/main" id="{9B07B27E-AD63-7361-AA75-45ED1E35279E}"/>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5" name="Groep 100">
                  <a:extLst>
                    <a:ext uri="{FF2B5EF4-FFF2-40B4-BE49-F238E27FC236}">
                      <a16:creationId xmlns:a16="http://schemas.microsoft.com/office/drawing/2014/main" id="{22C3245D-0C4C-3640-6654-23C86171DDF0}"/>
                    </a:ext>
                  </a:extLst>
                </p:cNvPr>
                <p:cNvGrpSpPr/>
                <p:nvPr userDrawn="1"/>
              </p:nvGrpSpPr>
              <p:grpSpPr>
                <a:xfrm>
                  <a:off x="13103513" y="3705268"/>
                  <a:ext cx="145820" cy="146462"/>
                  <a:chOff x="13096169" y="3602278"/>
                  <a:chExt cx="145820" cy="146462"/>
                </a:xfrm>
              </p:grpSpPr>
              <p:sp>
                <p:nvSpPr>
                  <p:cNvPr id="199" name="Rechthoek 104">
                    <a:extLst>
                      <a:ext uri="{FF2B5EF4-FFF2-40B4-BE49-F238E27FC236}">
                        <a16:creationId xmlns:a16="http://schemas.microsoft.com/office/drawing/2014/main" id="{572359AE-4604-2EA4-03EA-75ECF188D6F2}"/>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0" name="Rechthoek 105">
                    <a:extLst>
                      <a:ext uri="{FF2B5EF4-FFF2-40B4-BE49-F238E27FC236}">
                        <a16:creationId xmlns:a16="http://schemas.microsoft.com/office/drawing/2014/main" id="{BA7CBA40-2B73-4D49-8DDF-D64918496E74}"/>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6" name="Groep 101">
                  <a:extLst>
                    <a:ext uri="{FF2B5EF4-FFF2-40B4-BE49-F238E27FC236}">
                      <a16:creationId xmlns:a16="http://schemas.microsoft.com/office/drawing/2014/main" id="{24041322-F9BA-C267-3CC8-F1F16773E88C}"/>
                    </a:ext>
                  </a:extLst>
                </p:cNvPr>
                <p:cNvGrpSpPr/>
                <p:nvPr userDrawn="1"/>
              </p:nvGrpSpPr>
              <p:grpSpPr>
                <a:xfrm rot="10800000">
                  <a:off x="13061402" y="3665637"/>
                  <a:ext cx="145820" cy="146462"/>
                  <a:chOff x="13096169" y="3602278"/>
                  <a:chExt cx="145820" cy="146462"/>
                </a:xfrm>
              </p:grpSpPr>
              <p:sp>
                <p:nvSpPr>
                  <p:cNvPr id="197" name="Rechthoek 102">
                    <a:extLst>
                      <a:ext uri="{FF2B5EF4-FFF2-40B4-BE49-F238E27FC236}">
                        <a16:creationId xmlns:a16="http://schemas.microsoft.com/office/drawing/2014/main" id="{C8DD4470-83B2-0490-43C7-25C5E21B898A}"/>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98" name="Rechthoek 103">
                    <a:extLst>
                      <a:ext uri="{FF2B5EF4-FFF2-40B4-BE49-F238E27FC236}">
                        <a16:creationId xmlns:a16="http://schemas.microsoft.com/office/drawing/2014/main" id="{B528078B-8AC8-3D97-4BBB-E620F458A4EE}"/>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2" name="Rechthoek 97">
                <a:extLst>
                  <a:ext uri="{FF2B5EF4-FFF2-40B4-BE49-F238E27FC236}">
                    <a16:creationId xmlns:a16="http://schemas.microsoft.com/office/drawing/2014/main" id="{93BA2116-A7E7-9482-0DB0-ECB3E0227138}"/>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3" name="Gelijkbenige driehoek 98">
                <a:extLst>
                  <a:ext uri="{FF2B5EF4-FFF2-40B4-BE49-F238E27FC236}">
                    <a16:creationId xmlns:a16="http://schemas.microsoft.com/office/drawing/2014/main" id="{F2829B5F-B70A-1698-B8F5-4EE6177B5140}"/>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24" name="ICOON_info">
              <a:extLst>
                <a:ext uri="{FF2B5EF4-FFF2-40B4-BE49-F238E27FC236}">
                  <a16:creationId xmlns:a16="http://schemas.microsoft.com/office/drawing/2014/main" id="{3235D8DA-D470-3ECB-1BB8-CA553A9025BB}"/>
                </a:ext>
              </a:extLst>
            </p:cNvPr>
            <p:cNvGrpSpPr/>
            <p:nvPr userDrawn="1"/>
          </p:nvGrpSpPr>
          <p:grpSpPr>
            <a:xfrm>
              <a:off x="-376736" y="4271597"/>
              <a:ext cx="283685" cy="283685"/>
              <a:chOff x="-510741" y="5913713"/>
              <a:chExt cx="267555" cy="267555"/>
            </a:xfrm>
          </p:grpSpPr>
          <p:sp>
            <p:nvSpPr>
              <p:cNvPr id="125" name="Ovaal 94">
                <a:extLst>
                  <a:ext uri="{FF2B5EF4-FFF2-40B4-BE49-F238E27FC236}">
                    <a16:creationId xmlns:a16="http://schemas.microsoft.com/office/drawing/2014/main" id="{25EB719D-4ABC-6FEE-5A01-498466E50155}"/>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26" name="Graphic 163" descr="Informatie">
                <a:extLst>
                  <a:ext uri="{FF2B5EF4-FFF2-40B4-BE49-F238E27FC236}">
                    <a16:creationId xmlns:a16="http://schemas.microsoft.com/office/drawing/2014/main" id="{81B0F98F-62FC-C98B-4110-8E025985FD69}"/>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13" name="Footer Placeholder 6">
            <a:extLst>
              <a:ext uri="{FF2B5EF4-FFF2-40B4-BE49-F238E27FC236}">
                <a16:creationId xmlns:a16="http://schemas.microsoft.com/office/drawing/2014/main" id="{2D00FE94-9DDC-4D08-FA4A-95D714D5F741}"/>
              </a:ext>
            </a:extLst>
          </p:cNvPr>
          <p:cNvSpPr>
            <a:spLocks noGrp="1"/>
          </p:cNvSpPr>
          <p:nvPr>
            <p:ph type="ftr" sz="quarter" idx="15"/>
          </p:nvPr>
        </p:nvSpPr>
        <p:spPr>
          <a:xfrm>
            <a:off x="489314" y="7209424"/>
            <a:ext cx="4114800" cy="151200"/>
          </a:xfrm>
        </p:spPr>
        <p:txBody>
          <a:bodyPr/>
          <a:lstStyle/>
          <a:p>
            <a:endParaRPr lang="nl-NL" dirty="0"/>
          </a:p>
        </p:txBody>
      </p:sp>
      <p:sp>
        <p:nvSpPr>
          <p:cNvPr id="114" name="Slide Number Placeholder 7">
            <a:extLst>
              <a:ext uri="{FF2B5EF4-FFF2-40B4-BE49-F238E27FC236}">
                <a16:creationId xmlns:a16="http://schemas.microsoft.com/office/drawing/2014/main" id="{1F08F683-6D17-102D-6BE6-19540D079A50}"/>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
        <p:nvSpPr>
          <p:cNvPr id="5" name="Title 4">
            <a:extLst>
              <a:ext uri="{FF2B5EF4-FFF2-40B4-BE49-F238E27FC236}">
                <a16:creationId xmlns:a16="http://schemas.microsoft.com/office/drawing/2014/main" id="{41E6CBC9-32FB-3E5B-F5FB-287AC4F402C7}"/>
              </a:ext>
            </a:extLst>
          </p:cNvPr>
          <p:cNvSpPr>
            <a:spLocks noGrp="1"/>
          </p:cNvSpPr>
          <p:nvPr>
            <p:ph type="title"/>
          </p:nvPr>
        </p:nvSpPr>
        <p:spPr/>
        <p:txBody>
          <a:bodyPr/>
          <a:lstStyle/>
          <a:p>
            <a:endParaRPr lang="nl-NL" dirty="0"/>
          </a:p>
        </p:txBody>
      </p:sp>
    </p:spTree>
    <p:extLst>
      <p:ext uri="{BB962C8B-B14F-4D97-AF65-F5344CB8AC3E}">
        <p14:creationId xmlns:p14="http://schemas.microsoft.com/office/powerpoint/2010/main" val="3270001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0% Foto + Tekst (horizontaal)">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67B12653-C554-53B4-723D-32144F65D7BC}"/>
              </a:ext>
            </a:extLst>
          </p:cNvPr>
          <p:cNvSpPr>
            <a:spLocks noGrp="1"/>
          </p:cNvSpPr>
          <p:nvPr>
            <p:ph type="body" sz="quarter" idx="10"/>
          </p:nvPr>
        </p:nvSpPr>
        <p:spPr>
          <a:xfrm>
            <a:off x="489314" y="4932000"/>
            <a:ext cx="11148649" cy="1017280"/>
          </a:xfrm>
        </p:spPr>
        <p:txBody>
          <a:bodyPr numCol="2" spcCol="180000">
            <a:normAutofit/>
          </a:bodyPr>
          <a:lstStyle>
            <a:lvl4pPr>
              <a:defRPr sz="1600"/>
            </a:lvl4pPr>
          </a:lstStyle>
          <a:p>
            <a:pPr lvl="3"/>
            <a:endParaRPr lang="nl-NL" sz="1600" noProof="0" dirty="0"/>
          </a:p>
        </p:txBody>
      </p:sp>
      <p:sp>
        <p:nvSpPr>
          <p:cNvPr id="6" name="Tijdelijke aanduiding voor afbeelding 5">
            <a:extLst>
              <a:ext uri="{FF2B5EF4-FFF2-40B4-BE49-F238E27FC236}">
                <a16:creationId xmlns:a16="http://schemas.microsoft.com/office/drawing/2014/main" id="{396B9FD5-7AB6-EC28-CC47-D24984029009}"/>
              </a:ext>
            </a:extLst>
          </p:cNvPr>
          <p:cNvSpPr>
            <a:spLocks noGrp="1"/>
          </p:cNvSpPr>
          <p:nvPr>
            <p:ph type="pic" sz="quarter" idx="11" hasCustomPrompt="1"/>
          </p:nvPr>
        </p:nvSpPr>
        <p:spPr>
          <a:xfrm>
            <a:off x="0" y="1"/>
            <a:ext cx="12192000" cy="34308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a:t>Klik op onderstaand pictogram om een afbeelding in te voegen</a:t>
            </a:r>
            <a:endParaRPr lang="nl-NL"/>
          </a:p>
        </p:txBody>
      </p:sp>
      <p:grpSp>
        <p:nvGrpSpPr>
          <p:cNvPr id="2" name="INSTRUCTIE">
            <a:extLst>
              <a:ext uri="{FF2B5EF4-FFF2-40B4-BE49-F238E27FC236}">
                <a16:creationId xmlns:a16="http://schemas.microsoft.com/office/drawing/2014/main" id="{489F90D7-E7F0-C374-4EE4-C17F2AF6AACC}"/>
              </a:ext>
            </a:extLst>
          </p:cNvPr>
          <p:cNvGrpSpPr/>
          <p:nvPr userDrawn="1"/>
        </p:nvGrpSpPr>
        <p:grpSpPr>
          <a:xfrm>
            <a:off x="-3786437" y="0"/>
            <a:ext cx="3693386" cy="5359349"/>
            <a:chOff x="-3786437" y="0"/>
            <a:chExt cx="3693386" cy="5359349"/>
          </a:xfrm>
        </p:grpSpPr>
        <p:sp>
          <p:nvSpPr>
            <p:cNvPr id="4" name="Rechthoek 13">
              <a:extLst>
                <a:ext uri="{FF2B5EF4-FFF2-40B4-BE49-F238E27FC236}">
                  <a16:creationId xmlns:a16="http://schemas.microsoft.com/office/drawing/2014/main" id="{E2C9EBFA-DAD3-3D91-04AE-C4DED5040511}"/>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8" name="Ovaal 14">
              <a:extLst>
                <a:ext uri="{FF2B5EF4-FFF2-40B4-BE49-F238E27FC236}">
                  <a16:creationId xmlns:a16="http://schemas.microsoft.com/office/drawing/2014/main" id="{7772D666-8940-2E0A-1F7B-6766E7C586CF}"/>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9" name="Rechthoek 15">
              <a:extLst>
                <a:ext uri="{FF2B5EF4-FFF2-40B4-BE49-F238E27FC236}">
                  <a16:creationId xmlns:a16="http://schemas.microsoft.com/office/drawing/2014/main" id="{22570D98-1B78-494D-6385-4848CD69CD37}"/>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10" name="Ovaal 16">
              <a:extLst>
                <a:ext uri="{FF2B5EF4-FFF2-40B4-BE49-F238E27FC236}">
                  <a16:creationId xmlns:a16="http://schemas.microsoft.com/office/drawing/2014/main" id="{A2CFFC0C-C769-143C-DC32-77DE616C9447}"/>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1" name="Rechthoek 17">
              <a:extLst>
                <a:ext uri="{FF2B5EF4-FFF2-40B4-BE49-F238E27FC236}">
                  <a16:creationId xmlns:a16="http://schemas.microsoft.com/office/drawing/2014/main" id="{D4C87E45-C424-FC32-5A5B-5E5C5DACAC5B}"/>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2" name="Rechthoek 18">
              <a:extLst>
                <a:ext uri="{FF2B5EF4-FFF2-40B4-BE49-F238E27FC236}">
                  <a16:creationId xmlns:a16="http://schemas.microsoft.com/office/drawing/2014/main" id="{E928FAAC-E2A1-2C3E-8DEA-730BEF27BEB1}"/>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3" name="Ovaal 19">
              <a:extLst>
                <a:ext uri="{FF2B5EF4-FFF2-40B4-BE49-F238E27FC236}">
                  <a16:creationId xmlns:a16="http://schemas.microsoft.com/office/drawing/2014/main" id="{EACFBA2F-9B9F-CDC6-C1FC-7C68C7197D56}"/>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4" name="Rechthoek 20">
              <a:extLst>
                <a:ext uri="{FF2B5EF4-FFF2-40B4-BE49-F238E27FC236}">
                  <a16:creationId xmlns:a16="http://schemas.microsoft.com/office/drawing/2014/main" id="{8CC545AA-4153-B04F-DC31-A41EC7D99C52}"/>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5" name="Ovaal 21">
              <a:extLst>
                <a:ext uri="{FF2B5EF4-FFF2-40B4-BE49-F238E27FC236}">
                  <a16:creationId xmlns:a16="http://schemas.microsoft.com/office/drawing/2014/main" id="{7ED9D9D1-17FB-B8EB-BA42-8D10F59275EB}"/>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16" name="Rechthoek 22">
              <a:extLst>
                <a:ext uri="{FF2B5EF4-FFF2-40B4-BE49-F238E27FC236}">
                  <a16:creationId xmlns:a16="http://schemas.microsoft.com/office/drawing/2014/main" id="{9C00D525-E6BF-4DB4-3982-1F8124E4B0A5}"/>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17" name="Ovaal 23">
              <a:extLst>
                <a:ext uri="{FF2B5EF4-FFF2-40B4-BE49-F238E27FC236}">
                  <a16:creationId xmlns:a16="http://schemas.microsoft.com/office/drawing/2014/main" id="{072F76D3-394E-86E8-46DB-C355AF625747}"/>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18" name="Rechthoek 24">
              <a:extLst>
                <a:ext uri="{FF2B5EF4-FFF2-40B4-BE49-F238E27FC236}">
                  <a16:creationId xmlns:a16="http://schemas.microsoft.com/office/drawing/2014/main" id="{27ECBDE1-8FBF-C982-6AFA-98BE10FCFB0F}"/>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19" name="Ovaal 25">
              <a:extLst>
                <a:ext uri="{FF2B5EF4-FFF2-40B4-BE49-F238E27FC236}">
                  <a16:creationId xmlns:a16="http://schemas.microsoft.com/office/drawing/2014/main" id="{599423C1-B7CC-FA64-52ED-5B9FC47C1196}"/>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20" name="Rechthoek 26">
              <a:extLst>
                <a:ext uri="{FF2B5EF4-FFF2-40B4-BE49-F238E27FC236}">
                  <a16:creationId xmlns:a16="http://schemas.microsoft.com/office/drawing/2014/main" id="{EC330F33-419F-00CE-C79A-454C3AE38E66}"/>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1" name="Ovaal 27">
              <a:extLst>
                <a:ext uri="{FF2B5EF4-FFF2-40B4-BE49-F238E27FC236}">
                  <a16:creationId xmlns:a16="http://schemas.microsoft.com/office/drawing/2014/main" id="{C15CA9E9-6C84-F1CB-D210-749570755B9C}"/>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2" name="Rechthoek 28">
              <a:extLst>
                <a:ext uri="{FF2B5EF4-FFF2-40B4-BE49-F238E27FC236}">
                  <a16:creationId xmlns:a16="http://schemas.microsoft.com/office/drawing/2014/main" id="{1C3E9312-CBC0-D951-1D26-9333A31339D2}"/>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3" name="Ovaal 29">
              <a:extLst>
                <a:ext uri="{FF2B5EF4-FFF2-40B4-BE49-F238E27FC236}">
                  <a16:creationId xmlns:a16="http://schemas.microsoft.com/office/drawing/2014/main" id="{613C3120-03EF-B61D-6B96-857D6E767C28}"/>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24" name="Rechthoek 30">
              <a:extLst>
                <a:ext uri="{FF2B5EF4-FFF2-40B4-BE49-F238E27FC236}">
                  <a16:creationId xmlns:a16="http://schemas.microsoft.com/office/drawing/2014/main" id="{C306134D-61AA-2CD0-F98C-70B04C3F08B1}"/>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5" name="Ovaal 31">
              <a:extLst>
                <a:ext uri="{FF2B5EF4-FFF2-40B4-BE49-F238E27FC236}">
                  <a16:creationId xmlns:a16="http://schemas.microsoft.com/office/drawing/2014/main" id="{2C5787BC-F003-57D2-91F0-E9F239F44B09}"/>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26" name="Rechthoek 32">
              <a:extLst>
                <a:ext uri="{FF2B5EF4-FFF2-40B4-BE49-F238E27FC236}">
                  <a16:creationId xmlns:a16="http://schemas.microsoft.com/office/drawing/2014/main" id="{CC84C7D9-E3CD-50E5-EA0E-3B5B06D751D2}"/>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27" name="Rechthoek 33">
              <a:extLst>
                <a:ext uri="{FF2B5EF4-FFF2-40B4-BE49-F238E27FC236}">
                  <a16:creationId xmlns:a16="http://schemas.microsoft.com/office/drawing/2014/main" id="{BF39E288-DF21-0C4A-C9B0-371E45D4833E}"/>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28" name="ICOON_info">
              <a:extLst>
                <a:ext uri="{FF2B5EF4-FFF2-40B4-BE49-F238E27FC236}">
                  <a16:creationId xmlns:a16="http://schemas.microsoft.com/office/drawing/2014/main" id="{6DCFDB79-8E51-9B82-D585-59281C985A2C}"/>
                </a:ext>
              </a:extLst>
            </p:cNvPr>
            <p:cNvGrpSpPr/>
            <p:nvPr userDrawn="1"/>
          </p:nvGrpSpPr>
          <p:grpSpPr>
            <a:xfrm>
              <a:off x="-376736" y="4400186"/>
              <a:ext cx="283685" cy="283685"/>
              <a:chOff x="-510741" y="5913713"/>
              <a:chExt cx="267555" cy="267555"/>
            </a:xfrm>
          </p:grpSpPr>
          <p:sp>
            <p:nvSpPr>
              <p:cNvPr id="70" name="Ovaal 79">
                <a:extLst>
                  <a:ext uri="{FF2B5EF4-FFF2-40B4-BE49-F238E27FC236}">
                    <a16:creationId xmlns:a16="http://schemas.microsoft.com/office/drawing/2014/main" id="{F59CAFC9-592A-9963-E901-32E8900007D3}"/>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71" name="Graphic 163" descr="Informatie">
                <a:extLst>
                  <a:ext uri="{FF2B5EF4-FFF2-40B4-BE49-F238E27FC236}">
                    <a16:creationId xmlns:a16="http://schemas.microsoft.com/office/drawing/2014/main" id="{036BB7B9-60EA-7A32-436F-818BB9C91B2E}"/>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29" name="VOORBEELD">
              <a:extLst>
                <a:ext uri="{FF2B5EF4-FFF2-40B4-BE49-F238E27FC236}">
                  <a16:creationId xmlns:a16="http://schemas.microsoft.com/office/drawing/2014/main" id="{2826E648-7B41-382F-AF90-BBFCDBC306AE}"/>
                </a:ext>
              </a:extLst>
            </p:cNvPr>
            <p:cNvGrpSpPr/>
            <p:nvPr userDrawn="1"/>
          </p:nvGrpSpPr>
          <p:grpSpPr>
            <a:xfrm>
              <a:off x="-3605171" y="458674"/>
              <a:ext cx="3234311" cy="558875"/>
              <a:chOff x="-3605171" y="458674"/>
              <a:chExt cx="3234311" cy="558875"/>
            </a:xfrm>
          </p:grpSpPr>
          <p:sp>
            <p:nvSpPr>
              <p:cNvPr id="30" name="Rechthoek 39">
                <a:extLst>
                  <a:ext uri="{FF2B5EF4-FFF2-40B4-BE49-F238E27FC236}">
                    <a16:creationId xmlns:a16="http://schemas.microsoft.com/office/drawing/2014/main" id="{9E0B001A-EB32-C6C8-C9DB-54DDD5F2ED0A}"/>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31" name="Rechthoek 40">
                <a:extLst>
                  <a:ext uri="{FF2B5EF4-FFF2-40B4-BE49-F238E27FC236}">
                    <a16:creationId xmlns:a16="http://schemas.microsoft.com/office/drawing/2014/main" id="{9007A4B2-ED59-C08B-A88A-1274BFC50F7C}"/>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32" name="Groep 41">
                <a:extLst>
                  <a:ext uri="{FF2B5EF4-FFF2-40B4-BE49-F238E27FC236}">
                    <a16:creationId xmlns:a16="http://schemas.microsoft.com/office/drawing/2014/main" id="{D2D6BDC0-D3D7-C477-1D84-C2F9ACDE868C}"/>
                  </a:ext>
                </a:extLst>
              </p:cNvPr>
              <p:cNvGrpSpPr/>
              <p:nvPr userDrawn="1"/>
            </p:nvGrpSpPr>
            <p:grpSpPr>
              <a:xfrm>
                <a:off x="-3386247" y="830871"/>
                <a:ext cx="139423" cy="109566"/>
                <a:chOff x="-2866744" y="827071"/>
                <a:chExt cx="168701" cy="132575"/>
              </a:xfrm>
            </p:grpSpPr>
            <p:grpSp>
              <p:nvGrpSpPr>
                <p:cNvPr id="63" name="Groep 72">
                  <a:extLst>
                    <a:ext uri="{FF2B5EF4-FFF2-40B4-BE49-F238E27FC236}">
                      <a16:creationId xmlns:a16="http://schemas.microsoft.com/office/drawing/2014/main" id="{97FDFABE-B151-BC0B-A553-075236B23F48}"/>
                    </a:ext>
                  </a:extLst>
                </p:cNvPr>
                <p:cNvGrpSpPr/>
                <p:nvPr userDrawn="1"/>
              </p:nvGrpSpPr>
              <p:grpSpPr>
                <a:xfrm>
                  <a:off x="-2866744" y="827071"/>
                  <a:ext cx="168701" cy="132575"/>
                  <a:chOff x="-2866744" y="827071"/>
                  <a:chExt cx="168701" cy="132575"/>
                </a:xfrm>
              </p:grpSpPr>
              <p:cxnSp>
                <p:nvCxnSpPr>
                  <p:cNvPr id="65" name="Rechte verbindingslijn 74">
                    <a:extLst>
                      <a:ext uri="{FF2B5EF4-FFF2-40B4-BE49-F238E27FC236}">
                        <a16:creationId xmlns:a16="http://schemas.microsoft.com/office/drawing/2014/main" id="{5DD86E97-1876-FE12-868D-4022AFE7B090}"/>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6" name="Rechte verbindingslijn 75">
                    <a:extLst>
                      <a:ext uri="{FF2B5EF4-FFF2-40B4-BE49-F238E27FC236}">
                        <a16:creationId xmlns:a16="http://schemas.microsoft.com/office/drawing/2014/main" id="{3DBC3564-56D9-4FF8-8A7F-A7521AB6903E}"/>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7" name="Rechte verbindingslijn 76">
                    <a:extLst>
                      <a:ext uri="{FF2B5EF4-FFF2-40B4-BE49-F238E27FC236}">
                        <a16:creationId xmlns:a16="http://schemas.microsoft.com/office/drawing/2014/main" id="{B53D7AE5-460E-F0DB-97D5-A815913753F0}"/>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8" name="Rechte verbindingslijn 77">
                    <a:extLst>
                      <a:ext uri="{FF2B5EF4-FFF2-40B4-BE49-F238E27FC236}">
                        <a16:creationId xmlns:a16="http://schemas.microsoft.com/office/drawing/2014/main" id="{DF438170-7B83-CDDA-0A3F-11BE27FBED90}"/>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9" name="Rechte verbindingslijn 78">
                    <a:extLst>
                      <a:ext uri="{FF2B5EF4-FFF2-40B4-BE49-F238E27FC236}">
                        <a16:creationId xmlns:a16="http://schemas.microsoft.com/office/drawing/2014/main" id="{4A4E84C8-DEF5-3576-E20C-383A3F434B12}"/>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4" name="Pijl: rechts 73">
                  <a:extLst>
                    <a:ext uri="{FF2B5EF4-FFF2-40B4-BE49-F238E27FC236}">
                      <a16:creationId xmlns:a16="http://schemas.microsoft.com/office/drawing/2014/main" id="{F08D83AD-6E27-757F-2DF8-804D0E08B17E}"/>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3" name="Groep 42">
                <a:extLst>
                  <a:ext uri="{FF2B5EF4-FFF2-40B4-BE49-F238E27FC236}">
                    <a16:creationId xmlns:a16="http://schemas.microsoft.com/office/drawing/2014/main" id="{416DFCEE-896B-8151-3065-DB6387017478}"/>
                  </a:ext>
                </a:extLst>
              </p:cNvPr>
              <p:cNvGrpSpPr/>
              <p:nvPr userDrawn="1"/>
            </p:nvGrpSpPr>
            <p:grpSpPr>
              <a:xfrm>
                <a:off x="-3605171" y="830871"/>
                <a:ext cx="139423" cy="109566"/>
                <a:chOff x="-2866744" y="518074"/>
                <a:chExt cx="168701" cy="132575"/>
              </a:xfrm>
            </p:grpSpPr>
            <p:grpSp>
              <p:nvGrpSpPr>
                <p:cNvPr id="56" name="Groep 65">
                  <a:extLst>
                    <a:ext uri="{FF2B5EF4-FFF2-40B4-BE49-F238E27FC236}">
                      <a16:creationId xmlns:a16="http://schemas.microsoft.com/office/drawing/2014/main" id="{11AC44A9-4EFA-7F23-8E4F-FD996C2F7C7A}"/>
                    </a:ext>
                  </a:extLst>
                </p:cNvPr>
                <p:cNvGrpSpPr/>
                <p:nvPr userDrawn="1"/>
              </p:nvGrpSpPr>
              <p:grpSpPr>
                <a:xfrm>
                  <a:off x="-2866744" y="518074"/>
                  <a:ext cx="168701" cy="132575"/>
                  <a:chOff x="-2866744" y="518074"/>
                  <a:chExt cx="168701" cy="132575"/>
                </a:xfrm>
              </p:grpSpPr>
              <p:cxnSp>
                <p:nvCxnSpPr>
                  <p:cNvPr id="58" name="Rechte verbindingslijn 67">
                    <a:extLst>
                      <a:ext uri="{FF2B5EF4-FFF2-40B4-BE49-F238E27FC236}">
                        <a16:creationId xmlns:a16="http://schemas.microsoft.com/office/drawing/2014/main" id="{F32F3289-A68E-A892-7558-D60BBBE3E166}"/>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9" name="Rechte verbindingslijn 68">
                    <a:extLst>
                      <a:ext uri="{FF2B5EF4-FFF2-40B4-BE49-F238E27FC236}">
                        <a16:creationId xmlns:a16="http://schemas.microsoft.com/office/drawing/2014/main" id="{AB37C4E1-E1E7-31D7-7537-8F63AEC92E64}"/>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60" name="Rechte verbindingslijn 69">
                    <a:extLst>
                      <a:ext uri="{FF2B5EF4-FFF2-40B4-BE49-F238E27FC236}">
                        <a16:creationId xmlns:a16="http://schemas.microsoft.com/office/drawing/2014/main" id="{2B3F3047-06C7-FB66-AF3E-01D92FE85E91}"/>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61" name="Rechte verbindingslijn 70">
                    <a:extLst>
                      <a:ext uri="{FF2B5EF4-FFF2-40B4-BE49-F238E27FC236}">
                        <a16:creationId xmlns:a16="http://schemas.microsoft.com/office/drawing/2014/main" id="{35C5D526-8BA2-FDD9-9EE9-E1D4153A8F2B}"/>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2" name="Rechte verbindingslijn 71">
                    <a:extLst>
                      <a:ext uri="{FF2B5EF4-FFF2-40B4-BE49-F238E27FC236}">
                        <a16:creationId xmlns:a16="http://schemas.microsoft.com/office/drawing/2014/main" id="{8CBC1B95-6114-6036-5B92-6F33756FED1A}"/>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7" name="Pijl: rechts 66">
                  <a:extLst>
                    <a:ext uri="{FF2B5EF4-FFF2-40B4-BE49-F238E27FC236}">
                      <a16:creationId xmlns:a16="http://schemas.microsoft.com/office/drawing/2014/main" id="{DF6C20D8-8184-F33C-3C3C-6A3FE23DCB6C}"/>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34" name="Rechte verbindingslijn 43">
                <a:extLst>
                  <a:ext uri="{FF2B5EF4-FFF2-40B4-BE49-F238E27FC236}">
                    <a16:creationId xmlns:a16="http://schemas.microsoft.com/office/drawing/2014/main" id="{F6D26BFD-14D8-1AB5-908F-D881B45C3202}"/>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35" name="Rechte verbindingslijn 44">
                <a:extLst>
                  <a:ext uri="{FF2B5EF4-FFF2-40B4-BE49-F238E27FC236}">
                    <a16:creationId xmlns:a16="http://schemas.microsoft.com/office/drawing/2014/main" id="{6223910A-3DE2-1EB4-EF14-8399EB611575}"/>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36" name="Rechthoek 45">
                <a:extLst>
                  <a:ext uri="{FF2B5EF4-FFF2-40B4-BE49-F238E27FC236}">
                    <a16:creationId xmlns:a16="http://schemas.microsoft.com/office/drawing/2014/main" id="{3F0847E8-C805-207D-4980-466F430C3E4A}"/>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37" name="Rechthoek 46">
                <a:extLst>
                  <a:ext uri="{FF2B5EF4-FFF2-40B4-BE49-F238E27FC236}">
                    <a16:creationId xmlns:a16="http://schemas.microsoft.com/office/drawing/2014/main" id="{7F3EBED4-1EE9-C51D-433D-E08059CDCDBB}"/>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38" name="Groep 47">
                <a:extLst>
                  <a:ext uri="{FF2B5EF4-FFF2-40B4-BE49-F238E27FC236}">
                    <a16:creationId xmlns:a16="http://schemas.microsoft.com/office/drawing/2014/main" id="{AA1343C9-B6AC-BAFB-9F5F-B3704C424F89}"/>
                  </a:ext>
                </a:extLst>
              </p:cNvPr>
              <p:cNvGrpSpPr/>
              <p:nvPr userDrawn="1"/>
            </p:nvGrpSpPr>
            <p:grpSpPr>
              <a:xfrm>
                <a:off x="-2916763" y="769168"/>
                <a:ext cx="268738" cy="248381"/>
                <a:chOff x="-2916763" y="769168"/>
                <a:chExt cx="268738" cy="248381"/>
              </a:xfrm>
            </p:grpSpPr>
            <p:sp>
              <p:nvSpPr>
                <p:cNvPr id="48" name="Rechthoek 57">
                  <a:extLst>
                    <a:ext uri="{FF2B5EF4-FFF2-40B4-BE49-F238E27FC236}">
                      <a16:creationId xmlns:a16="http://schemas.microsoft.com/office/drawing/2014/main" id="{FCD063CC-72D5-79E8-3FC4-0C086F487CE0}"/>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9" name="Groep 58">
                  <a:extLst>
                    <a:ext uri="{FF2B5EF4-FFF2-40B4-BE49-F238E27FC236}">
                      <a16:creationId xmlns:a16="http://schemas.microsoft.com/office/drawing/2014/main" id="{C2D2D0A6-A68B-1639-7E15-78DC128E8B82}"/>
                    </a:ext>
                  </a:extLst>
                </p:cNvPr>
                <p:cNvGrpSpPr/>
                <p:nvPr userDrawn="1"/>
              </p:nvGrpSpPr>
              <p:grpSpPr>
                <a:xfrm>
                  <a:off x="-2866744" y="827071"/>
                  <a:ext cx="168701" cy="132575"/>
                  <a:chOff x="-2866744" y="827071"/>
                  <a:chExt cx="168701" cy="132575"/>
                </a:xfrm>
              </p:grpSpPr>
              <p:cxnSp>
                <p:nvCxnSpPr>
                  <p:cNvPr id="51" name="Rechte verbindingslijn 60">
                    <a:extLst>
                      <a:ext uri="{FF2B5EF4-FFF2-40B4-BE49-F238E27FC236}">
                        <a16:creationId xmlns:a16="http://schemas.microsoft.com/office/drawing/2014/main" id="{84B3AAF0-1F6E-1A94-DA18-BEAE30B3717E}"/>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52" name="Rechte verbindingslijn 61">
                    <a:extLst>
                      <a:ext uri="{FF2B5EF4-FFF2-40B4-BE49-F238E27FC236}">
                        <a16:creationId xmlns:a16="http://schemas.microsoft.com/office/drawing/2014/main" id="{FE215F88-8CCE-755E-C05F-9E49E2D5F13E}"/>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53" name="Rechte verbindingslijn 62">
                    <a:extLst>
                      <a:ext uri="{FF2B5EF4-FFF2-40B4-BE49-F238E27FC236}">
                        <a16:creationId xmlns:a16="http://schemas.microsoft.com/office/drawing/2014/main" id="{91221289-94C0-6A81-F5E7-FA2558EBE6F2}"/>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54" name="Rechte verbindingslijn 63">
                    <a:extLst>
                      <a:ext uri="{FF2B5EF4-FFF2-40B4-BE49-F238E27FC236}">
                        <a16:creationId xmlns:a16="http://schemas.microsoft.com/office/drawing/2014/main" id="{0FF5F044-D0EB-103D-440F-E5ECE527FA94}"/>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55" name="Rechte verbindingslijn 64">
                    <a:extLst>
                      <a:ext uri="{FF2B5EF4-FFF2-40B4-BE49-F238E27FC236}">
                        <a16:creationId xmlns:a16="http://schemas.microsoft.com/office/drawing/2014/main" id="{DEAD500A-6607-9973-BC7E-2FBFCAF6FD1D}"/>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50" name="Pijl: rechts 59">
                  <a:extLst>
                    <a:ext uri="{FF2B5EF4-FFF2-40B4-BE49-F238E27FC236}">
                      <a16:creationId xmlns:a16="http://schemas.microsoft.com/office/drawing/2014/main" id="{60FDC0FA-8B88-2602-14CD-998C42773636}"/>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9" name="Groep 48">
                <a:extLst>
                  <a:ext uri="{FF2B5EF4-FFF2-40B4-BE49-F238E27FC236}">
                    <a16:creationId xmlns:a16="http://schemas.microsoft.com/office/drawing/2014/main" id="{A0D94996-534D-9996-9B11-F0EEEE176AC1}"/>
                  </a:ext>
                </a:extLst>
              </p:cNvPr>
              <p:cNvGrpSpPr/>
              <p:nvPr userDrawn="1"/>
            </p:nvGrpSpPr>
            <p:grpSpPr>
              <a:xfrm>
                <a:off x="-2916763" y="460171"/>
                <a:ext cx="268738" cy="248381"/>
                <a:chOff x="-2916763" y="460171"/>
                <a:chExt cx="268738" cy="248381"/>
              </a:xfrm>
            </p:grpSpPr>
            <p:sp>
              <p:nvSpPr>
                <p:cNvPr id="40" name="Rechthoek 49">
                  <a:extLst>
                    <a:ext uri="{FF2B5EF4-FFF2-40B4-BE49-F238E27FC236}">
                      <a16:creationId xmlns:a16="http://schemas.microsoft.com/office/drawing/2014/main" id="{45218751-8A30-C4B9-4279-05CC3D166A9B}"/>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1" name="Groep 50">
                  <a:extLst>
                    <a:ext uri="{FF2B5EF4-FFF2-40B4-BE49-F238E27FC236}">
                      <a16:creationId xmlns:a16="http://schemas.microsoft.com/office/drawing/2014/main" id="{20EDE4F7-E915-BA53-50F8-C180A01007D9}"/>
                    </a:ext>
                  </a:extLst>
                </p:cNvPr>
                <p:cNvGrpSpPr/>
                <p:nvPr userDrawn="1"/>
              </p:nvGrpSpPr>
              <p:grpSpPr>
                <a:xfrm>
                  <a:off x="-2866744" y="518074"/>
                  <a:ext cx="168701" cy="132575"/>
                  <a:chOff x="-2866744" y="518074"/>
                  <a:chExt cx="168701" cy="132575"/>
                </a:xfrm>
              </p:grpSpPr>
              <p:cxnSp>
                <p:nvCxnSpPr>
                  <p:cNvPr id="43" name="Rechte verbindingslijn 52">
                    <a:extLst>
                      <a:ext uri="{FF2B5EF4-FFF2-40B4-BE49-F238E27FC236}">
                        <a16:creationId xmlns:a16="http://schemas.microsoft.com/office/drawing/2014/main" id="{98591751-AE29-20BB-B443-33E1F9F51024}"/>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44" name="Rechte verbindingslijn 53">
                    <a:extLst>
                      <a:ext uri="{FF2B5EF4-FFF2-40B4-BE49-F238E27FC236}">
                        <a16:creationId xmlns:a16="http://schemas.microsoft.com/office/drawing/2014/main" id="{396B5474-5403-3573-724B-8E12D3EFC948}"/>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45" name="Rechte verbindingslijn 54">
                    <a:extLst>
                      <a:ext uri="{FF2B5EF4-FFF2-40B4-BE49-F238E27FC236}">
                        <a16:creationId xmlns:a16="http://schemas.microsoft.com/office/drawing/2014/main" id="{37280E6C-0116-CE6E-624E-23FEA5C86572}"/>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46" name="Rechte verbindingslijn 55">
                    <a:extLst>
                      <a:ext uri="{FF2B5EF4-FFF2-40B4-BE49-F238E27FC236}">
                        <a16:creationId xmlns:a16="http://schemas.microsoft.com/office/drawing/2014/main" id="{4D971F6C-C448-849D-6115-722DC2484DC9}"/>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47" name="Rechte verbindingslijn 56">
                    <a:extLst>
                      <a:ext uri="{FF2B5EF4-FFF2-40B4-BE49-F238E27FC236}">
                        <a16:creationId xmlns:a16="http://schemas.microsoft.com/office/drawing/2014/main" id="{EDB36AFB-6931-1C43-AA58-3797135CC5C0}"/>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42" name="Pijl: rechts 51">
                  <a:extLst>
                    <a:ext uri="{FF2B5EF4-FFF2-40B4-BE49-F238E27FC236}">
                      <a16:creationId xmlns:a16="http://schemas.microsoft.com/office/drawing/2014/main" id="{2BBA4EB0-68E3-35A3-EA74-275CB96112A7}"/>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72" name="INSTRUCTIE">
            <a:extLst>
              <a:ext uri="{FF2B5EF4-FFF2-40B4-BE49-F238E27FC236}">
                <a16:creationId xmlns:a16="http://schemas.microsoft.com/office/drawing/2014/main" id="{22778902-79F8-CB59-D689-F76997D525E8}"/>
              </a:ext>
            </a:extLst>
          </p:cNvPr>
          <p:cNvGrpSpPr/>
          <p:nvPr userDrawn="1"/>
        </p:nvGrpSpPr>
        <p:grpSpPr>
          <a:xfrm>
            <a:off x="12377595" y="0"/>
            <a:ext cx="3693386" cy="5270646"/>
            <a:chOff x="-3786437" y="0"/>
            <a:chExt cx="3693386" cy="5270646"/>
          </a:xfrm>
        </p:grpSpPr>
        <p:sp>
          <p:nvSpPr>
            <p:cNvPr id="73" name="Rechthoek 82">
              <a:extLst>
                <a:ext uri="{FF2B5EF4-FFF2-40B4-BE49-F238E27FC236}">
                  <a16:creationId xmlns:a16="http://schemas.microsoft.com/office/drawing/2014/main" id="{0484702E-3C34-ABDE-277C-638EC2A9D6B3}"/>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74" name="Rechthoek 83">
              <a:extLst>
                <a:ext uri="{FF2B5EF4-FFF2-40B4-BE49-F238E27FC236}">
                  <a16:creationId xmlns:a16="http://schemas.microsoft.com/office/drawing/2014/main" id="{5286D5AA-497C-24A8-FCA7-800279980AED}"/>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17" name="Ovaal 84">
              <a:extLst>
                <a:ext uri="{FF2B5EF4-FFF2-40B4-BE49-F238E27FC236}">
                  <a16:creationId xmlns:a16="http://schemas.microsoft.com/office/drawing/2014/main" id="{341B7F65-178D-1456-C825-9E672F5324EC}"/>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18" name="Rechthoek 85">
              <a:extLst>
                <a:ext uri="{FF2B5EF4-FFF2-40B4-BE49-F238E27FC236}">
                  <a16:creationId xmlns:a16="http://schemas.microsoft.com/office/drawing/2014/main" id="{2AD89D8A-8A81-0192-4C01-79632E11361F}"/>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19" name="Groep 86">
              <a:extLst>
                <a:ext uri="{FF2B5EF4-FFF2-40B4-BE49-F238E27FC236}">
                  <a16:creationId xmlns:a16="http://schemas.microsoft.com/office/drawing/2014/main" id="{1DC4EDF1-C74E-34D0-0B48-614CBE288E75}"/>
                </a:ext>
              </a:extLst>
            </p:cNvPr>
            <p:cNvGrpSpPr/>
            <p:nvPr userDrawn="1"/>
          </p:nvGrpSpPr>
          <p:grpSpPr>
            <a:xfrm>
              <a:off x="-3316179" y="1231351"/>
              <a:ext cx="294789" cy="318834"/>
              <a:chOff x="14466489" y="1001522"/>
              <a:chExt cx="290627" cy="314333"/>
            </a:xfrm>
          </p:grpSpPr>
          <p:sp>
            <p:nvSpPr>
              <p:cNvPr id="212" name="Rechthoek 115">
                <a:extLst>
                  <a:ext uri="{FF2B5EF4-FFF2-40B4-BE49-F238E27FC236}">
                    <a16:creationId xmlns:a16="http://schemas.microsoft.com/office/drawing/2014/main" id="{8AC73788-89FD-C70D-49BD-57FC93333CA6}"/>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3" name="Ovaal 116">
                <a:extLst>
                  <a:ext uri="{FF2B5EF4-FFF2-40B4-BE49-F238E27FC236}">
                    <a16:creationId xmlns:a16="http://schemas.microsoft.com/office/drawing/2014/main" id="{76725170-95FF-B82A-75FB-6C58209BB702}"/>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4" name="Vrije vorm: vorm 117">
                <a:extLst>
                  <a:ext uri="{FF2B5EF4-FFF2-40B4-BE49-F238E27FC236}">
                    <a16:creationId xmlns:a16="http://schemas.microsoft.com/office/drawing/2014/main" id="{26143A0C-15C1-2D4D-682A-65F89C324094}"/>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5" name="Rechthoek: afgeronde hoeken 118">
                <a:extLst>
                  <a:ext uri="{FF2B5EF4-FFF2-40B4-BE49-F238E27FC236}">
                    <a16:creationId xmlns:a16="http://schemas.microsoft.com/office/drawing/2014/main" id="{57192CC5-3C82-F764-1435-6B4D66D97E05}"/>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6" name="Rechte verbindingslijn 119">
                <a:extLst>
                  <a:ext uri="{FF2B5EF4-FFF2-40B4-BE49-F238E27FC236}">
                    <a16:creationId xmlns:a16="http://schemas.microsoft.com/office/drawing/2014/main" id="{DB0FB12D-DFF7-3EF3-97CE-A931D56D75B2}"/>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7" name="Rechte verbindingslijn 120">
                <a:extLst>
                  <a:ext uri="{FF2B5EF4-FFF2-40B4-BE49-F238E27FC236}">
                    <a16:creationId xmlns:a16="http://schemas.microsoft.com/office/drawing/2014/main" id="{F68FEAC9-BECD-0D81-3872-2F4804B5ADF0}"/>
                  </a:ext>
                </a:extLst>
              </p:cNvPr>
              <p:cNvCxnSpPr>
                <a:cxnSpLocks/>
                <a:stCxn id="215"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20" name="Ovaal 87">
              <a:extLst>
                <a:ext uri="{FF2B5EF4-FFF2-40B4-BE49-F238E27FC236}">
                  <a16:creationId xmlns:a16="http://schemas.microsoft.com/office/drawing/2014/main" id="{B7B00929-8C09-F7C3-187E-9D96CC307CC4}"/>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21" name="Rechthoek 88">
              <a:extLst>
                <a:ext uri="{FF2B5EF4-FFF2-40B4-BE49-F238E27FC236}">
                  <a16:creationId xmlns:a16="http://schemas.microsoft.com/office/drawing/2014/main" id="{F9D15DC6-E921-EDFB-8EB6-2EC46BF05B75}"/>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22" name="Groep 89">
              <a:extLst>
                <a:ext uri="{FF2B5EF4-FFF2-40B4-BE49-F238E27FC236}">
                  <a16:creationId xmlns:a16="http://schemas.microsoft.com/office/drawing/2014/main" id="{F183FF50-6E3C-D7E5-FDD7-6CC3FF95B38B}"/>
                </a:ext>
              </a:extLst>
            </p:cNvPr>
            <p:cNvGrpSpPr/>
            <p:nvPr userDrawn="1"/>
          </p:nvGrpSpPr>
          <p:grpSpPr>
            <a:xfrm>
              <a:off x="-3311319" y="2164285"/>
              <a:ext cx="825500" cy="209550"/>
              <a:chOff x="13504624" y="2482850"/>
              <a:chExt cx="825500" cy="209550"/>
            </a:xfrm>
          </p:grpSpPr>
          <p:sp>
            <p:nvSpPr>
              <p:cNvPr id="209" name="Rechthoek 112">
                <a:extLst>
                  <a:ext uri="{FF2B5EF4-FFF2-40B4-BE49-F238E27FC236}">
                    <a16:creationId xmlns:a16="http://schemas.microsoft.com/office/drawing/2014/main" id="{C57AABA4-AFE6-EA4F-2C44-AD97F6614C1A}"/>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10" name="Rechte verbindingslijn 113">
                <a:extLst>
                  <a:ext uri="{FF2B5EF4-FFF2-40B4-BE49-F238E27FC236}">
                    <a16:creationId xmlns:a16="http://schemas.microsoft.com/office/drawing/2014/main" id="{11085E02-99F7-1869-11BC-A4B9BCBECF78}"/>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11" name="Gelijkbenige driehoek 114">
                <a:extLst>
                  <a:ext uri="{FF2B5EF4-FFF2-40B4-BE49-F238E27FC236}">
                    <a16:creationId xmlns:a16="http://schemas.microsoft.com/office/drawing/2014/main" id="{04C27CB9-EB98-5C13-1B1E-6B933CC4DD2E}"/>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23" name="Ovaal 90">
              <a:extLst>
                <a:ext uri="{FF2B5EF4-FFF2-40B4-BE49-F238E27FC236}">
                  <a16:creationId xmlns:a16="http://schemas.microsoft.com/office/drawing/2014/main" id="{AF9D2944-C7CC-69A6-7855-A951A1BB1B1C}"/>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4" name="Rechthoek 91">
              <a:extLst>
                <a:ext uri="{FF2B5EF4-FFF2-40B4-BE49-F238E27FC236}">
                  <a16:creationId xmlns:a16="http://schemas.microsoft.com/office/drawing/2014/main" id="{A1D06E6C-7E35-B233-874E-3B7322575127}"/>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25" name="Groep 92">
              <a:extLst>
                <a:ext uri="{FF2B5EF4-FFF2-40B4-BE49-F238E27FC236}">
                  <a16:creationId xmlns:a16="http://schemas.microsoft.com/office/drawing/2014/main" id="{CBF6CF16-9CA1-2E0D-DED9-EB6CF213FED0}"/>
                </a:ext>
              </a:extLst>
            </p:cNvPr>
            <p:cNvGrpSpPr/>
            <p:nvPr userDrawn="1"/>
          </p:nvGrpSpPr>
          <p:grpSpPr>
            <a:xfrm>
              <a:off x="-3408294" y="3643742"/>
              <a:ext cx="622283" cy="612920"/>
              <a:chOff x="12617641" y="3403239"/>
              <a:chExt cx="752963" cy="741634"/>
            </a:xfrm>
          </p:grpSpPr>
          <p:grpSp>
            <p:nvGrpSpPr>
              <p:cNvPr id="193" name="Groep 96">
                <a:extLst>
                  <a:ext uri="{FF2B5EF4-FFF2-40B4-BE49-F238E27FC236}">
                    <a16:creationId xmlns:a16="http://schemas.microsoft.com/office/drawing/2014/main" id="{69A987A6-6451-9AC6-3B66-F978222479AA}"/>
                  </a:ext>
                </a:extLst>
              </p:cNvPr>
              <p:cNvGrpSpPr/>
              <p:nvPr userDrawn="1"/>
            </p:nvGrpSpPr>
            <p:grpSpPr>
              <a:xfrm>
                <a:off x="12771530" y="3403239"/>
                <a:ext cx="467176" cy="448491"/>
                <a:chOff x="12782157" y="3403239"/>
                <a:chExt cx="467176" cy="448491"/>
              </a:xfrm>
            </p:grpSpPr>
            <p:grpSp>
              <p:nvGrpSpPr>
                <p:cNvPr id="196" name="Groep 99">
                  <a:extLst>
                    <a:ext uri="{FF2B5EF4-FFF2-40B4-BE49-F238E27FC236}">
                      <a16:creationId xmlns:a16="http://schemas.microsoft.com/office/drawing/2014/main" id="{550BE313-7FA7-D07E-43AC-F47C12BBF6CD}"/>
                    </a:ext>
                  </a:extLst>
                </p:cNvPr>
                <p:cNvGrpSpPr/>
                <p:nvPr userDrawn="1"/>
              </p:nvGrpSpPr>
              <p:grpSpPr>
                <a:xfrm>
                  <a:off x="12782157" y="3403239"/>
                  <a:ext cx="412976" cy="396132"/>
                  <a:chOff x="13554906" y="3320109"/>
                  <a:chExt cx="443917" cy="425811"/>
                </a:xfrm>
              </p:grpSpPr>
              <p:grpSp>
                <p:nvGrpSpPr>
                  <p:cNvPr id="203" name="Groep 106">
                    <a:extLst>
                      <a:ext uri="{FF2B5EF4-FFF2-40B4-BE49-F238E27FC236}">
                        <a16:creationId xmlns:a16="http://schemas.microsoft.com/office/drawing/2014/main" id="{04D9FD6A-212D-1583-C9C8-5BDBC40DF7CB}"/>
                      </a:ext>
                    </a:extLst>
                  </p:cNvPr>
                  <p:cNvGrpSpPr/>
                  <p:nvPr userDrawn="1"/>
                </p:nvGrpSpPr>
                <p:grpSpPr>
                  <a:xfrm>
                    <a:off x="13554906" y="3320109"/>
                    <a:ext cx="443917" cy="425811"/>
                    <a:chOff x="12909684" y="1276143"/>
                    <a:chExt cx="443917" cy="425811"/>
                  </a:xfrm>
                </p:grpSpPr>
                <p:sp>
                  <p:nvSpPr>
                    <p:cNvPr id="206" name="Rechthoek 109">
                      <a:extLst>
                        <a:ext uri="{FF2B5EF4-FFF2-40B4-BE49-F238E27FC236}">
                          <a16:creationId xmlns:a16="http://schemas.microsoft.com/office/drawing/2014/main" id="{61C30640-F023-3CF7-5F98-679E5E9D4E72}"/>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7" name="Rechthoek 110">
                      <a:extLst>
                        <a:ext uri="{FF2B5EF4-FFF2-40B4-BE49-F238E27FC236}">
                          <a16:creationId xmlns:a16="http://schemas.microsoft.com/office/drawing/2014/main" id="{7381CDA3-59EB-7239-13FB-75499945A327}"/>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8" name="Ovaal 111">
                      <a:extLst>
                        <a:ext uri="{FF2B5EF4-FFF2-40B4-BE49-F238E27FC236}">
                          <a16:creationId xmlns:a16="http://schemas.microsoft.com/office/drawing/2014/main" id="{111229CA-5796-7B0A-A365-4767B5FE472D}"/>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4" name="Afbeelding 107">
                    <a:extLst>
                      <a:ext uri="{FF2B5EF4-FFF2-40B4-BE49-F238E27FC236}">
                        <a16:creationId xmlns:a16="http://schemas.microsoft.com/office/drawing/2014/main" id="{333BEBBB-F676-CDE4-C246-264D1EFB049D}"/>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5" name="Afbeelding 108">
                    <a:extLst>
                      <a:ext uri="{FF2B5EF4-FFF2-40B4-BE49-F238E27FC236}">
                        <a16:creationId xmlns:a16="http://schemas.microsoft.com/office/drawing/2014/main" id="{690B4511-1512-F960-E41B-CAA1E699B9D3}"/>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7" name="Groep 100">
                  <a:extLst>
                    <a:ext uri="{FF2B5EF4-FFF2-40B4-BE49-F238E27FC236}">
                      <a16:creationId xmlns:a16="http://schemas.microsoft.com/office/drawing/2014/main" id="{5668E211-B1D5-617F-260B-E20BE9EF8FF9}"/>
                    </a:ext>
                  </a:extLst>
                </p:cNvPr>
                <p:cNvGrpSpPr/>
                <p:nvPr userDrawn="1"/>
              </p:nvGrpSpPr>
              <p:grpSpPr>
                <a:xfrm>
                  <a:off x="13103513" y="3705268"/>
                  <a:ext cx="145820" cy="146462"/>
                  <a:chOff x="13096169" y="3602278"/>
                  <a:chExt cx="145820" cy="146462"/>
                </a:xfrm>
              </p:grpSpPr>
              <p:sp>
                <p:nvSpPr>
                  <p:cNvPr id="201" name="Rechthoek 104">
                    <a:extLst>
                      <a:ext uri="{FF2B5EF4-FFF2-40B4-BE49-F238E27FC236}">
                        <a16:creationId xmlns:a16="http://schemas.microsoft.com/office/drawing/2014/main" id="{212EE205-73C7-CF33-3299-F45B63605222}"/>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2" name="Rechthoek 105">
                    <a:extLst>
                      <a:ext uri="{FF2B5EF4-FFF2-40B4-BE49-F238E27FC236}">
                        <a16:creationId xmlns:a16="http://schemas.microsoft.com/office/drawing/2014/main" id="{456E5AFF-E3B4-AE6D-E272-6B518E8E9774}"/>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8" name="Groep 101">
                  <a:extLst>
                    <a:ext uri="{FF2B5EF4-FFF2-40B4-BE49-F238E27FC236}">
                      <a16:creationId xmlns:a16="http://schemas.microsoft.com/office/drawing/2014/main" id="{90E12C8E-03DA-62C4-AB9F-7F128DB8073A}"/>
                    </a:ext>
                  </a:extLst>
                </p:cNvPr>
                <p:cNvGrpSpPr/>
                <p:nvPr userDrawn="1"/>
              </p:nvGrpSpPr>
              <p:grpSpPr>
                <a:xfrm rot="10800000">
                  <a:off x="13061402" y="3665637"/>
                  <a:ext cx="145820" cy="146462"/>
                  <a:chOff x="13096169" y="3602278"/>
                  <a:chExt cx="145820" cy="146462"/>
                </a:xfrm>
              </p:grpSpPr>
              <p:sp>
                <p:nvSpPr>
                  <p:cNvPr id="199" name="Rechthoek 102">
                    <a:extLst>
                      <a:ext uri="{FF2B5EF4-FFF2-40B4-BE49-F238E27FC236}">
                        <a16:creationId xmlns:a16="http://schemas.microsoft.com/office/drawing/2014/main" id="{BCCD0BB0-D8CB-3DC5-52DC-3E994CDD2755}"/>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0" name="Rechthoek 103">
                    <a:extLst>
                      <a:ext uri="{FF2B5EF4-FFF2-40B4-BE49-F238E27FC236}">
                        <a16:creationId xmlns:a16="http://schemas.microsoft.com/office/drawing/2014/main" id="{8944C194-BF5C-2A8A-FDE4-A4764AED3E7F}"/>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4" name="Rechthoek 97">
                <a:extLst>
                  <a:ext uri="{FF2B5EF4-FFF2-40B4-BE49-F238E27FC236}">
                    <a16:creationId xmlns:a16="http://schemas.microsoft.com/office/drawing/2014/main" id="{D0D24120-EA75-6A34-9185-C6598AF3DC45}"/>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5" name="Gelijkbenige driehoek 98">
                <a:extLst>
                  <a:ext uri="{FF2B5EF4-FFF2-40B4-BE49-F238E27FC236}">
                    <a16:creationId xmlns:a16="http://schemas.microsoft.com/office/drawing/2014/main" id="{DA68C868-899D-FBA2-BB74-8E2A630F8788}"/>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26" name="ICOON_info">
              <a:extLst>
                <a:ext uri="{FF2B5EF4-FFF2-40B4-BE49-F238E27FC236}">
                  <a16:creationId xmlns:a16="http://schemas.microsoft.com/office/drawing/2014/main" id="{370C3FC7-8C91-28CA-4D75-0695E6F5A07F}"/>
                </a:ext>
              </a:extLst>
            </p:cNvPr>
            <p:cNvGrpSpPr/>
            <p:nvPr userDrawn="1"/>
          </p:nvGrpSpPr>
          <p:grpSpPr>
            <a:xfrm>
              <a:off x="-376736" y="4271597"/>
              <a:ext cx="283685" cy="283685"/>
              <a:chOff x="-510741" y="5913713"/>
              <a:chExt cx="267555" cy="267555"/>
            </a:xfrm>
          </p:grpSpPr>
          <p:sp>
            <p:nvSpPr>
              <p:cNvPr id="127" name="Ovaal 94">
                <a:extLst>
                  <a:ext uri="{FF2B5EF4-FFF2-40B4-BE49-F238E27FC236}">
                    <a16:creationId xmlns:a16="http://schemas.microsoft.com/office/drawing/2014/main" id="{9C53AA06-166B-CDB6-EEE8-1962DC83C864}"/>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92" name="Graphic 163" descr="Informatie">
                <a:extLst>
                  <a:ext uri="{FF2B5EF4-FFF2-40B4-BE49-F238E27FC236}">
                    <a16:creationId xmlns:a16="http://schemas.microsoft.com/office/drawing/2014/main" id="{1FCF79FC-1283-7F1B-0999-06F6DFBA589C}"/>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7" name="Rechthoek 6">
            <a:extLst>
              <a:ext uri="{FF2B5EF4-FFF2-40B4-BE49-F238E27FC236}">
                <a16:creationId xmlns:a16="http://schemas.microsoft.com/office/drawing/2014/main" id="{722B1566-416D-0C34-EF79-3C94A5D0A011}"/>
              </a:ext>
            </a:extLst>
          </p:cNvPr>
          <p:cNvSpPr/>
          <p:nvPr userDrawn="1"/>
        </p:nvSpPr>
        <p:spPr>
          <a:xfrm>
            <a:off x="0" y="0"/>
            <a:ext cx="12192000" cy="71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115" name="Footer Placeholder 6">
            <a:extLst>
              <a:ext uri="{FF2B5EF4-FFF2-40B4-BE49-F238E27FC236}">
                <a16:creationId xmlns:a16="http://schemas.microsoft.com/office/drawing/2014/main" id="{B6B13347-54A0-8929-8FD4-AC90D3BE4393}"/>
              </a:ext>
            </a:extLst>
          </p:cNvPr>
          <p:cNvSpPr>
            <a:spLocks noGrp="1"/>
          </p:cNvSpPr>
          <p:nvPr>
            <p:ph type="ftr" sz="quarter" idx="15"/>
          </p:nvPr>
        </p:nvSpPr>
        <p:spPr>
          <a:xfrm>
            <a:off x="489314" y="7209424"/>
            <a:ext cx="4114800" cy="151200"/>
          </a:xfrm>
        </p:spPr>
        <p:txBody>
          <a:bodyPr/>
          <a:lstStyle/>
          <a:p>
            <a:endParaRPr lang="nl-NL" dirty="0"/>
          </a:p>
        </p:txBody>
      </p:sp>
      <p:sp>
        <p:nvSpPr>
          <p:cNvPr id="116" name="Slide Number Placeholder 7">
            <a:extLst>
              <a:ext uri="{FF2B5EF4-FFF2-40B4-BE49-F238E27FC236}">
                <a16:creationId xmlns:a16="http://schemas.microsoft.com/office/drawing/2014/main" id="{1CBEEFD5-EA09-EEE9-2603-47AD83B6C3EB}"/>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
        <p:nvSpPr>
          <p:cNvPr id="3" name="Title 2">
            <a:extLst>
              <a:ext uri="{FF2B5EF4-FFF2-40B4-BE49-F238E27FC236}">
                <a16:creationId xmlns:a16="http://schemas.microsoft.com/office/drawing/2014/main" id="{559C6B23-C043-39EB-58F8-6E99C9CD9D89}"/>
              </a:ext>
            </a:extLst>
          </p:cNvPr>
          <p:cNvSpPr>
            <a:spLocks noGrp="1"/>
          </p:cNvSpPr>
          <p:nvPr>
            <p:ph type="title"/>
          </p:nvPr>
        </p:nvSpPr>
        <p:spPr>
          <a:xfrm>
            <a:off x="489314" y="3755738"/>
            <a:ext cx="11148649" cy="885600"/>
          </a:xfrm>
        </p:spPr>
        <p:txBody>
          <a:bodyPr/>
          <a:lstStyle>
            <a:lvl1pPr>
              <a:defRPr/>
            </a:lvl1pPr>
          </a:lstStyle>
          <a:p>
            <a:endParaRPr lang="nl-NL" dirty="0"/>
          </a:p>
        </p:txBody>
      </p:sp>
    </p:spTree>
    <p:extLst>
      <p:ext uri="{BB962C8B-B14F-4D97-AF65-F5344CB8AC3E}">
        <p14:creationId xmlns:p14="http://schemas.microsoft.com/office/powerpoint/2010/main" val="19284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4" name="date" descr="{&quot;templafy&quot;:{&quot;id&quot;:&quot;ad759370-231b-4602-871b-f41d989866f8&quot;}}" title="Form.Date">
            <a:extLst>
              <a:ext uri="{FF2B5EF4-FFF2-40B4-BE49-F238E27FC236}">
                <a16:creationId xmlns:a16="http://schemas.microsoft.com/office/drawing/2014/main" id="{96BB9B9D-1F52-5E5C-C705-75FC35D94B94}"/>
              </a:ext>
            </a:extLst>
          </p:cNvPr>
          <p:cNvSpPr/>
          <p:nvPr userDrawn="1"/>
        </p:nvSpPr>
        <p:spPr>
          <a:xfrm>
            <a:off x="7999200" y="6346800"/>
            <a:ext cx="2934000" cy="15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nl-NL" sz="1000" dirty="0">
                <a:solidFill>
                  <a:schemeClr val="bg1">
                    <a:lumMod val="50000"/>
                  </a:schemeClr>
                </a:solidFill>
              </a:rPr>
              <a:t>2 februari 2023</a:t>
            </a:r>
          </a:p>
        </p:txBody>
      </p:sp>
      <p:sp>
        <p:nvSpPr>
          <p:cNvPr id="115" name="Footer Placeholder 114">
            <a:extLst>
              <a:ext uri="{FF2B5EF4-FFF2-40B4-BE49-F238E27FC236}">
                <a16:creationId xmlns:a16="http://schemas.microsoft.com/office/drawing/2014/main" id="{908DC43B-B3FB-B53A-BED8-B429C144A972}"/>
              </a:ext>
            </a:extLst>
          </p:cNvPr>
          <p:cNvSpPr>
            <a:spLocks noGrp="1"/>
          </p:cNvSpPr>
          <p:nvPr>
            <p:ph type="ftr" sz="quarter" idx="11"/>
          </p:nvPr>
        </p:nvSpPr>
        <p:spPr/>
        <p:txBody>
          <a:bodyPr/>
          <a:lstStyle/>
          <a:p>
            <a:endParaRPr lang="nl-NL" dirty="0"/>
          </a:p>
        </p:txBody>
      </p:sp>
      <p:sp>
        <p:nvSpPr>
          <p:cNvPr id="116" name="Slide Number Placeholder 115">
            <a:extLst>
              <a:ext uri="{FF2B5EF4-FFF2-40B4-BE49-F238E27FC236}">
                <a16:creationId xmlns:a16="http://schemas.microsoft.com/office/drawing/2014/main" id="{4B21DDF2-E6F0-E235-2F5E-F9A8E618C31D}"/>
              </a:ext>
            </a:extLst>
          </p:cNvPr>
          <p:cNvSpPr>
            <a:spLocks noGrp="1"/>
          </p:cNvSpPr>
          <p:nvPr>
            <p:ph type="sldNum" sz="quarter" idx="12"/>
          </p:nvPr>
        </p:nvSpPr>
        <p:spPr>
          <a:xfrm>
            <a:off x="11313996" y="6346800"/>
            <a:ext cx="360000" cy="151200"/>
          </a:xfrm>
        </p:spPr>
        <p:txBody>
          <a:bodyPr/>
          <a:lstStyle/>
          <a:p>
            <a:fld id="{C001BC01-09AE-4334-B3B9-34CD6B0AB683}" type="slidenum">
              <a:rPr lang="nl-NL" smtClean="0"/>
              <a:pPr/>
              <a:t>‹#›</a:t>
            </a:fld>
            <a:endParaRPr lang="nl-NL" dirty="0"/>
          </a:p>
        </p:txBody>
      </p:sp>
      <p:grpSp>
        <p:nvGrpSpPr>
          <p:cNvPr id="2" name="INSTRUCTIE">
            <a:extLst>
              <a:ext uri="{FF2B5EF4-FFF2-40B4-BE49-F238E27FC236}">
                <a16:creationId xmlns:a16="http://schemas.microsoft.com/office/drawing/2014/main" id="{3BBB4576-B4AA-F985-8129-8D1CDD6A7284}"/>
              </a:ext>
            </a:extLst>
          </p:cNvPr>
          <p:cNvGrpSpPr/>
          <p:nvPr userDrawn="1"/>
        </p:nvGrpSpPr>
        <p:grpSpPr>
          <a:xfrm>
            <a:off x="-3786437" y="0"/>
            <a:ext cx="3693386" cy="5359349"/>
            <a:chOff x="-3786437" y="0"/>
            <a:chExt cx="3693386" cy="5359349"/>
          </a:xfrm>
        </p:grpSpPr>
        <p:sp>
          <p:nvSpPr>
            <p:cNvPr id="3" name="Rechthoek 13">
              <a:extLst>
                <a:ext uri="{FF2B5EF4-FFF2-40B4-BE49-F238E27FC236}">
                  <a16:creationId xmlns:a16="http://schemas.microsoft.com/office/drawing/2014/main" id="{61BDF0E3-5709-9165-9F0A-0FD28CB2905A}"/>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6" name="Ovaal 14">
              <a:extLst>
                <a:ext uri="{FF2B5EF4-FFF2-40B4-BE49-F238E27FC236}">
                  <a16:creationId xmlns:a16="http://schemas.microsoft.com/office/drawing/2014/main" id="{EA11A84C-C9B9-DDB2-00B3-38D30391E7CF}"/>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9" name="Rechthoek 15">
              <a:extLst>
                <a:ext uri="{FF2B5EF4-FFF2-40B4-BE49-F238E27FC236}">
                  <a16:creationId xmlns:a16="http://schemas.microsoft.com/office/drawing/2014/main" id="{5FD0BE1C-52FF-83D8-1A65-2DD821799B18}"/>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74" name="Ovaal 16">
              <a:extLst>
                <a:ext uri="{FF2B5EF4-FFF2-40B4-BE49-F238E27FC236}">
                  <a16:creationId xmlns:a16="http://schemas.microsoft.com/office/drawing/2014/main" id="{06D09098-D451-131A-267C-FEC7961F2584}"/>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75" name="Rechthoek 17">
              <a:extLst>
                <a:ext uri="{FF2B5EF4-FFF2-40B4-BE49-F238E27FC236}">
                  <a16:creationId xmlns:a16="http://schemas.microsoft.com/office/drawing/2014/main" id="{14322C9D-3FF8-DC56-19FF-688D22FDF1CC}"/>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76" name="Rechthoek 18">
              <a:extLst>
                <a:ext uri="{FF2B5EF4-FFF2-40B4-BE49-F238E27FC236}">
                  <a16:creationId xmlns:a16="http://schemas.microsoft.com/office/drawing/2014/main" id="{D7971572-6CB8-19EA-A010-13716256258B}"/>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77" name="Ovaal 19">
              <a:extLst>
                <a:ext uri="{FF2B5EF4-FFF2-40B4-BE49-F238E27FC236}">
                  <a16:creationId xmlns:a16="http://schemas.microsoft.com/office/drawing/2014/main" id="{84DFF9B7-8293-E07F-7940-E7F434A7ED89}"/>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78" name="Rechthoek 20">
              <a:extLst>
                <a:ext uri="{FF2B5EF4-FFF2-40B4-BE49-F238E27FC236}">
                  <a16:creationId xmlns:a16="http://schemas.microsoft.com/office/drawing/2014/main" id="{B123C1F8-6229-04DF-CB87-BD44258D2999}"/>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79" name="Ovaal 21">
              <a:extLst>
                <a:ext uri="{FF2B5EF4-FFF2-40B4-BE49-F238E27FC236}">
                  <a16:creationId xmlns:a16="http://schemas.microsoft.com/office/drawing/2014/main" id="{B85609BF-08D4-443C-A258-E19AB2F2D0DB}"/>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80" name="Rechthoek 22">
              <a:extLst>
                <a:ext uri="{FF2B5EF4-FFF2-40B4-BE49-F238E27FC236}">
                  <a16:creationId xmlns:a16="http://schemas.microsoft.com/office/drawing/2014/main" id="{520E4BDA-0EB6-3A70-4E47-7B425F290287}"/>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81" name="Ovaal 23">
              <a:extLst>
                <a:ext uri="{FF2B5EF4-FFF2-40B4-BE49-F238E27FC236}">
                  <a16:creationId xmlns:a16="http://schemas.microsoft.com/office/drawing/2014/main" id="{30243F83-B8B2-02DF-3192-7026734D4D29}"/>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82" name="Rechthoek 24">
              <a:extLst>
                <a:ext uri="{FF2B5EF4-FFF2-40B4-BE49-F238E27FC236}">
                  <a16:creationId xmlns:a16="http://schemas.microsoft.com/office/drawing/2014/main" id="{302F8072-DCA0-47D5-5848-A4D295583AD6}"/>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83" name="Ovaal 25">
              <a:extLst>
                <a:ext uri="{FF2B5EF4-FFF2-40B4-BE49-F238E27FC236}">
                  <a16:creationId xmlns:a16="http://schemas.microsoft.com/office/drawing/2014/main" id="{0C3FBAFF-6380-A095-9665-0E67391E6996}"/>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84" name="Rechthoek 26">
              <a:extLst>
                <a:ext uri="{FF2B5EF4-FFF2-40B4-BE49-F238E27FC236}">
                  <a16:creationId xmlns:a16="http://schemas.microsoft.com/office/drawing/2014/main" id="{EB3D017D-8AAF-1AE5-303A-C0899BEB889D}"/>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85" name="Ovaal 27">
              <a:extLst>
                <a:ext uri="{FF2B5EF4-FFF2-40B4-BE49-F238E27FC236}">
                  <a16:creationId xmlns:a16="http://schemas.microsoft.com/office/drawing/2014/main" id="{CC5011A4-5B0C-91D6-BFED-2D526610B162}"/>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86" name="Rechthoek 28">
              <a:extLst>
                <a:ext uri="{FF2B5EF4-FFF2-40B4-BE49-F238E27FC236}">
                  <a16:creationId xmlns:a16="http://schemas.microsoft.com/office/drawing/2014/main" id="{B5A4E4FC-EE2F-721B-AA81-04A50A61F71C}"/>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87" name="Ovaal 29">
              <a:extLst>
                <a:ext uri="{FF2B5EF4-FFF2-40B4-BE49-F238E27FC236}">
                  <a16:creationId xmlns:a16="http://schemas.microsoft.com/office/drawing/2014/main" id="{935BE12B-62DE-5EC8-61C9-0FD204CC0926}"/>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88" name="Rechthoek 30">
              <a:extLst>
                <a:ext uri="{FF2B5EF4-FFF2-40B4-BE49-F238E27FC236}">
                  <a16:creationId xmlns:a16="http://schemas.microsoft.com/office/drawing/2014/main" id="{B40023D1-CB33-1E92-53A5-1D196857437C}"/>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89" name="Ovaal 31">
              <a:extLst>
                <a:ext uri="{FF2B5EF4-FFF2-40B4-BE49-F238E27FC236}">
                  <a16:creationId xmlns:a16="http://schemas.microsoft.com/office/drawing/2014/main" id="{F02F6B07-1ED4-3C9A-BD80-8037182770EF}"/>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90" name="Rechthoek 32">
              <a:extLst>
                <a:ext uri="{FF2B5EF4-FFF2-40B4-BE49-F238E27FC236}">
                  <a16:creationId xmlns:a16="http://schemas.microsoft.com/office/drawing/2014/main" id="{6D32B69E-ECF7-AF1C-20BD-D1B9924F2670}"/>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91" name="Rechthoek 33">
              <a:extLst>
                <a:ext uri="{FF2B5EF4-FFF2-40B4-BE49-F238E27FC236}">
                  <a16:creationId xmlns:a16="http://schemas.microsoft.com/office/drawing/2014/main" id="{D1EB93B1-ED79-589E-CE83-43355C37C049}"/>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92" name="ICOON_info">
              <a:extLst>
                <a:ext uri="{FF2B5EF4-FFF2-40B4-BE49-F238E27FC236}">
                  <a16:creationId xmlns:a16="http://schemas.microsoft.com/office/drawing/2014/main" id="{0C09B1A5-FEBB-7108-93BC-1DAEE6064BD4}"/>
                </a:ext>
              </a:extLst>
            </p:cNvPr>
            <p:cNvGrpSpPr/>
            <p:nvPr userDrawn="1"/>
          </p:nvGrpSpPr>
          <p:grpSpPr>
            <a:xfrm>
              <a:off x="-376736" y="4400186"/>
              <a:ext cx="283685" cy="283685"/>
              <a:chOff x="-510741" y="5913713"/>
              <a:chExt cx="267555" cy="267555"/>
            </a:xfrm>
          </p:grpSpPr>
          <p:sp>
            <p:nvSpPr>
              <p:cNvPr id="137" name="Ovaal 79">
                <a:extLst>
                  <a:ext uri="{FF2B5EF4-FFF2-40B4-BE49-F238E27FC236}">
                    <a16:creationId xmlns:a16="http://schemas.microsoft.com/office/drawing/2014/main" id="{5EE9E87B-5881-3B51-F0C8-830E0982F9EC}"/>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138" name="Graphic 163" descr="Informatie">
                <a:extLst>
                  <a:ext uri="{FF2B5EF4-FFF2-40B4-BE49-F238E27FC236}">
                    <a16:creationId xmlns:a16="http://schemas.microsoft.com/office/drawing/2014/main" id="{B23044F4-B4C4-23FC-C58F-79872B00D1DB}"/>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93" name="VOORBEELD">
              <a:extLst>
                <a:ext uri="{FF2B5EF4-FFF2-40B4-BE49-F238E27FC236}">
                  <a16:creationId xmlns:a16="http://schemas.microsoft.com/office/drawing/2014/main" id="{93CD1BB4-1746-9165-FFD7-8C325405A6EE}"/>
                </a:ext>
              </a:extLst>
            </p:cNvPr>
            <p:cNvGrpSpPr/>
            <p:nvPr userDrawn="1"/>
          </p:nvGrpSpPr>
          <p:grpSpPr>
            <a:xfrm>
              <a:off x="-3605171" y="458674"/>
              <a:ext cx="3234311" cy="558875"/>
              <a:chOff x="-3605171" y="458674"/>
              <a:chExt cx="3234311" cy="558875"/>
            </a:xfrm>
          </p:grpSpPr>
          <p:sp>
            <p:nvSpPr>
              <p:cNvPr id="94" name="Rechthoek 39">
                <a:extLst>
                  <a:ext uri="{FF2B5EF4-FFF2-40B4-BE49-F238E27FC236}">
                    <a16:creationId xmlns:a16="http://schemas.microsoft.com/office/drawing/2014/main" id="{EFB12400-B2F1-4FAD-1189-42D4C712E0F1}"/>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95" name="Rechthoek 40">
                <a:extLst>
                  <a:ext uri="{FF2B5EF4-FFF2-40B4-BE49-F238E27FC236}">
                    <a16:creationId xmlns:a16="http://schemas.microsoft.com/office/drawing/2014/main" id="{063E3DEE-F0ED-FF09-92ED-6E8065DD17D3}"/>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96" name="Groep 41">
                <a:extLst>
                  <a:ext uri="{FF2B5EF4-FFF2-40B4-BE49-F238E27FC236}">
                    <a16:creationId xmlns:a16="http://schemas.microsoft.com/office/drawing/2014/main" id="{10BA8812-6174-3D71-A319-90BBD1E9F7DD}"/>
                  </a:ext>
                </a:extLst>
              </p:cNvPr>
              <p:cNvGrpSpPr/>
              <p:nvPr userDrawn="1"/>
            </p:nvGrpSpPr>
            <p:grpSpPr>
              <a:xfrm>
                <a:off x="-3386247" y="830871"/>
                <a:ext cx="139423" cy="109566"/>
                <a:chOff x="-2866744" y="827071"/>
                <a:chExt cx="168701" cy="132575"/>
              </a:xfrm>
            </p:grpSpPr>
            <p:grpSp>
              <p:nvGrpSpPr>
                <p:cNvPr id="130" name="Groep 72">
                  <a:extLst>
                    <a:ext uri="{FF2B5EF4-FFF2-40B4-BE49-F238E27FC236}">
                      <a16:creationId xmlns:a16="http://schemas.microsoft.com/office/drawing/2014/main" id="{E46F273F-0C02-2B77-EE49-3E4D859A4679}"/>
                    </a:ext>
                  </a:extLst>
                </p:cNvPr>
                <p:cNvGrpSpPr/>
                <p:nvPr userDrawn="1"/>
              </p:nvGrpSpPr>
              <p:grpSpPr>
                <a:xfrm>
                  <a:off x="-2866744" y="827071"/>
                  <a:ext cx="168701" cy="132575"/>
                  <a:chOff x="-2866744" y="827071"/>
                  <a:chExt cx="168701" cy="132575"/>
                </a:xfrm>
              </p:grpSpPr>
              <p:cxnSp>
                <p:nvCxnSpPr>
                  <p:cNvPr id="132" name="Rechte verbindingslijn 74">
                    <a:extLst>
                      <a:ext uri="{FF2B5EF4-FFF2-40B4-BE49-F238E27FC236}">
                        <a16:creationId xmlns:a16="http://schemas.microsoft.com/office/drawing/2014/main" id="{4C8C1E88-411F-924E-449F-0C54C61A1745}"/>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133" name="Rechte verbindingslijn 75">
                    <a:extLst>
                      <a:ext uri="{FF2B5EF4-FFF2-40B4-BE49-F238E27FC236}">
                        <a16:creationId xmlns:a16="http://schemas.microsoft.com/office/drawing/2014/main" id="{2282F6AF-FF80-6B88-BC84-F2721CADBF31}"/>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134" name="Rechte verbindingslijn 76">
                    <a:extLst>
                      <a:ext uri="{FF2B5EF4-FFF2-40B4-BE49-F238E27FC236}">
                        <a16:creationId xmlns:a16="http://schemas.microsoft.com/office/drawing/2014/main" id="{F298AE5E-9F51-004E-80E9-AB1E51E390AC}"/>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135" name="Rechte verbindingslijn 77">
                    <a:extLst>
                      <a:ext uri="{FF2B5EF4-FFF2-40B4-BE49-F238E27FC236}">
                        <a16:creationId xmlns:a16="http://schemas.microsoft.com/office/drawing/2014/main" id="{05222B91-0CE6-2C5C-408C-84127A71BDC6}"/>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136" name="Rechte verbindingslijn 78">
                    <a:extLst>
                      <a:ext uri="{FF2B5EF4-FFF2-40B4-BE49-F238E27FC236}">
                        <a16:creationId xmlns:a16="http://schemas.microsoft.com/office/drawing/2014/main" id="{CE2A87FF-9474-B11F-8F27-AC1D32542311}"/>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131" name="Pijl: rechts 73">
                  <a:extLst>
                    <a:ext uri="{FF2B5EF4-FFF2-40B4-BE49-F238E27FC236}">
                      <a16:creationId xmlns:a16="http://schemas.microsoft.com/office/drawing/2014/main" id="{0C3D807B-F738-6D12-BD07-05A87620EF8B}"/>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97" name="Groep 42">
                <a:extLst>
                  <a:ext uri="{FF2B5EF4-FFF2-40B4-BE49-F238E27FC236}">
                    <a16:creationId xmlns:a16="http://schemas.microsoft.com/office/drawing/2014/main" id="{94390946-64EF-9AFE-4647-B0E2078769D2}"/>
                  </a:ext>
                </a:extLst>
              </p:cNvPr>
              <p:cNvGrpSpPr/>
              <p:nvPr userDrawn="1"/>
            </p:nvGrpSpPr>
            <p:grpSpPr>
              <a:xfrm>
                <a:off x="-3605171" y="830871"/>
                <a:ext cx="139423" cy="109566"/>
                <a:chOff x="-2866744" y="518074"/>
                <a:chExt cx="168701" cy="132575"/>
              </a:xfrm>
            </p:grpSpPr>
            <p:grpSp>
              <p:nvGrpSpPr>
                <p:cNvPr id="123" name="Groep 65">
                  <a:extLst>
                    <a:ext uri="{FF2B5EF4-FFF2-40B4-BE49-F238E27FC236}">
                      <a16:creationId xmlns:a16="http://schemas.microsoft.com/office/drawing/2014/main" id="{5DAEA595-2F23-C67D-FF31-E8113EA58D5E}"/>
                    </a:ext>
                  </a:extLst>
                </p:cNvPr>
                <p:cNvGrpSpPr/>
                <p:nvPr userDrawn="1"/>
              </p:nvGrpSpPr>
              <p:grpSpPr>
                <a:xfrm>
                  <a:off x="-2866744" y="518074"/>
                  <a:ext cx="168701" cy="132575"/>
                  <a:chOff x="-2866744" y="518074"/>
                  <a:chExt cx="168701" cy="132575"/>
                </a:xfrm>
              </p:grpSpPr>
              <p:cxnSp>
                <p:nvCxnSpPr>
                  <p:cNvPr id="125" name="Rechte verbindingslijn 67">
                    <a:extLst>
                      <a:ext uri="{FF2B5EF4-FFF2-40B4-BE49-F238E27FC236}">
                        <a16:creationId xmlns:a16="http://schemas.microsoft.com/office/drawing/2014/main" id="{702073D6-3F57-9A37-F526-34173EC75BF3}"/>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126" name="Rechte verbindingslijn 68">
                    <a:extLst>
                      <a:ext uri="{FF2B5EF4-FFF2-40B4-BE49-F238E27FC236}">
                        <a16:creationId xmlns:a16="http://schemas.microsoft.com/office/drawing/2014/main" id="{F3689E47-3B04-9A17-BDD6-8DE3FA00CAE0}"/>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127" name="Rechte verbindingslijn 69">
                    <a:extLst>
                      <a:ext uri="{FF2B5EF4-FFF2-40B4-BE49-F238E27FC236}">
                        <a16:creationId xmlns:a16="http://schemas.microsoft.com/office/drawing/2014/main" id="{D6E0CF48-0FCB-308F-FA9C-BCE911AE1EE1}"/>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128" name="Rechte verbindingslijn 70">
                    <a:extLst>
                      <a:ext uri="{FF2B5EF4-FFF2-40B4-BE49-F238E27FC236}">
                        <a16:creationId xmlns:a16="http://schemas.microsoft.com/office/drawing/2014/main" id="{4B6687EB-D01C-B7C7-A5BC-B88688B19A19}"/>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129" name="Rechte verbindingslijn 71">
                    <a:extLst>
                      <a:ext uri="{FF2B5EF4-FFF2-40B4-BE49-F238E27FC236}">
                        <a16:creationId xmlns:a16="http://schemas.microsoft.com/office/drawing/2014/main" id="{F21AA8B8-491D-8F4B-4BAB-D6A21DA999D2}"/>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124" name="Pijl: rechts 66">
                  <a:extLst>
                    <a:ext uri="{FF2B5EF4-FFF2-40B4-BE49-F238E27FC236}">
                      <a16:creationId xmlns:a16="http://schemas.microsoft.com/office/drawing/2014/main" id="{840A8E76-A52B-C143-377B-30D7B4A00B08}"/>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98" name="Rechte verbindingslijn 43">
                <a:extLst>
                  <a:ext uri="{FF2B5EF4-FFF2-40B4-BE49-F238E27FC236}">
                    <a16:creationId xmlns:a16="http://schemas.microsoft.com/office/drawing/2014/main" id="{655B4A5E-7D8C-36D2-4D3C-A222C3A6E894}"/>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99" name="Rechte verbindingslijn 44">
                <a:extLst>
                  <a:ext uri="{FF2B5EF4-FFF2-40B4-BE49-F238E27FC236}">
                    <a16:creationId xmlns:a16="http://schemas.microsoft.com/office/drawing/2014/main" id="{650CB058-8805-6AA7-C186-307C868C542F}"/>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100" name="Rechthoek 45">
                <a:extLst>
                  <a:ext uri="{FF2B5EF4-FFF2-40B4-BE49-F238E27FC236}">
                    <a16:creationId xmlns:a16="http://schemas.microsoft.com/office/drawing/2014/main" id="{B5635E3D-3981-B2BE-CCF8-83688B2C6F11}"/>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101" name="Rechthoek 46">
                <a:extLst>
                  <a:ext uri="{FF2B5EF4-FFF2-40B4-BE49-F238E27FC236}">
                    <a16:creationId xmlns:a16="http://schemas.microsoft.com/office/drawing/2014/main" id="{CA77FE05-6CB0-F058-C415-3960B93E1CAF}"/>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102" name="Groep 47">
                <a:extLst>
                  <a:ext uri="{FF2B5EF4-FFF2-40B4-BE49-F238E27FC236}">
                    <a16:creationId xmlns:a16="http://schemas.microsoft.com/office/drawing/2014/main" id="{D5FB97DD-A424-53AC-D724-44FFC494E6E5}"/>
                  </a:ext>
                </a:extLst>
              </p:cNvPr>
              <p:cNvGrpSpPr/>
              <p:nvPr userDrawn="1"/>
            </p:nvGrpSpPr>
            <p:grpSpPr>
              <a:xfrm>
                <a:off x="-2916763" y="769168"/>
                <a:ext cx="268738" cy="248381"/>
                <a:chOff x="-2916763" y="769168"/>
                <a:chExt cx="268738" cy="248381"/>
              </a:xfrm>
            </p:grpSpPr>
            <p:sp>
              <p:nvSpPr>
                <p:cNvPr id="112" name="Rechthoek 57">
                  <a:extLst>
                    <a:ext uri="{FF2B5EF4-FFF2-40B4-BE49-F238E27FC236}">
                      <a16:creationId xmlns:a16="http://schemas.microsoft.com/office/drawing/2014/main" id="{C4293359-2923-2A62-6640-0EB42CCBD60D}"/>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113" name="Groep 58">
                  <a:extLst>
                    <a:ext uri="{FF2B5EF4-FFF2-40B4-BE49-F238E27FC236}">
                      <a16:creationId xmlns:a16="http://schemas.microsoft.com/office/drawing/2014/main" id="{0DA05B73-6E75-4577-11C1-788B7DC035F2}"/>
                    </a:ext>
                  </a:extLst>
                </p:cNvPr>
                <p:cNvGrpSpPr/>
                <p:nvPr userDrawn="1"/>
              </p:nvGrpSpPr>
              <p:grpSpPr>
                <a:xfrm>
                  <a:off x="-2866744" y="827071"/>
                  <a:ext cx="168701" cy="132575"/>
                  <a:chOff x="-2866744" y="827071"/>
                  <a:chExt cx="168701" cy="132575"/>
                </a:xfrm>
              </p:grpSpPr>
              <p:cxnSp>
                <p:nvCxnSpPr>
                  <p:cNvPr id="117" name="Rechte verbindingslijn 60">
                    <a:extLst>
                      <a:ext uri="{FF2B5EF4-FFF2-40B4-BE49-F238E27FC236}">
                        <a16:creationId xmlns:a16="http://schemas.microsoft.com/office/drawing/2014/main" id="{818B4802-040C-2801-D26A-9EDB07E2886A}"/>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119" name="Rechte verbindingslijn 61">
                    <a:extLst>
                      <a:ext uri="{FF2B5EF4-FFF2-40B4-BE49-F238E27FC236}">
                        <a16:creationId xmlns:a16="http://schemas.microsoft.com/office/drawing/2014/main" id="{55E36B22-A364-3CEC-2452-2327E2314D02}"/>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120" name="Rechte verbindingslijn 62">
                    <a:extLst>
                      <a:ext uri="{FF2B5EF4-FFF2-40B4-BE49-F238E27FC236}">
                        <a16:creationId xmlns:a16="http://schemas.microsoft.com/office/drawing/2014/main" id="{6E07F687-CF1B-8EED-AA98-BB4CAE8F617B}"/>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121" name="Rechte verbindingslijn 63">
                    <a:extLst>
                      <a:ext uri="{FF2B5EF4-FFF2-40B4-BE49-F238E27FC236}">
                        <a16:creationId xmlns:a16="http://schemas.microsoft.com/office/drawing/2014/main" id="{06AA6F83-34B9-6C57-A509-09AF71C60243}"/>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122" name="Rechte verbindingslijn 64">
                    <a:extLst>
                      <a:ext uri="{FF2B5EF4-FFF2-40B4-BE49-F238E27FC236}">
                        <a16:creationId xmlns:a16="http://schemas.microsoft.com/office/drawing/2014/main" id="{3EE0758C-5CC4-43CD-5589-13A4ABE9D037}"/>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114" name="Pijl: rechts 59">
                  <a:extLst>
                    <a:ext uri="{FF2B5EF4-FFF2-40B4-BE49-F238E27FC236}">
                      <a16:creationId xmlns:a16="http://schemas.microsoft.com/office/drawing/2014/main" id="{4A6EC7FC-CCA8-75CE-67E0-DA8937A479B3}"/>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03" name="Groep 48">
                <a:extLst>
                  <a:ext uri="{FF2B5EF4-FFF2-40B4-BE49-F238E27FC236}">
                    <a16:creationId xmlns:a16="http://schemas.microsoft.com/office/drawing/2014/main" id="{6250F444-7DC1-D093-B4CC-AFEAA4784CC5}"/>
                  </a:ext>
                </a:extLst>
              </p:cNvPr>
              <p:cNvGrpSpPr/>
              <p:nvPr userDrawn="1"/>
            </p:nvGrpSpPr>
            <p:grpSpPr>
              <a:xfrm>
                <a:off x="-2916763" y="460171"/>
                <a:ext cx="268738" cy="248381"/>
                <a:chOff x="-2916763" y="460171"/>
                <a:chExt cx="268738" cy="248381"/>
              </a:xfrm>
            </p:grpSpPr>
            <p:sp>
              <p:nvSpPr>
                <p:cNvPr id="104" name="Rechthoek 49">
                  <a:extLst>
                    <a:ext uri="{FF2B5EF4-FFF2-40B4-BE49-F238E27FC236}">
                      <a16:creationId xmlns:a16="http://schemas.microsoft.com/office/drawing/2014/main" id="{8EA92CAD-E4BC-A9F0-6876-28DC085B2890}"/>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105" name="Groep 50">
                  <a:extLst>
                    <a:ext uri="{FF2B5EF4-FFF2-40B4-BE49-F238E27FC236}">
                      <a16:creationId xmlns:a16="http://schemas.microsoft.com/office/drawing/2014/main" id="{9EF08243-8C6E-3CE1-0B0C-CFD179AD2934}"/>
                    </a:ext>
                  </a:extLst>
                </p:cNvPr>
                <p:cNvGrpSpPr/>
                <p:nvPr userDrawn="1"/>
              </p:nvGrpSpPr>
              <p:grpSpPr>
                <a:xfrm>
                  <a:off x="-2866744" y="518074"/>
                  <a:ext cx="168701" cy="132575"/>
                  <a:chOff x="-2866744" y="518074"/>
                  <a:chExt cx="168701" cy="132575"/>
                </a:xfrm>
              </p:grpSpPr>
              <p:cxnSp>
                <p:nvCxnSpPr>
                  <p:cNvPr id="107" name="Rechte verbindingslijn 52">
                    <a:extLst>
                      <a:ext uri="{FF2B5EF4-FFF2-40B4-BE49-F238E27FC236}">
                        <a16:creationId xmlns:a16="http://schemas.microsoft.com/office/drawing/2014/main" id="{E0824CE7-1F4B-0A79-9B5F-A862595743AD}"/>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108" name="Rechte verbindingslijn 53">
                    <a:extLst>
                      <a:ext uri="{FF2B5EF4-FFF2-40B4-BE49-F238E27FC236}">
                        <a16:creationId xmlns:a16="http://schemas.microsoft.com/office/drawing/2014/main" id="{18303AF5-0CCC-B4E1-7F89-63FAD4DD002D}"/>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109" name="Rechte verbindingslijn 54">
                    <a:extLst>
                      <a:ext uri="{FF2B5EF4-FFF2-40B4-BE49-F238E27FC236}">
                        <a16:creationId xmlns:a16="http://schemas.microsoft.com/office/drawing/2014/main" id="{B12F1A4D-A3F0-80A4-3803-25D249334D39}"/>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110" name="Rechte verbindingslijn 55">
                    <a:extLst>
                      <a:ext uri="{FF2B5EF4-FFF2-40B4-BE49-F238E27FC236}">
                        <a16:creationId xmlns:a16="http://schemas.microsoft.com/office/drawing/2014/main" id="{EEF50779-738D-0F3B-13EE-37CC8120799A}"/>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111" name="Rechte verbindingslijn 56">
                    <a:extLst>
                      <a:ext uri="{FF2B5EF4-FFF2-40B4-BE49-F238E27FC236}">
                        <a16:creationId xmlns:a16="http://schemas.microsoft.com/office/drawing/2014/main" id="{B87A26DF-B8D9-3728-4766-721E725B13BA}"/>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106" name="Pijl: rechts 51">
                  <a:extLst>
                    <a:ext uri="{FF2B5EF4-FFF2-40B4-BE49-F238E27FC236}">
                      <a16:creationId xmlns:a16="http://schemas.microsoft.com/office/drawing/2014/main" id="{673C78B9-A1C7-2314-9D8B-81405CE990DA}"/>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179" name="INSTRUCTIE">
            <a:extLst>
              <a:ext uri="{FF2B5EF4-FFF2-40B4-BE49-F238E27FC236}">
                <a16:creationId xmlns:a16="http://schemas.microsoft.com/office/drawing/2014/main" id="{DE72EAEF-3260-0044-BF04-E4DEFAC8D0D5}"/>
              </a:ext>
            </a:extLst>
          </p:cNvPr>
          <p:cNvGrpSpPr/>
          <p:nvPr userDrawn="1"/>
        </p:nvGrpSpPr>
        <p:grpSpPr>
          <a:xfrm>
            <a:off x="12377595" y="0"/>
            <a:ext cx="3693386" cy="5270646"/>
            <a:chOff x="-3786437" y="0"/>
            <a:chExt cx="3693386" cy="5270646"/>
          </a:xfrm>
        </p:grpSpPr>
        <p:sp>
          <p:nvSpPr>
            <p:cNvPr id="180" name="Rechthoek 82">
              <a:extLst>
                <a:ext uri="{FF2B5EF4-FFF2-40B4-BE49-F238E27FC236}">
                  <a16:creationId xmlns:a16="http://schemas.microsoft.com/office/drawing/2014/main" id="{C11A5F8E-7C8A-189D-6B87-B50F9F339B50}"/>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181" name="Rechthoek 83">
              <a:extLst>
                <a:ext uri="{FF2B5EF4-FFF2-40B4-BE49-F238E27FC236}">
                  <a16:creationId xmlns:a16="http://schemas.microsoft.com/office/drawing/2014/main" id="{2BE59990-B032-65BE-C177-8376CCBE26ED}"/>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82" name="Ovaal 84">
              <a:extLst>
                <a:ext uri="{FF2B5EF4-FFF2-40B4-BE49-F238E27FC236}">
                  <a16:creationId xmlns:a16="http://schemas.microsoft.com/office/drawing/2014/main" id="{E19FD96B-C793-A779-3CDC-764FADB00358}"/>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83" name="Rechthoek 85">
              <a:extLst>
                <a:ext uri="{FF2B5EF4-FFF2-40B4-BE49-F238E27FC236}">
                  <a16:creationId xmlns:a16="http://schemas.microsoft.com/office/drawing/2014/main" id="{1A0D46D8-F993-6456-725F-7D9FE2554334}"/>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84" name="Groep 86">
              <a:extLst>
                <a:ext uri="{FF2B5EF4-FFF2-40B4-BE49-F238E27FC236}">
                  <a16:creationId xmlns:a16="http://schemas.microsoft.com/office/drawing/2014/main" id="{C72B5D67-1275-14AE-0F75-FD8888ECF2EC}"/>
                </a:ext>
              </a:extLst>
            </p:cNvPr>
            <p:cNvGrpSpPr/>
            <p:nvPr userDrawn="1"/>
          </p:nvGrpSpPr>
          <p:grpSpPr>
            <a:xfrm>
              <a:off x="-3316179" y="1231351"/>
              <a:ext cx="294789" cy="318834"/>
              <a:chOff x="14466489" y="1001522"/>
              <a:chExt cx="290627" cy="314333"/>
            </a:xfrm>
          </p:grpSpPr>
          <p:sp>
            <p:nvSpPr>
              <p:cNvPr id="213" name="Rechthoek 115">
                <a:extLst>
                  <a:ext uri="{FF2B5EF4-FFF2-40B4-BE49-F238E27FC236}">
                    <a16:creationId xmlns:a16="http://schemas.microsoft.com/office/drawing/2014/main" id="{F4842D33-3BA9-EA34-0BF9-8059B66EA52D}"/>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4" name="Ovaal 116">
                <a:extLst>
                  <a:ext uri="{FF2B5EF4-FFF2-40B4-BE49-F238E27FC236}">
                    <a16:creationId xmlns:a16="http://schemas.microsoft.com/office/drawing/2014/main" id="{E664FBDA-D743-8C48-4304-BD6E104F661E}"/>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5" name="Vrije vorm: vorm 117">
                <a:extLst>
                  <a:ext uri="{FF2B5EF4-FFF2-40B4-BE49-F238E27FC236}">
                    <a16:creationId xmlns:a16="http://schemas.microsoft.com/office/drawing/2014/main" id="{C9281841-4229-2310-8806-524C8DC6056A}"/>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6" name="Rechthoek: afgeronde hoeken 118">
                <a:extLst>
                  <a:ext uri="{FF2B5EF4-FFF2-40B4-BE49-F238E27FC236}">
                    <a16:creationId xmlns:a16="http://schemas.microsoft.com/office/drawing/2014/main" id="{F2CC1DDB-3216-B95F-077A-6A3EEA7CB173}"/>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7" name="Rechte verbindingslijn 119">
                <a:extLst>
                  <a:ext uri="{FF2B5EF4-FFF2-40B4-BE49-F238E27FC236}">
                    <a16:creationId xmlns:a16="http://schemas.microsoft.com/office/drawing/2014/main" id="{C7E2EBE8-22B1-2F87-74E5-CBF50B47D239}"/>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8" name="Rechte verbindingslijn 120">
                <a:extLst>
                  <a:ext uri="{FF2B5EF4-FFF2-40B4-BE49-F238E27FC236}">
                    <a16:creationId xmlns:a16="http://schemas.microsoft.com/office/drawing/2014/main" id="{F3EA82CB-F264-3052-ECA3-BF1CF71B57DB}"/>
                  </a:ext>
                </a:extLst>
              </p:cNvPr>
              <p:cNvCxnSpPr>
                <a:cxnSpLocks/>
                <a:stCxn id="216"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85" name="Ovaal 87">
              <a:extLst>
                <a:ext uri="{FF2B5EF4-FFF2-40B4-BE49-F238E27FC236}">
                  <a16:creationId xmlns:a16="http://schemas.microsoft.com/office/drawing/2014/main" id="{D02587B7-F773-19E3-0C44-9E3A7D931226}"/>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86" name="Rechthoek 88">
              <a:extLst>
                <a:ext uri="{FF2B5EF4-FFF2-40B4-BE49-F238E27FC236}">
                  <a16:creationId xmlns:a16="http://schemas.microsoft.com/office/drawing/2014/main" id="{B0CAE23D-7068-6996-B251-9BCC724F2349}"/>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87" name="Groep 89">
              <a:extLst>
                <a:ext uri="{FF2B5EF4-FFF2-40B4-BE49-F238E27FC236}">
                  <a16:creationId xmlns:a16="http://schemas.microsoft.com/office/drawing/2014/main" id="{54BE0199-3EC4-4276-458D-2B9AF7C6C155}"/>
                </a:ext>
              </a:extLst>
            </p:cNvPr>
            <p:cNvGrpSpPr/>
            <p:nvPr userDrawn="1"/>
          </p:nvGrpSpPr>
          <p:grpSpPr>
            <a:xfrm>
              <a:off x="-3311319" y="2164285"/>
              <a:ext cx="825500" cy="209550"/>
              <a:chOff x="13504624" y="2482850"/>
              <a:chExt cx="825500" cy="209550"/>
            </a:xfrm>
          </p:grpSpPr>
          <p:sp>
            <p:nvSpPr>
              <p:cNvPr id="210" name="Rechthoek 112">
                <a:extLst>
                  <a:ext uri="{FF2B5EF4-FFF2-40B4-BE49-F238E27FC236}">
                    <a16:creationId xmlns:a16="http://schemas.microsoft.com/office/drawing/2014/main" id="{9486801D-BA3A-D265-E743-6F60331C53A9}"/>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11" name="Rechte verbindingslijn 113">
                <a:extLst>
                  <a:ext uri="{FF2B5EF4-FFF2-40B4-BE49-F238E27FC236}">
                    <a16:creationId xmlns:a16="http://schemas.microsoft.com/office/drawing/2014/main" id="{B9C00D6C-72A3-E7EF-520B-79A1F00CB1BE}"/>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12" name="Gelijkbenige driehoek 114">
                <a:extLst>
                  <a:ext uri="{FF2B5EF4-FFF2-40B4-BE49-F238E27FC236}">
                    <a16:creationId xmlns:a16="http://schemas.microsoft.com/office/drawing/2014/main" id="{FA4932F4-161F-8376-A816-CF8DF3D4E562}"/>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88" name="Ovaal 90">
              <a:extLst>
                <a:ext uri="{FF2B5EF4-FFF2-40B4-BE49-F238E27FC236}">
                  <a16:creationId xmlns:a16="http://schemas.microsoft.com/office/drawing/2014/main" id="{E43C8D68-123B-94D0-822B-51F52EE4EFC7}"/>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89" name="Rechthoek 91">
              <a:extLst>
                <a:ext uri="{FF2B5EF4-FFF2-40B4-BE49-F238E27FC236}">
                  <a16:creationId xmlns:a16="http://schemas.microsoft.com/office/drawing/2014/main" id="{23CB55B5-392F-7E6A-EA14-25C750CD3A97}"/>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90" name="Groep 92">
              <a:extLst>
                <a:ext uri="{FF2B5EF4-FFF2-40B4-BE49-F238E27FC236}">
                  <a16:creationId xmlns:a16="http://schemas.microsoft.com/office/drawing/2014/main" id="{A74F1514-CF15-0BFC-57EB-9A2A43E1CFEB}"/>
                </a:ext>
              </a:extLst>
            </p:cNvPr>
            <p:cNvGrpSpPr/>
            <p:nvPr userDrawn="1"/>
          </p:nvGrpSpPr>
          <p:grpSpPr>
            <a:xfrm>
              <a:off x="-3408294" y="3643742"/>
              <a:ext cx="622283" cy="612920"/>
              <a:chOff x="12617641" y="3403239"/>
              <a:chExt cx="752963" cy="741634"/>
            </a:xfrm>
          </p:grpSpPr>
          <p:grpSp>
            <p:nvGrpSpPr>
              <p:cNvPr id="194" name="Groep 96">
                <a:extLst>
                  <a:ext uri="{FF2B5EF4-FFF2-40B4-BE49-F238E27FC236}">
                    <a16:creationId xmlns:a16="http://schemas.microsoft.com/office/drawing/2014/main" id="{C1B861B7-301F-866E-14ED-8EA113C14321}"/>
                  </a:ext>
                </a:extLst>
              </p:cNvPr>
              <p:cNvGrpSpPr/>
              <p:nvPr userDrawn="1"/>
            </p:nvGrpSpPr>
            <p:grpSpPr>
              <a:xfrm>
                <a:off x="12771530" y="3403239"/>
                <a:ext cx="467176" cy="448491"/>
                <a:chOff x="12782157" y="3403239"/>
                <a:chExt cx="467176" cy="448491"/>
              </a:xfrm>
            </p:grpSpPr>
            <p:grpSp>
              <p:nvGrpSpPr>
                <p:cNvPr id="197" name="Groep 99">
                  <a:extLst>
                    <a:ext uri="{FF2B5EF4-FFF2-40B4-BE49-F238E27FC236}">
                      <a16:creationId xmlns:a16="http://schemas.microsoft.com/office/drawing/2014/main" id="{55EF2D3E-A242-4065-3DA2-F5032621942C}"/>
                    </a:ext>
                  </a:extLst>
                </p:cNvPr>
                <p:cNvGrpSpPr/>
                <p:nvPr userDrawn="1"/>
              </p:nvGrpSpPr>
              <p:grpSpPr>
                <a:xfrm>
                  <a:off x="12782157" y="3403239"/>
                  <a:ext cx="412976" cy="396132"/>
                  <a:chOff x="13554906" y="3320109"/>
                  <a:chExt cx="443917" cy="425811"/>
                </a:xfrm>
              </p:grpSpPr>
              <p:grpSp>
                <p:nvGrpSpPr>
                  <p:cNvPr id="204" name="Groep 106">
                    <a:extLst>
                      <a:ext uri="{FF2B5EF4-FFF2-40B4-BE49-F238E27FC236}">
                        <a16:creationId xmlns:a16="http://schemas.microsoft.com/office/drawing/2014/main" id="{CE4AEA0B-D693-33F4-9099-AF803DB5A4DE}"/>
                      </a:ext>
                    </a:extLst>
                  </p:cNvPr>
                  <p:cNvGrpSpPr/>
                  <p:nvPr userDrawn="1"/>
                </p:nvGrpSpPr>
                <p:grpSpPr>
                  <a:xfrm>
                    <a:off x="13554906" y="3320109"/>
                    <a:ext cx="443917" cy="425811"/>
                    <a:chOff x="12909684" y="1276143"/>
                    <a:chExt cx="443917" cy="425811"/>
                  </a:xfrm>
                </p:grpSpPr>
                <p:sp>
                  <p:nvSpPr>
                    <p:cNvPr id="207" name="Rechthoek 109">
                      <a:extLst>
                        <a:ext uri="{FF2B5EF4-FFF2-40B4-BE49-F238E27FC236}">
                          <a16:creationId xmlns:a16="http://schemas.microsoft.com/office/drawing/2014/main" id="{C18B8D12-CA04-EE64-BB9B-9AC7809F999F}"/>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8" name="Rechthoek 110">
                      <a:extLst>
                        <a:ext uri="{FF2B5EF4-FFF2-40B4-BE49-F238E27FC236}">
                          <a16:creationId xmlns:a16="http://schemas.microsoft.com/office/drawing/2014/main" id="{21A09345-9265-ED20-BC59-15C0F59AE2DA}"/>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9" name="Ovaal 111">
                      <a:extLst>
                        <a:ext uri="{FF2B5EF4-FFF2-40B4-BE49-F238E27FC236}">
                          <a16:creationId xmlns:a16="http://schemas.microsoft.com/office/drawing/2014/main" id="{63FA995D-437C-B99E-ED3A-81E05EDFEC25}"/>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5" name="Afbeelding 107">
                    <a:extLst>
                      <a:ext uri="{FF2B5EF4-FFF2-40B4-BE49-F238E27FC236}">
                        <a16:creationId xmlns:a16="http://schemas.microsoft.com/office/drawing/2014/main" id="{A4F98F83-66AF-1D3C-52E0-8F854BE7EB7E}"/>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6" name="Afbeelding 108">
                    <a:extLst>
                      <a:ext uri="{FF2B5EF4-FFF2-40B4-BE49-F238E27FC236}">
                        <a16:creationId xmlns:a16="http://schemas.microsoft.com/office/drawing/2014/main" id="{27AE6E00-26D7-67E1-7370-7C397DAF2ED9}"/>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8" name="Groep 100">
                  <a:extLst>
                    <a:ext uri="{FF2B5EF4-FFF2-40B4-BE49-F238E27FC236}">
                      <a16:creationId xmlns:a16="http://schemas.microsoft.com/office/drawing/2014/main" id="{E04EDC0E-1AB6-7322-B51A-741CA77F05B5}"/>
                    </a:ext>
                  </a:extLst>
                </p:cNvPr>
                <p:cNvGrpSpPr/>
                <p:nvPr userDrawn="1"/>
              </p:nvGrpSpPr>
              <p:grpSpPr>
                <a:xfrm>
                  <a:off x="13103513" y="3705268"/>
                  <a:ext cx="145820" cy="146462"/>
                  <a:chOff x="13096169" y="3602278"/>
                  <a:chExt cx="145820" cy="146462"/>
                </a:xfrm>
              </p:grpSpPr>
              <p:sp>
                <p:nvSpPr>
                  <p:cNvPr id="202" name="Rechthoek 104">
                    <a:extLst>
                      <a:ext uri="{FF2B5EF4-FFF2-40B4-BE49-F238E27FC236}">
                        <a16:creationId xmlns:a16="http://schemas.microsoft.com/office/drawing/2014/main" id="{7FD5C13C-7734-6E43-B297-BD56060FF601}"/>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3" name="Rechthoek 105">
                    <a:extLst>
                      <a:ext uri="{FF2B5EF4-FFF2-40B4-BE49-F238E27FC236}">
                        <a16:creationId xmlns:a16="http://schemas.microsoft.com/office/drawing/2014/main" id="{F2A86273-53D1-B881-0DC6-8B853E3D4590}"/>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9" name="Groep 101">
                  <a:extLst>
                    <a:ext uri="{FF2B5EF4-FFF2-40B4-BE49-F238E27FC236}">
                      <a16:creationId xmlns:a16="http://schemas.microsoft.com/office/drawing/2014/main" id="{2C1A9304-29EC-E877-1869-CD1BECA37083}"/>
                    </a:ext>
                  </a:extLst>
                </p:cNvPr>
                <p:cNvGrpSpPr/>
                <p:nvPr userDrawn="1"/>
              </p:nvGrpSpPr>
              <p:grpSpPr>
                <a:xfrm rot="10800000">
                  <a:off x="13061402" y="3665637"/>
                  <a:ext cx="145820" cy="146462"/>
                  <a:chOff x="13096169" y="3602278"/>
                  <a:chExt cx="145820" cy="146462"/>
                </a:xfrm>
              </p:grpSpPr>
              <p:sp>
                <p:nvSpPr>
                  <p:cNvPr id="200" name="Rechthoek 102">
                    <a:extLst>
                      <a:ext uri="{FF2B5EF4-FFF2-40B4-BE49-F238E27FC236}">
                        <a16:creationId xmlns:a16="http://schemas.microsoft.com/office/drawing/2014/main" id="{05393A2B-6240-9D7E-0557-DA3E0FBCF1A3}"/>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1" name="Rechthoek 103">
                    <a:extLst>
                      <a:ext uri="{FF2B5EF4-FFF2-40B4-BE49-F238E27FC236}">
                        <a16:creationId xmlns:a16="http://schemas.microsoft.com/office/drawing/2014/main" id="{CEE5E238-B717-CB91-8D35-73BDE4E2AC52}"/>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5" name="Rechthoek 97">
                <a:extLst>
                  <a:ext uri="{FF2B5EF4-FFF2-40B4-BE49-F238E27FC236}">
                    <a16:creationId xmlns:a16="http://schemas.microsoft.com/office/drawing/2014/main" id="{20279915-C2B8-9DF8-8BCD-F7A55EE27260}"/>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6" name="Gelijkbenige driehoek 98">
                <a:extLst>
                  <a:ext uri="{FF2B5EF4-FFF2-40B4-BE49-F238E27FC236}">
                    <a16:creationId xmlns:a16="http://schemas.microsoft.com/office/drawing/2014/main" id="{A9898F09-5A0D-9C4F-FBA4-8B381C2690DF}"/>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1" name="ICOON_info">
              <a:extLst>
                <a:ext uri="{FF2B5EF4-FFF2-40B4-BE49-F238E27FC236}">
                  <a16:creationId xmlns:a16="http://schemas.microsoft.com/office/drawing/2014/main" id="{9F3790B9-553A-525C-CB3A-9EF9661D1CF2}"/>
                </a:ext>
              </a:extLst>
            </p:cNvPr>
            <p:cNvGrpSpPr/>
            <p:nvPr userDrawn="1"/>
          </p:nvGrpSpPr>
          <p:grpSpPr>
            <a:xfrm>
              <a:off x="-376736" y="4271597"/>
              <a:ext cx="283685" cy="283685"/>
              <a:chOff x="-510741" y="5913713"/>
              <a:chExt cx="267555" cy="267555"/>
            </a:xfrm>
          </p:grpSpPr>
          <p:sp>
            <p:nvSpPr>
              <p:cNvPr id="192" name="Ovaal 94">
                <a:extLst>
                  <a:ext uri="{FF2B5EF4-FFF2-40B4-BE49-F238E27FC236}">
                    <a16:creationId xmlns:a16="http://schemas.microsoft.com/office/drawing/2014/main" id="{E442B542-DD3F-0250-ECC1-B340D1C579AE}"/>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93" name="Graphic 163" descr="Informatie">
                <a:extLst>
                  <a:ext uri="{FF2B5EF4-FFF2-40B4-BE49-F238E27FC236}">
                    <a16:creationId xmlns:a16="http://schemas.microsoft.com/office/drawing/2014/main" id="{0B0954C9-58A2-E594-BE54-58C83B9A0FE1}"/>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18" name="Text Placeholder 117">
            <a:extLst>
              <a:ext uri="{FF2B5EF4-FFF2-40B4-BE49-F238E27FC236}">
                <a16:creationId xmlns:a16="http://schemas.microsoft.com/office/drawing/2014/main" id="{ADC4EB20-B72F-972B-5501-EBBE74867D54}"/>
              </a:ext>
            </a:extLst>
          </p:cNvPr>
          <p:cNvSpPr>
            <a:spLocks noGrp="1"/>
          </p:cNvSpPr>
          <p:nvPr>
            <p:ph type="body" sz="quarter" idx="13"/>
          </p:nvPr>
        </p:nvSpPr>
        <p:spPr>
          <a:xfrm>
            <a:off x="489600" y="1760400"/>
            <a:ext cx="11184396" cy="4359600"/>
          </a:xfrm>
        </p:spPr>
        <p:txBody>
          <a:bodyPr/>
          <a:lstStyle/>
          <a:p>
            <a:pPr lvl="0"/>
            <a:r>
              <a:rPr lang="nl-NL" dirty="0"/>
              <a:t>Click to edit Master text styles</a:t>
            </a:r>
            <a:endParaRPr lang="nl-NL"/>
          </a:p>
          <a:p>
            <a:pPr lvl="1"/>
            <a:r>
              <a:rPr lang="nl-NL" dirty="0"/>
              <a:t>Second level</a:t>
            </a:r>
            <a:endParaRPr lang="nl-NL"/>
          </a:p>
          <a:p>
            <a:pPr lvl="2"/>
            <a:r>
              <a:rPr lang="nl-NL" dirty="0"/>
              <a:t>Third level</a:t>
            </a:r>
            <a:endParaRPr lang="nl-NL"/>
          </a:p>
          <a:p>
            <a:pPr lvl="3"/>
            <a:r>
              <a:rPr lang="nl-NL" dirty="0"/>
              <a:t>Fourth level</a:t>
            </a:r>
            <a:endParaRPr lang="nl-NL"/>
          </a:p>
          <a:p>
            <a:pPr lvl="4"/>
            <a:r>
              <a:rPr lang="nl-NL" dirty="0"/>
              <a:t>Fifth level</a:t>
            </a:r>
            <a:endParaRPr lang="nl-NL"/>
          </a:p>
        </p:txBody>
      </p:sp>
      <p:sp>
        <p:nvSpPr>
          <p:cNvPr id="5" name="Title 4">
            <a:extLst>
              <a:ext uri="{FF2B5EF4-FFF2-40B4-BE49-F238E27FC236}">
                <a16:creationId xmlns:a16="http://schemas.microsoft.com/office/drawing/2014/main" id="{CCA56E50-04BC-6B67-627F-D5862BBEA0EB}"/>
              </a:ext>
            </a:extLst>
          </p:cNvPr>
          <p:cNvSpPr>
            <a:spLocks noGrp="1"/>
          </p:cNvSpPr>
          <p:nvPr>
            <p:ph type="title"/>
          </p:nvPr>
        </p:nvSpPr>
        <p:spPr/>
        <p:txBody>
          <a:bodyPr/>
          <a:lstStyle>
            <a:lvl1pPr>
              <a:defRPr/>
            </a:lvl1pPr>
          </a:lstStyle>
          <a:p>
            <a:endParaRPr lang="nl-NL" dirty="0"/>
          </a:p>
        </p:txBody>
      </p:sp>
    </p:spTree>
    <p:extLst>
      <p:ext uri="{BB962C8B-B14F-4D97-AF65-F5344CB8AC3E}">
        <p14:creationId xmlns:p14="http://schemas.microsoft.com/office/powerpoint/2010/main" val="359976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 Inhoud">
    <p:spTree>
      <p:nvGrpSpPr>
        <p:cNvPr id="1" name=""/>
        <p:cNvGrpSpPr/>
        <p:nvPr/>
      </p:nvGrpSpPr>
      <p:grpSpPr>
        <a:xfrm>
          <a:off x="0" y="0"/>
          <a:ext cx="0" cy="0"/>
          <a:chOff x="0" y="0"/>
          <a:chExt cx="0" cy="0"/>
        </a:xfrm>
      </p:grpSpPr>
      <p:sp>
        <p:nvSpPr>
          <p:cNvPr id="4" name="date" descr="{&quot;templafy&quot;:{&quot;id&quot;:&quot;14bf655f-a528-4099-8fc1-b0d7be8c9027&quot;}}" title="Form.Date">
            <a:extLst>
              <a:ext uri="{FF2B5EF4-FFF2-40B4-BE49-F238E27FC236}">
                <a16:creationId xmlns:a16="http://schemas.microsoft.com/office/drawing/2014/main" id="{96BB9B9D-1F52-5E5C-C705-75FC35D94B94}"/>
              </a:ext>
            </a:extLst>
          </p:cNvPr>
          <p:cNvSpPr/>
          <p:nvPr userDrawn="1"/>
        </p:nvSpPr>
        <p:spPr>
          <a:xfrm>
            <a:off x="7999200" y="6346800"/>
            <a:ext cx="2934000" cy="15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nl-NL" sz="1000" dirty="0">
                <a:solidFill>
                  <a:schemeClr val="bg1">
                    <a:lumMod val="50000"/>
                  </a:schemeClr>
                </a:solidFill>
              </a:rPr>
              <a:t>2 februari 2023</a:t>
            </a:r>
          </a:p>
        </p:txBody>
      </p:sp>
      <p:grpSp>
        <p:nvGrpSpPr>
          <p:cNvPr id="3" name="INSTRUCTIE">
            <a:extLst>
              <a:ext uri="{FF2B5EF4-FFF2-40B4-BE49-F238E27FC236}">
                <a16:creationId xmlns:a16="http://schemas.microsoft.com/office/drawing/2014/main" id="{9138EE77-12CD-4388-1A79-C92669113279}"/>
              </a:ext>
            </a:extLst>
          </p:cNvPr>
          <p:cNvGrpSpPr/>
          <p:nvPr userDrawn="1"/>
        </p:nvGrpSpPr>
        <p:grpSpPr>
          <a:xfrm>
            <a:off x="-3786437" y="0"/>
            <a:ext cx="3693386" cy="5359349"/>
            <a:chOff x="-3786437" y="0"/>
            <a:chExt cx="3693386" cy="5359349"/>
          </a:xfrm>
        </p:grpSpPr>
        <p:sp>
          <p:nvSpPr>
            <p:cNvPr id="6" name="Rechthoek 13">
              <a:extLst>
                <a:ext uri="{FF2B5EF4-FFF2-40B4-BE49-F238E27FC236}">
                  <a16:creationId xmlns:a16="http://schemas.microsoft.com/office/drawing/2014/main" id="{747E17C5-D128-3836-A35B-CB754C6FA87C}"/>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7" name="Ovaal 14">
              <a:extLst>
                <a:ext uri="{FF2B5EF4-FFF2-40B4-BE49-F238E27FC236}">
                  <a16:creationId xmlns:a16="http://schemas.microsoft.com/office/drawing/2014/main" id="{148BAC8E-D358-A7EC-2D2C-3E957E48A68D}"/>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8" name="Rechthoek 15">
              <a:extLst>
                <a:ext uri="{FF2B5EF4-FFF2-40B4-BE49-F238E27FC236}">
                  <a16:creationId xmlns:a16="http://schemas.microsoft.com/office/drawing/2014/main" id="{630096AF-04B6-2C8E-0DF6-D145C4F425E2}"/>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9" name="Ovaal 16">
              <a:extLst>
                <a:ext uri="{FF2B5EF4-FFF2-40B4-BE49-F238E27FC236}">
                  <a16:creationId xmlns:a16="http://schemas.microsoft.com/office/drawing/2014/main" id="{2C155A28-70D8-C070-70A3-C8BE44724C2A}"/>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0" name="Rechthoek 17">
              <a:extLst>
                <a:ext uri="{FF2B5EF4-FFF2-40B4-BE49-F238E27FC236}">
                  <a16:creationId xmlns:a16="http://schemas.microsoft.com/office/drawing/2014/main" id="{FC0C2B78-5D1C-68DB-C6AA-6168EB54534A}"/>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1" name="Rechthoek 18">
              <a:extLst>
                <a:ext uri="{FF2B5EF4-FFF2-40B4-BE49-F238E27FC236}">
                  <a16:creationId xmlns:a16="http://schemas.microsoft.com/office/drawing/2014/main" id="{BD45D3D3-409F-2DD2-0672-E15176352126}"/>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2" name="Ovaal 19">
              <a:extLst>
                <a:ext uri="{FF2B5EF4-FFF2-40B4-BE49-F238E27FC236}">
                  <a16:creationId xmlns:a16="http://schemas.microsoft.com/office/drawing/2014/main" id="{A60346F6-2E6E-8849-0867-0D64576A3B7E}"/>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3" name="Rechthoek 20">
              <a:extLst>
                <a:ext uri="{FF2B5EF4-FFF2-40B4-BE49-F238E27FC236}">
                  <a16:creationId xmlns:a16="http://schemas.microsoft.com/office/drawing/2014/main" id="{A7C17295-062C-668C-6AD8-29C2A2B44E38}"/>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4" name="Ovaal 21">
              <a:extLst>
                <a:ext uri="{FF2B5EF4-FFF2-40B4-BE49-F238E27FC236}">
                  <a16:creationId xmlns:a16="http://schemas.microsoft.com/office/drawing/2014/main" id="{2EDCBF15-2116-BA71-F378-E4447867C6AA}"/>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15" name="Rechthoek 22">
              <a:extLst>
                <a:ext uri="{FF2B5EF4-FFF2-40B4-BE49-F238E27FC236}">
                  <a16:creationId xmlns:a16="http://schemas.microsoft.com/office/drawing/2014/main" id="{5C976372-2A3C-DB7C-A939-4481A8C38EFB}"/>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16" name="Ovaal 23">
              <a:extLst>
                <a:ext uri="{FF2B5EF4-FFF2-40B4-BE49-F238E27FC236}">
                  <a16:creationId xmlns:a16="http://schemas.microsoft.com/office/drawing/2014/main" id="{6674F8EC-BE9F-35B5-F0D9-9099A3699AC5}"/>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17" name="Rechthoek 24">
              <a:extLst>
                <a:ext uri="{FF2B5EF4-FFF2-40B4-BE49-F238E27FC236}">
                  <a16:creationId xmlns:a16="http://schemas.microsoft.com/office/drawing/2014/main" id="{9A0B4AD4-D349-C26B-1CB5-2B01C66EA744}"/>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18" name="Ovaal 25">
              <a:extLst>
                <a:ext uri="{FF2B5EF4-FFF2-40B4-BE49-F238E27FC236}">
                  <a16:creationId xmlns:a16="http://schemas.microsoft.com/office/drawing/2014/main" id="{6194A41A-AFBB-8CF1-E323-D4924ADE7024}"/>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19" name="Rechthoek 26">
              <a:extLst>
                <a:ext uri="{FF2B5EF4-FFF2-40B4-BE49-F238E27FC236}">
                  <a16:creationId xmlns:a16="http://schemas.microsoft.com/office/drawing/2014/main" id="{BE4BD6EE-86BC-45C0-6E3E-B66DE23BD557}"/>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0" name="Ovaal 27">
              <a:extLst>
                <a:ext uri="{FF2B5EF4-FFF2-40B4-BE49-F238E27FC236}">
                  <a16:creationId xmlns:a16="http://schemas.microsoft.com/office/drawing/2014/main" id="{62B1A0AB-9C19-5916-627B-3C4F7F4FCF50}"/>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1" name="Rechthoek 28">
              <a:extLst>
                <a:ext uri="{FF2B5EF4-FFF2-40B4-BE49-F238E27FC236}">
                  <a16:creationId xmlns:a16="http://schemas.microsoft.com/office/drawing/2014/main" id="{9D44FD9B-63FC-961E-764A-BB1541D6A509}"/>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2" name="Ovaal 29">
              <a:extLst>
                <a:ext uri="{FF2B5EF4-FFF2-40B4-BE49-F238E27FC236}">
                  <a16:creationId xmlns:a16="http://schemas.microsoft.com/office/drawing/2014/main" id="{DC9B2BAF-F2B3-44CD-EBCB-A46CB12A90F8}"/>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23" name="Rechthoek 30">
              <a:extLst>
                <a:ext uri="{FF2B5EF4-FFF2-40B4-BE49-F238E27FC236}">
                  <a16:creationId xmlns:a16="http://schemas.microsoft.com/office/drawing/2014/main" id="{B3242397-93AC-0C9B-6A01-E3EF533675BC}"/>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4" name="Ovaal 31">
              <a:extLst>
                <a:ext uri="{FF2B5EF4-FFF2-40B4-BE49-F238E27FC236}">
                  <a16:creationId xmlns:a16="http://schemas.microsoft.com/office/drawing/2014/main" id="{77D013A0-BD04-A933-04F9-22E405966170}"/>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25" name="Rechthoek 32">
              <a:extLst>
                <a:ext uri="{FF2B5EF4-FFF2-40B4-BE49-F238E27FC236}">
                  <a16:creationId xmlns:a16="http://schemas.microsoft.com/office/drawing/2014/main" id="{DBF86B3E-7260-DC04-5030-504D46D5102A}"/>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26" name="Rechthoek 33">
              <a:extLst>
                <a:ext uri="{FF2B5EF4-FFF2-40B4-BE49-F238E27FC236}">
                  <a16:creationId xmlns:a16="http://schemas.microsoft.com/office/drawing/2014/main" id="{1165641B-500D-B617-8B26-7BB4715A8E56}"/>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27" name="ICOON_info">
              <a:extLst>
                <a:ext uri="{FF2B5EF4-FFF2-40B4-BE49-F238E27FC236}">
                  <a16:creationId xmlns:a16="http://schemas.microsoft.com/office/drawing/2014/main" id="{63325900-1A3D-64B2-1169-30A38A7CA091}"/>
                </a:ext>
              </a:extLst>
            </p:cNvPr>
            <p:cNvGrpSpPr/>
            <p:nvPr userDrawn="1"/>
          </p:nvGrpSpPr>
          <p:grpSpPr>
            <a:xfrm>
              <a:off x="-376736" y="4400186"/>
              <a:ext cx="283685" cy="283685"/>
              <a:chOff x="-510741" y="5913713"/>
              <a:chExt cx="267555" cy="267555"/>
            </a:xfrm>
          </p:grpSpPr>
          <p:sp>
            <p:nvSpPr>
              <p:cNvPr id="69" name="Ovaal 79">
                <a:extLst>
                  <a:ext uri="{FF2B5EF4-FFF2-40B4-BE49-F238E27FC236}">
                    <a16:creationId xmlns:a16="http://schemas.microsoft.com/office/drawing/2014/main" id="{BFFA410A-450F-2256-366D-1D19F9F85955}"/>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70" name="Graphic 163" descr="Informatie">
                <a:extLst>
                  <a:ext uri="{FF2B5EF4-FFF2-40B4-BE49-F238E27FC236}">
                    <a16:creationId xmlns:a16="http://schemas.microsoft.com/office/drawing/2014/main" id="{3BCAE021-961A-E8A4-8DF5-41CAD654740A}"/>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28" name="VOORBEELD">
              <a:extLst>
                <a:ext uri="{FF2B5EF4-FFF2-40B4-BE49-F238E27FC236}">
                  <a16:creationId xmlns:a16="http://schemas.microsoft.com/office/drawing/2014/main" id="{6E18E91C-43DA-68F0-6D04-548ED66FB90A}"/>
                </a:ext>
              </a:extLst>
            </p:cNvPr>
            <p:cNvGrpSpPr/>
            <p:nvPr userDrawn="1"/>
          </p:nvGrpSpPr>
          <p:grpSpPr>
            <a:xfrm>
              <a:off x="-3605171" y="458674"/>
              <a:ext cx="3234311" cy="558875"/>
              <a:chOff x="-3605171" y="458674"/>
              <a:chExt cx="3234311" cy="558875"/>
            </a:xfrm>
          </p:grpSpPr>
          <p:sp>
            <p:nvSpPr>
              <p:cNvPr id="29" name="Rechthoek 39">
                <a:extLst>
                  <a:ext uri="{FF2B5EF4-FFF2-40B4-BE49-F238E27FC236}">
                    <a16:creationId xmlns:a16="http://schemas.microsoft.com/office/drawing/2014/main" id="{724AA061-4EAC-2BC1-AF90-4B462329C7D9}"/>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30" name="Rechthoek 40">
                <a:extLst>
                  <a:ext uri="{FF2B5EF4-FFF2-40B4-BE49-F238E27FC236}">
                    <a16:creationId xmlns:a16="http://schemas.microsoft.com/office/drawing/2014/main" id="{A20A51C7-B408-233E-C10B-812B78A4AC26}"/>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31" name="Groep 41">
                <a:extLst>
                  <a:ext uri="{FF2B5EF4-FFF2-40B4-BE49-F238E27FC236}">
                    <a16:creationId xmlns:a16="http://schemas.microsoft.com/office/drawing/2014/main" id="{0C55CC41-0CFB-758A-B760-5360D712B8DA}"/>
                  </a:ext>
                </a:extLst>
              </p:cNvPr>
              <p:cNvGrpSpPr/>
              <p:nvPr userDrawn="1"/>
            </p:nvGrpSpPr>
            <p:grpSpPr>
              <a:xfrm>
                <a:off x="-3386247" y="830871"/>
                <a:ext cx="139423" cy="109566"/>
                <a:chOff x="-2866744" y="827071"/>
                <a:chExt cx="168701" cy="132575"/>
              </a:xfrm>
            </p:grpSpPr>
            <p:grpSp>
              <p:nvGrpSpPr>
                <p:cNvPr id="62" name="Groep 72">
                  <a:extLst>
                    <a:ext uri="{FF2B5EF4-FFF2-40B4-BE49-F238E27FC236}">
                      <a16:creationId xmlns:a16="http://schemas.microsoft.com/office/drawing/2014/main" id="{2C33DC60-67B4-A72F-F688-A7219482181D}"/>
                    </a:ext>
                  </a:extLst>
                </p:cNvPr>
                <p:cNvGrpSpPr/>
                <p:nvPr userDrawn="1"/>
              </p:nvGrpSpPr>
              <p:grpSpPr>
                <a:xfrm>
                  <a:off x="-2866744" y="827071"/>
                  <a:ext cx="168701" cy="132575"/>
                  <a:chOff x="-2866744" y="827071"/>
                  <a:chExt cx="168701" cy="132575"/>
                </a:xfrm>
              </p:grpSpPr>
              <p:cxnSp>
                <p:nvCxnSpPr>
                  <p:cNvPr id="64" name="Rechte verbindingslijn 74">
                    <a:extLst>
                      <a:ext uri="{FF2B5EF4-FFF2-40B4-BE49-F238E27FC236}">
                        <a16:creationId xmlns:a16="http://schemas.microsoft.com/office/drawing/2014/main" id="{74699060-C193-DDB9-03D4-2B0EF5865D88}"/>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5" name="Rechte verbindingslijn 75">
                    <a:extLst>
                      <a:ext uri="{FF2B5EF4-FFF2-40B4-BE49-F238E27FC236}">
                        <a16:creationId xmlns:a16="http://schemas.microsoft.com/office/drawing/2014/main" id="{6658C5D9-3EFA-7E38-0B08-C43FB0D75B8B}"/>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6" name="Rechte verbindingslijn 76">
                    <a:extLst>
                      <a:ext uri="{FF2B5EF4-FFF2-40B4-BE49-F238E27FC236}">
                        <a16:creationId xmlns:a16="http://schemas.microsoft.com/office/drawing/2014/main" id="{1739A57B-93DE-36C6-FFC7-D5C80B9572D0}"/>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7" name="Rechte verbindingslijn 77">
                    <a:extLst>
                      <a:ext uri="{FF2B5EF4-FFF2-40B4-BE49-F238E27FC236}">
                        <a16:creationId xmlns:a16="http://schemas.microsoft.com/office/drawing/2014/main" id="{88769A8E-45D2-B03A-206B-4427B9B69444}"/>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8" name="Rechte verbindingslijn 78">
                    <a:extLst>
                      <a:ext uri="{FF2B5EF4-FFF2-40B4-BE49-F238E27FC236}">
                        <a16:creationId xmlns:a16="http://schemas.microsoft.com/office/drawing/2014/main" id="{AE9ED96F-488A-F019-B241-F332EEF0687C}"/>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3" name="Pijl: rechts 73">
                  <a:extLst>
                    <a:ext uri="{FF2B5EF4-FFF2-40B4-BE49-F238E27FC236}">
                      <a16:creationId xmlns:a16="http://schemas.microsoft.com/office/drawing/2014/main" id="{A95DB10E-88A5-F8CA-04BA-91F765E4E989}"/>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2" name="Groep 42">
                <a:extLst>
                  <a:ext uri="{FF2B5EF4-FFF2-40B4-BE49-F238E27FC236}">
                    <a16:creationId xmlns:a16="http://schemas.microsoft.com/office/drawing/2014/main" id="{1290A26F-17FB-EDE3-1C48-A92280361D2C}"/>
                  </a:ext>
                </a:extLst>
              </p:cNvPr>
              <p:cNvGrpSpPr/>
              <p:nvPr userDrawn="1"/>
            </p:nvGrpSpPr>
            <p:grpSpPr>
              <a:xfrm>
                <a:off x="-3605171" y="830871"/>
                <a:ext cx="139423" cy="109566"/>
                <a:chOff x="-2866744" y="518074"/>
                <a:chExt cx="168701" cy="132575"/>
              </a:xfrm>
            </p:grpSpPr>
            <p:grpSp>
              <p:nvGrpSpPr>
                <p:cNvPr id="55" name="Groep 65">
                  <a:extLst>
                    <a:ext uri="{FF2B5EF4-FFF2-40B4-BE49-F238E27FC236}">
                      <a16:creationId xmlns:a16="http://schemas.microsoft.com/office/drawing/2014/main" id="{AA711D34-648D-A1F8-ED62-DE30F4B8E265}"/>
                    </a:ext>
                  </a:extLst>
                </p:cNvPr>
                <p:cNvGrpSpPr/>
                <p:nvPr userDrawn="1"/>
              </p:nvGrpSpPr>
              <p:grpSpPr>
                <a:xfrm>
                  <a:off x="-2866744" y="518074"/>
                  <a:ext cx="168701" cy="132575"/>
                  <a:chOff x="-2866744" y="518074"/>
                  <a:chExt cx="168701" cy="132575"/>
                </a:xfrm>
              </p:grpSpPr>
              <p:cxnSp>
                <p:nvCxnSpPr>
                  <p:cNvPr id="57" name="Rechte verbindingslijn 67">
                    <a:extLst>
                      <a:ext uri="{FF2B5EF4-FFF2-40B4-BE49-F238E27FC236}">
                        <a16:creationId xmlns:a16="http://schemas.microsoft.com/office/drawing/2014/main" id="{A5BA4EEB-91BB-51CF-1FBA-EA7743A23424}"/>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8" name="Rechte verbindingslijn 68">
                    <a:extLst>
                      <a:ext uri="{FF2B5EF4-FFF2-40B4-BE49-F238E27FC236}">
                        <a16:creationId xmlns:a16="http://schemas.microsoft.com/office/drawing/2014/main" id="{D181EA01-14CD-7C62-8CC3-773BBB03FD5C}"/>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9" name="Rechte verbindingslijn 69">
                    <a:extLst>
                      <a:ext uri="{FF2B5EF4-FFF2-40B4-BE49-F238E27FC236}">
                        <a16:creationId xmlns:a16="http://schemas.microsoft.com/office/drawing/2014/main" id="{D05EF5AE-BA2C-6E48-F0FD-51F108F0032B}"/>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60" name="Rechte verbindingslijn 70">
                    <a:extLst>
                      <a:ext uri="{FF2B5EF4-FFF2-40B4-BE49-F238E27FC236}">
                        <a16:creationId xmlns:a16="http://schemas.microsoft.com/office/drawing/2014/main" id="{015CCCC8-202B-BFEC-594F-4256C2F51AFE}"/>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1" name="Rechte verbindingslijn 71">
                    <a:extLst>
                      <a:ext uri="{FF2B5EF4-FFF2-40B4-BE49-F238E27FC236}">
                        <a16:creationId xmlns:a16="http://schemas.microsoft.com/office/drawing/2014/main" id="{31F49431-D5E8-02B5-3115-9695A7B1AA8D}"/>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6" name="Pijl: rechts 66">
                  <a:extLst>
                    <a:ext uri="{FF2B5EF4-FFF2-40B4-BE49-F238E27FC236}">
                      <a16:creationId xmlns:a16="http://schemas.microsoft.com/office/drawing/2014/main" id="{F8181C77-E7C2-2BA9-4EA0-F30D06B21E5A}"/>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33" name="Rechte verbindingslijn 43">
                <a:extLst>
                  <a:ext uri="{FF2B5EF4-FFF2-40B4-BE49-F238E27FC236}">
                    <a16:creationId xmlns:a16="http://schemas.microsoft.com/office/drawing/2014/main" id="{E01BC927-2E52-C067-7805-6F60F392AB3F}"/>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34" name="Rechte verbindingslijn 44">
                <a:extLst>
                  <a:ext uri="{FF2B5EF4-FFF2-40B4-BE49-F238E27FC236}">
                    <a16:creationId xmlns:a16="http://schemas.microsoft.com/office/drawing/2014/main" id="{6970B2E4-D63F-A444-3625-F790485D7AE0}"/>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35" name="Rechthoek 45">
                <a:extLst>
                  <a:ext uri="{FF2B5EF4-FFF2-40B4-BE49-F238E27FC236}">
                    <a16:creationId xmlns:a16="http://schemas.microsoft.com/office/drawing/2014/main" id="{0483CB15-9A9E-7B85-3D2B-ABECB7ECD951}"/>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36" name="Rechthoek 46">
                <a:extLst>
                  <a:ext uri="{FF2B5EF4-FFF2-40B4-BE49-F238E27FC236}">
                    <a16:creationId xmlns:a16="http://schemas.microsoft.com/office/drawing/2014/main" id="{197849D9-7C1C-7077-4078-29E0D5BA8432}"/>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37" name="Groep 47">
                <a:extLst>
                  <a:ext uri="{FF2B5EF4-FFF2-40B4-BE49-F238E27FC236}">
                    <a16:creationId xmlns:a16="http://schemas.microsoft.com/office/drawing/2014/main" id="{E285D7F2-8213-F91D-3061-827B81414A98}"/>
                  </a:ext>
                </a:extLst>
              </p:cNvPr>
              <p:cNvGrpSpPr/>
              <p:nvPr userDrawn="1"/>
            </p:nvGrpSpPr>
            <p:grpSpPr>
              <a:xfrm>
                <a:off x="-2916763" y="769168"/>
                <a:ext cx="268738" cy="248381"/>
                <a:chOff x="-2916763" y="769168"/>
                <a:chExt cx="268738" cy="248381"/>
              </a:xfrm>
            </p:grpSpPr>
            <p:sp>
              <p:nvSpPr>
                <p:cNvPr id="47" name="Rechthoek 57">
                  <a:extLst>
                    <a:ext uri="{FF2B5EF4-FFF2-40B4-BE49-F238E27FC236}">
                      <a16:creationId xmlns:a16="http://schemas.microsoft.com/office/drawing/2014/main" id="{18023E93-5A5B-266C-6A79-8E9C30AAF310}"/>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8" name="Groep 58">
                  <a:extLst>
                    <a:ext uri="{FF2B5EF4-FFF2-40B4-BE49-F238E27FC236}">
                      <a16:creationId xmlns:a16="http://schemas.microsoft.com/office/drawing/2014/main" id="{6D4290C7-FA62-87E2-F290-F9C9F82B5D40}"/>
                    </a:ext>
                  </a:extLst>
                </p:cNvPr>
                <p:cNvGrpSpPr/>
                <p:nvPr userDrawn="1"/>
              </p:nvGrpSpPr>
              <p:grpSpPr>
                <a:xfrm>
                  <a:off x="-2866744" y="827071"/>
                  <a:ext cx="168701" cy="132575"/>
                  <a:chOff x="-2866744" y="827071"/>
                  <a:chExt cx="168701" cy="132575"/>
                </a:xfrm>
              </p:grpSpPr>
              <p:cxnSp>
                <p:nvCxnSpPr>
                  <p:cNvPr id="50" name="Rechte verbindingslijn 60">
                    <a:extLst>
                      <a:ext uri="{FF2B5EF4-FFF2-40B4-BE49-F238E27FC236}">
                        <a16:creationId xmlns:a16="http://schemas.microsoft.com/office/drawing/2014/main" id="{6D924CBA-FF84-15B6-8399-E1F40F81BC17}"/>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51" name="Rechte verbindingslijn 61">
                    <a:extLst>
                      <a:ext uri="{FF2B5EF4-FFF2-40B4-BE49-F238E27FC236}">
                        <a16:creationId xmlns:a16="http://schemas.microsoft.com/office/drawing/2014/main" id="{D3D1DFE1-2DFA-AC1E-9DA1-A52042F1F6F4}"/>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52" name="Rechte verbindingslijn 62">
                    <a:extLst>
                      <a:ext uri="{FF2B5EF4-FFF2-40B4-BE49-F238E27FC236}">
                        <a16:creationId xmlns:a16="http://schemas.microsoft.com/office/drawing/2014/main" id="{A5E6D5B3-B19E-6E03-508D-E07D83108709}"/>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53" name="Rechte verbindingslijn 63">
                    <a:extLst>
                      <a:ext uri="{FF2B5EF4-FFF2-40B4-BE49-F238E27FC236}">
                        <a16:creationId xmlns:a16="http://schemas.microsoft.com/office/drawing/2014/main" id="{F2F18CC0-6BCF-26D1-C170-C3B29791C37D}"/>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54" name="Rechte verbindingslijn 64">
                    <a:extLst>
                      <a:ext uri="{FF2B5EF4-FFF2-40B4-BE49-F238E27FC236}">
                        <a16:creationId xmlns:a16="http://schemas.microsoft.com/office/drawing/2014/main" id="{23D85D63-C3A7-E2DC-B64A-DF6DCA474FED}"/>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49" name="Pijl: rechts 59">
                  <a:extLst>
                    <a:ext uri="{FF2B5EF4-FFF2-40B4-BE49-F238E27FC236}">
                      <a16:creationId xmlns:a16="http://schemas.microsoft.com/office/drawing/2014/main" id="{E13D0A60-DBF0-DFE1-EEE4-4FCFB3B14BB8}"/>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8" name="Groep 48">
                <a:extLst>
                  <a:ext uri="{FF2B5EF4-FFF2-40B4-BE49-F238E27FC236}">
                    <a16:creationId xmlns:a16="http://schemas.microsoft.com/office/drawing/2014/main" id="{795EB97E-754D-4B0F-019B-E9EB63227F55}"/>
                  </a:ext>
                </a:extLst>
              </p:cNvPr>
              <p:cNvGrpSpPr/>
              <p:nvPr userDrawn="1"/>
            </p:nvGrpSpPr>
            <p:grpSpPr>
              <a:xfrm>
                <a:off x="-2916763" y="460171"/>
                <a:ext cx="268738" cy="248381"/>
                <a:chOff x="-2916763" y="460171"/>
                <a:chExt cx="268738" cy="248381"/>
              </a:xfrm>
            </p:grpSpPr>
            <p:sp>
              <p:nvSpPr>
                <p:cNvPr id="39" name="Rechthoek 49">
                  <a:extLst>
                    <a:ext uri="{FF2B5EF4-FFF2-40B4-BE49-F238E27FC236}">
                      <a16:creationId xmlns:a16="http://schemas.microsoft.com/office/drawing/2014/main" id="{B5D41DB0-DEF8-1D63-1930-4AFE9C10A578}"/>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0" name="Groep 50">
                  <a:extLst>
                    <a:ext uri="{FF2B5EF4-FFF2-40B4-BE49-F238E27FC236}">
                      <a16:creationId xmlns:a16="http://schemas.microsoft.com/office/drawing/2014/main" id="{B5E12653-69CC-D303-D159-6B716F18A0C1}"/>
                    </a:ext>
                  </a:extLst>
                </p:cNvPr>
                <p:cNvGrpSpPr/>
                <p:nvPr userDrawn="1"/>
              </p:nvGrpSpPr>
              <p:grpSpPr>
                <a:xfrm>
                  <a:off x="-2866744" y="518074"/>
                  <a:ext cx="168701" cy="132575"/>
                  <a:chOff x="-2866744" y="518074"/>
                  <a:chExt cx="168701" cy="132575"/>
                </a:xfrm>
              </p:grpSpPr>
              <p:cxnSp>
                <p:nvCxnSpPr>
                  <p:cNvPr id="42" name="Rechte verbindingslijn 52">
                    <a:extLst>
                      <a:ext uri="{FF2B5EF4-FFF2-40B4-BE49-F238E27FC236}">
                        <a16:creationId xmlns:a16="http://schemas.microsoft.com/office/drawing/2014/main" id="{A5BFC7AC-999A-703E-979C-2099C18B195F}"/>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43" name="Rechte verbindingslijn 53">
                    <a:extLst>
                      <a:ext uri="{FF2B5EF4-FFF2-40B4-BE49-F238E27FC236}">
                        <a16:creationId xmlns:a16="http://schemas.microsoft.com/office/drawing/2014/main" id="{F45916DB-E5A5-CF49-95BB-E0133F892447}"/>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44" name="Rechte verbindingslijn 54">
                    <a:extLst>
                      <a:ext uri="{FF2B5EF4-FFF2-40B4-BE49-F238E27FC236}">
                        <a16:creationId xmlns:a16="http://schemas.microsoft.com/office/drawing/2014/main" id="{CEEF983B-6C58-1CCB-C8C5-C32F74269224}"/>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45" name="Rechte verbindingslijn 55">
                    <a:extLst>
                      <a:ext uri="{FF2B5EF4-FFF2-40B4-BE49-F238E27FC236}">
                        <a16:creationId xmlns:a16="http://schemas.microsoft.com/office/drawing/2014/main" id="{C174AC93-833A-4AC9-0F21-D6800BC15D2D}"/>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46" name="Rechte verbindingslijn 56">
                    <a:extLst>
                      <a:ext uri="{FF2B5EF4-FFF2-40B4-BE49-F238E27FC236}">
                        <a16:creationId xmlns:a16="http://schemas.microsoft.com/office/drawing/2014/main" id="{6ED813F4-BD70-43DE-9104-92D8D561F45D}"/>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41" name="Pijl: rechts 51">
                  <a:extLst>
                    <a:ext uri="{FF2B5EF4-FFF2-40B4-BE49-F238E27FC236}">
                      <a16:creationId xmlns:a16="http://schemas.microsoft.com/office/drawing/2014/main" id="{E44C5C06-D3F2-6BB3-1896-4D4F161350C5}"/>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71" name="INSTRUCTIE">
            <a:extLst>
              <a:ext uri="{FF2B5EF4-FFF2-40B4-BE49-F238E27FC236}">
                <a16:creationId xmlns:a16="http://schemas.microsoft.com/office/drawing/2014/main" id="{6F970FB2-F801-98EC-E9BD-67167850C45B}"/>
              </a:ext>
            </a:extLst>
          </p:cNvPr>
          <p:cNvGrpSpPr/>
          <p:nvPr userDrawn="1"/>
        </p:nvGrpSpPr>
        <p:grpSpPr>
          <a:xfrm>
            <a:off x="12377595" y="0"/>
            <a:ext cx="3693386" cy="5270646"/>
            <a:chOff x="-3786437" y="0"/>
            <a:chExt cx="3693386" cy="5270646"/>
          </a:xfrm>
        </p:grpSpPr>
        <p:sp>
          <p:nvSpPr>
            <p:cNvPr id="72" name="Rechthoek 82">
              <a:extLst>
                <a:ext uri="{FF2B5EF4-FFF2-40B4-BE49-F238E27FC236}">
                  <a16:creationId xmlns:a16="http://schemas.microsoft.com/office/drawing/2014/main" id="{6E221429-311C-49CB-A171-A3A87227E050}"/>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73" name="Rechthoek 83">
              <a:extLst>
                <a:ext uri="{FF2B5EF4-FFF2-40B4-BE49-F238E27FC236}">
                  <a16:creationId xmlns:a16="http://schemas.microsoft.com/office/drawing/2014/main" id="{52C44EF8-31BB-DA9D-5954-BC53A8D02D0E}"/>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15" name="Ovaal 84">
              <a:extLst>
                <a:ext uri="{FF2B5EF4-FFF2-40B4-BE49-F238E27FC236}">
                  <a16:creationId xmlns:a16="http://schemas.microsoft.com/office/drawing/2014/main" id="{A4DFB8CB-4C24-8288-A81A-988B08463073}"/>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16" name="Rechthoek 85">
              <a:extLst>
                <a:ext uri="{FF2B5EF4-FFF2-40B4-BE49-F238E27FC236}">
                  <a16:creationId xmlns:a16="http://schemas.microsoft.com/office/drawing/2014/main" id="{309465CE-946D-792E-40C8-BD4336733680}"/>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17" name="Groep 86">
              <a:extLst>
                <a:ext uri="{FF2B5EF4-FFF2-40B4-BE49-F238E27FC236}">
                  <a16:creationId xmlns:a16="http://schemas.microsoft.com/office/drawing/2014/main" id="{F43B89EC-67DF-04D2-E5D7-2F7AB2D28E42}"/>
                </a:ext>
              </a:extLst>
            </p:cNvPr>
            <p:cNvGrpSpPr/>
            <p:nvPr userDrawn="1"/>
          </p:nvGrpSpPr>
          <p:grpSpPr>
            <a:xfrm>
              <a:off x="-3316179" y="1231351"/>
              <a:ext cx="294789" cy="318834"/>
              <a:chOff x="14466489" y="1001522"/>
              <a:chExt cx="290627" cy="314333"/>
            </a:xfrm>
          </p:grpSpPr>
          <p:sp>
            <p:nvSpPr>
              <p:cNvPr id="211" name="Rechthoek 115">
                <a:extLst>
                  <a:ext uri="{FF2B5EF4-FFF2-40B4-BE49-F238E27FC236}">
                    <a16:creationId xmlns:a16="http://schemas.microsoft.com/office/drawing/2014/main" id="{65163965-5C35-B987-C7F8-C899C0805ECA}"/>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2" name="Ovaal 116">
                <a:extLst>
                  <a:ext uri="{FF2B5EF4-FFF2-40B4-BE49-F238E27FC236}">
                    <a16:creationId xmlns:a16="http://schemas.microsoft.com/office/drawing/2014/main" id="{A2AC8B22-ED3C-6164-62B1-B020B2398A3E}"/>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3" name="Vrije vorm: vorm 117">
                <a:extLst>
                  <a:ext uri="{FF2B5EF4-FFF2-40B4-BE49-F238E27FC236}">
                    <a16:creationId xmlns:a16="http://schemas.microsoft.com/office/drawing/2014/main" id="{1DDE16B7-B9D4-9B9D-6FE7-1AD4F5EF5D32}"/>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4" name="Rechthoek: afgeronde hoeken 118">
                <a:extLst>
                  <a:ext uri="{FF2B5EF4-FFF2-40B4-BE49-F238E27FC236}">
                    <a16:creationId xmlns:a16="http://schemas.microsoft.com/office/drawing/2014/main" id="{2846413D-4EA4-EBE4-23F2-385CFC950A09}"/>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5" name="Rechte verbindingslijn 119">
                <a:extLst>
                  <a:ext uri="{FF2B5EF4-FFF2-40B4-BE49-F238E27FC236}">
                    <a16:creationId xmlns:a16="http://schemas.microsoft.com/office/drawing/2014/main" id="{FB0DE423-2A16-4D32-66D6-A02416CA140A}"/>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6" name="Rechte verbindingslijn 120">
                <a:extLst>
                  <a:ext uri="{FF2B5EF4-FFF2-40B4-BE49-F238E27FC236}">
                    <a16:creationId xmlns:a16="http://schemas.microsoft.com/office/drawing/2014/main" id="{11B7B171-68F6-2313-D968-3A1EA314B03D}"/>
                  </a:ext>
                </a:extLst>
              </p:cNvPr>
              <p:cNvCxnSpPr>
                <a:cxnSpLocks/>
                <a:stCxn id="214"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18" name="Ovaal 87">
              <a:extLst>
                <a:ext uri="{FF2B5EF4-FFF2-40B4-BE49-F238E27FC236}">
                  <a16:creationId xmlns:a16="http://schemas.microsoft.com/office/drawing/2014/main" id="{98A3EC6B-9DD1-D69E-56C8-94C841EA3F57}"/>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20" name="Rechthoek 88">
              <a:extLst>
                <a:ext uri="{FF2B5EF4-FFF2-40B4-BE49-F238E27FC236}">
                  <a16:creationId xmlns:a16="http://schemas.microsoft.com/office/drawing/2014/main" id="{47ECE0ED-1AD6-D08C-789F-07B296179AAC}"/>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21" name="Groep 89">
              <a:extLst>
                <a:ext uri="{FF2B5EF4-FFF2-40B4-BE49-F238E27FC236}">
                  <a16:creationId xmlns:a16="http://schemas.microsoft.com/office/drawing/2014/main" id="{CBDA3A9E-07BA-D0F2-B1DA-835E1F3927A4}"/>
                </a:ext>
              </a:extLst>
            </p:cNvPr>
            <p:cNvGrpSpPr/>
            <p:nvPr userDrawn="1"/>
          </p:nvGrpSpPr>
          <p:grpSpPr>
            <a:xfrm>
              <a:off x="-3311319" y="2164285"/>
              <a:ext cx="825500" cy="209550"/>
              <a:chOff x="13504624" y="2482850"/>
              <a:chExt cx="825500" cy="209550"/>
            </a:xfrm>
          </p:grpSpPr>
          <p:sp>
            <p:nvSpPr>
              <p:cNvPr id="208" name="Rechthoek 112">
                <a:extLst>
                  <a:ext uri="{FF2B5EF4-FFF2-40B4-BE49-F238E27FC236}">
                    <a16:creationId xmlns:a16="http://schemas.microsoft.com/office/drawing/2014/main" id="{082C7057-4953-B3B2-14BE-7576129BE2CA}"/>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09" name="Rechte verbindingslijn 113">
                <a:extLst>
                  <a:ext uri="{FF2B5EF4-FFF2-40B4-BE49-F238E27FC236}">
                    <a16:creationId xmlns:a16="http://schemas.microsoft.com/office/drawing/2014/main" id="{549E1862-3FA0-9FC5-C6D3-A0A420CDA312}"/>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10" name="Gelijkbenige driehoek 114">
                <a:extLst>
                  <a:ext uri="{FF2B5EF4-FFF2-40B4-BE49-F238E27FC236}">
                    <a16:creationId xmlns:a16="http://schemas.microsoft.com/office/drawing/2014/main" id="{A1113038-9EF5-D29D-F4E0-63452F5E06C4}"/>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22" name="Ovaal 90">
              <a:extLst>
                <a:ext uri="{FF2B5EF4-FFF2-40B4-BE49-F238E27FC236}">
                  <a16:creationId xmlns:a16="http://schemas.microsoft.com/office/drawing/2014/main" id="{A5FA74E7-1209-1F63-67CB-FC4E5C816215}"/>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3" name="Rechthoek 91">
              <a:extLst>
                <a:ext uri="{FF2B5EF4-FFF2-40B4-BE49-F238E27FC236}">
                  <a16:creationId xmlns:a16="http://schemas.microsoft.com/office/drawing/2014/main" id="{4093D69D-C6A7-631E-B3D6-57739DB4338D}"/>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24" name="Groep 92">
              <a:extLst>
                <a:ext uri="{FF2B5EF4-FFF2-40B4-BE49-F238E27FC236}">
                  <a16:creationId xmlns:a16="http://schemas.microsoft.com/office/drawing/2014/main" id="{9B70FE31-A66A-F00D-C227-84F07F225437}"/>
                </a:ext>
              </a:extLst>
            </p:cNvPr>
            <p:cNvGrpSpPr/>
            <p:nvPr userDrawn="1"/>
          </p:nvGrpSpPr>
          <p:grpSpPr>
            <a:xfrm>
              <a:off x="-3408294" y="3643742"/>
              <a:ext cx="622283" cy="612920"/>
              <a:chOff x="12617641" y="3403239"/>
              <a:chExt cx="752963" cy="741634"/>
            </a:xfrm>
          </p:grpSpPr>
          <p:grpSp>
            <p:nvGrpSpPr>
              <p:cNvPr id="192" name="Groep 96">
                <a:extLst>
                  <a:ext uri="{FF2B5EF4-FFF2-40B4-BE49-F238E27FC236}">
                    <a16:creationId xmlns:a16="http://schemas.microsoft.com/office/drawing/2014/main" id="{EC0B52DD-6CBD-8E3D-E3CE-D43328C5FB9F}"/>
                  </a:ext>
                </a:extLst>
              </p:cNvPr>
              <p:cNvGrpSpPr/>
              <p:nvPr userDrawn="1"/>
            </p:nvGrpSpPr>
            <p:grpSpPr>
              <a:xfrm>
                <a:off x="12771530" y="3403239"/>
                <a:ext cx="467176" cy="448491"/>
                <a:chOff x="12782157" y="3403239"/>
                <a:chExt cx="467176" cy="448491"/>
              </a:xfrm>
            </p:grpSpPr>
            <p:grpSp>
              <p:nvGrpSpPr>
                <p:cNvPr id="195" name="Groep 99">
                  <a:extLst>
                    <a:ext uri="{FF2B5EF4-FFF2-40B4-BE49-F238E27FC236}">
                      <a16:creationId xmlns:a16="http://schemas.microsoft.com/office/drawing/2014/main" id="{1090FBB5-B40E-8844-96C3-D46D927A539E}"/>
                    </a:ext>
                  </a:extLst>
                </p:cNvPr>
                <p:cNvGrpSpPr/>
                <p:nvPr userDrawn="1"/>
              </p:nvGrpSpPr>
              <p:grpSpPr>
                <a:xfrm>
                  <a:off x="12782157" y="3403239"/>
                  <a:ext cx="412976" cy="396132"/>
                  <a:chOff x="13554906" y="3320109"/>
                  <a:chExt cx="443917" cy="425811"/>
                </a:xfrm>
              </p:grpSpPr>
              <p:grpSp>
                <p:nvGrpSpPr>
                  <p:cNvPr id="202" name="Groep 106">
                    <a:extLst>
                      <a:ext uri="{FF2B5EF4-FFF2-40B4-BE49-F238E27FC236}">
                        <a16:creationId xmlns:a16="http://schemas.microsoft.com/office/drawing/2014/main" id="{5BD82650-4C3A-9B82-F5B8-537A06D16E6D}"/>
                      </a:ext>
                    </a:extLst>
                  </p:cNvPr>
                  <p:cNvGrpSpPr/>
                  <p:nvPr userDrawn="1"/>
                </p:nvGrpSpPr>
                <p:grpSpPr>
                  <a:xfrm>
                    <a:off x="13554906" y="3320109"/>
                    <a:ext cx="443917" cy="425811"/>
                    <a:chOff x="12909684" y="1276143"/>
                    <a:chExt cx="443917" cy="425811"/>
                  </a:xfrm>
                </p:grpSpPr>
                <p:sp>
                  <p:nvSpPr>
                    <p:cNvPr id="205" name="Rechthoek 109">
                      <a:extLst>
                        <a:ext uri="{FF2B5EF4-FFF2-40B4-BE49-F238E27FC236}">
                          <a16:creationId xmlns:a16="http://schemas.microsoft.com/office/drawing/2014/main" id="{8F2C6ED7-911C-F2F8-4B1D-B900915C0CFE}"/>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6" name="Rechthoek 110">
                      <a:extLst>
                        <a:ext uri="{FF2B5EF4-FFF2-40B4-BE49-F238E27FC236}">
                          <a16:creationId xmlns:a16="http://schemas.microsoft.com/office/drawing/2014/main" id="{126320EC-45D9-C3A1-227C-D0FC77C99FE1}"/>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7" name="Ovaal 111">
                      <a:extLst>
                        <a:ext uri="{FF2B5EF4-FFF2-40B4-BE49-F238E27FC236}">
                          <a16:creationId xmlns:a16="http://schemas.microsoft.com/office/drawing/2014/main" id="{F0E5D7D2-1958-B7AE-4650-F39179BECF64}"/>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3" name="Afbeelding 107">
                    <a:extLst>
                      <a:ext uri="{FF2B5EF4-FFF2-40B4-BE49-F238E27FC236}">
                        <a16:creationId xmlns:a16="http://schemas.microsoft.com/office/drawing/2014/main" id="{849D6F6F-B957-A48A-8720-7D24EB0946B4}"/>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4" name="Afbeelding 108">
                    <a:extLst>
                      <a:ext uri="{FF2B5EF4-FFF2-40B4-BE49-F238E27FC236}">
                        <a16:creationId xmlns:a16="http://schemas.microsoft.com/office/drawing/2014/main" id="{9B3EDBA7-F86B-7230-AD8F-09568375133E}"/>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6" name="Groep 100">
                  <a:extLst>
                    <a:ext uri="{FF2B5EF4-FFF2-40B4-BE49-F238E27FC236}">
                      <a16:creationId xmlns:a16="http://schemas.microsoft.com/office/drawing/2014/main" id="{00515F1D-0EB4-648F-5A7F-8E12619349E8}"/>
                    </a:ext>
                  </a:extLst>
                </p:cNvPr>
                <p:cNvGrpSpPr/>
                <p:nvPr userDrawn="1"/>
              </p:nvGrpSpPr>
              <p:grpSpPr>
                <a:xfrm>
                  <a:off x="13103513" y="3705268"/>
                  <a:ext cx="145820" cy="146462"/>
                  <a:chOff x="13096169" y="3602278"/>
                  <a:chExt cx="145820" cy="146462"/>
                </a:xfrm>
              </p:grpSpPr>
              <p:sp>
                <p:nvSpPr>
                  <p:cNvPr id="200" name="Rechthoek 104">
                    <a:extLst>
                      <a:ext uri="{FF2B5EF4-FFF2-40B4-BE49-F238E27FC236}">
                        <a16:creationId xmlns:a16="http://schemas.microsoft.com/office/drawing/2014/main" id="{CEF06F35-00D2-06E2-67BF-F8E5B5ADA34A}"/>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1" name="Rechthoek 105">
                    <a:extLst>
                      <a:ext uri="{FF2B5EF4-FFF2-40B4-BE49-F238E27FC236}">
                        <a16:creationId xmlns:a16="http://schemas.microsoft.com/office/drawing/2014/main" id="{5FB859D9-8CD5-8CF7-7BFB-8C9E9C360A0D}"/>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7" name="Groep 101">
                  <a:extLst>
                    <a:ext uri="{FF2B5EF4-FFF2-40B4-BE49-F238E27FC236}">
                      <a16:creationId xmlns:a16="http://schemas.microsoft.com/office/drawing/2014/main" id="{EE9A4E10-2734-98E7-F442-97338B6EF559}"/>
                    </a:ext>
                  </a:extLst>
                </p:cNvPr>
                <p:cNvGrpSpPr/>
                <p:nvPr userDrawn="1"/>
              </p:nvGrpSpPr>
              <p:grpSpPr>
                <a:xfrm rot="10800000">
                  <a:off x="13061402" y="3665637"/>
                  <a:ext cx="145820" cy="146462"/>
                  <a:chOff x="13096169" y="3602278"/>
                  <a:chExt cx="145820" cy="146462"/>
                </a:xfrm>
              </p:grpSpPr>
              <p:sp>
                <p:nvSpPr>
                  <p:cNvPr id="198" name="Rechthoek 102">
                    <a:extLst>
                      <a:ext uri="{FF2B5EF4-FFF2-40B4-BE49-F238E27FC236}">
                        <a16:creationId xmlns:a16="http://schemas.microsoft.com/office/drawing/2014/main" id="{AB84304A-4DC1-D71C-CE2F-700E6241520C}"/>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99" name="Rechthoek 103">
                    <a:extLst>
                      <a:ext uri="{FF2B5EF4-FFF2-40B4-BE49-F238E27FC236}">
                        <a16:creationId xmlns:a16="http://schemas.microsoft.com/office/drawing/2014/main" id="{69BB979A-2E90-C5A1-CE2D-21A477FA66C3}"/>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3" name="Rechthoek 97">
                <a:extLst>
                  <a:ext uri="{FF2B5EF4-FFF2-40B4-BE49-F238E27FC236}">
                    <a16:creationId xmlns:a16="http://schemas.microsoft.com/office/drawing/2014/main" id="{E1791467-6210-1E94-F46D-9F81412041A3}"/>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4" name="Gelijkbenige driehoek 98">
                <a:extLst>
                  <a:ext uri="{FF2B5EF4-FFF2-40B4-BE49-F238E27FC236}">
                    <a16:creationId xmlns:a16="http://schemas.microsoft.com/office/drawing/2014/main" id="{2AAAF62B-3EDD-0C52-8D73-900BEBDC1A92}"/>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25" name="ICOON_info">
              <a:extLst>
                <a:ext uri="{FF2B5EF4-FFF2-40B4-BE49-F238E27FC236}">
                  <a16:creationId xmlns:a16="http://schemas.microsoft.com/office/drawing/2014/main" id="{D102B9CD-A436-8992-E49D-F0B640D08662}"/>
                </a:ext>
              </a:extLst>
            </p:cNvPr>
            <p:cNvGrpSpPr/>
            <p:nvPr userDrawn="1"/>
          </p:nvGrpSpPr>
          <p:grpSpPr>
            <a:xfrm>
              <a:off x="-376736" y="4271597"/>
              <a:ext cx="283685" cy="283685"/>
              <a:chOff x="-510741" y="5913713"/>
              <a:chExt cx="267555" cy="267555"/>
            </a:xfrm>
          </p:grpSpPr>
          <p:sp>
            <p:nvSpPr>
              <p:cNvPr id="126" name="Ovaal 94">
                <a:extLst>
                  <a:ext uri="{FF2B5EF4-FFF2-40B4-BE49-F238E27FC236}">
                    <a16:creationId xmlns:a16="http://schemas.microsoft.com/office/drawing/2014/main" id="{62493E82-1A67-8FDD-FFF9-56272AABECEF}"/>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27" name="Graphic 163" descr="Informatie">
                <a:extLst>
                  <a:ext uri="{FF2B5EF4-FFF2-40B4-BE49-F238E27FC236}">
                    <a16:creationId xmlns:a16="http://schemas.microsoft.com/office/drawing/2014/main" id="{3BD68280-2D4B-79AD-7266-D09884909EAB}"/>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5" name="Footer Placeholder 4">
            <a:extLst>
              <a:ext uri="{FF2B5EF4-FFF2-40B4-BE49-F238E27FC236}">
                <a16:creationId xmlns:a16="http://schemas.microsoft.com/office/drawing/2014/main" id="{B92E93BC-D579-24EA-AB1E-37DFA9C2AB20}"/>
              </a:ext>
            </a:extLst>
          </p:cNvPr>
          <p:cNvSpPr>
            <a:spLocks noGrp="1"/>
          </p:cNvSpPr>
          <p:nvPr>
            <p:ph type="ftr" sz="quarter" idx="13"/>
          </p:nvPr>
        </p:nvSpPr>
        <p:spPr/>
        <p:txBody>
          <a:bodyPr/>
          <a:lstStyle/>
          <a:p>
            <a:endParaRPr lang="nl-NL" dirty="0"/>
          </a:p>
        </p:txBody>
      </p:sp>
      <p:sp>
        <p:nvSpPr>
          <p:cNvPr id="114" name="Slide Number Placeholder 113">
            <a:extLst>
              <a:ext uri="{FF2B5EF4-FFF2-40B4-BE49-F238E27FC236}">
                <a16:creationId xmlns:a16="http://schemas.microsoft.com/office/drawing/2014/main" id="{BC80E1B7-13E1-0F85-C65A-9CD26A159D96}"/>
              </a:ext>
            </a:extLst>
          </p:cNvPr>
          <p:cNvSpPr>
            <a:spLocks noGrp="1"/>
          </p:cNvSpPr>
          <p:nvPr>
            <p:ph type="sldNum" sz="quarter" idx="14"/>
          </p:nvPr>
        </p:nvSpPr>
        <p:spPr>
          <a:xfrm>
            <a:off x="11313996" y="6346800"/>
            <a:ext cx="360000" cy="151200"/>
          </a:xfrm>
        </p:spPr>
        <p:txBody>
          <a:bodyPr/>
          <a:lstStyle/>
          <a:p>
            <a:fld id="{C001BC01-09AE-4334-B3B9-34CD6B0AB683}" type="slidenum">
              <a:rPr lang="nl-NL" smtClean="0"/>
              <a:pPr/>
              <a:t>‹#›</a:t>
            </a:fld>
            <a:endParaRPr lang="nl-NL" dirty="0"/>
          </a:p>
        </p:txBody>
      </p:sp>
      <p:sp>
        <p:nvSpPr>
          <p:cNvPr id="119" name="Content Placeholder 117">
            <a:extLst>
              <a:ext uri="{FF2B5EF4-FFF2-40B4-BE49-F238E27FC236}">
                <a16:creationId xmlns:a16="http://schemas.microsoft.com/office/drawing/2014/main" id="{0522E1B8-1A69-BDA3-C415-C8D9BF6F2C83}"/>
              </a:ext>
            </a:extLst>
          </p:cNvPr>
          <p:cNvSpPr>
            <a:spLocks noGrp="1"/>
          </p:cNvSpPr>
          <p:nvPr>
            <p:ph sz="quarter" idx="16"/>
          </p:nvPr>
        </p:nvSpPr>
        <p:spPr>
          <a:xfrm>
            <a:off x="489314" y="1760399"/>
            <a:ext cx="11184682" cy="4359600"/>
          </a:xfrm>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2" name="Title 1">
            <a:extLst>
              <a:ext uri="{FF2B5EF4-FFF2-40B4-BE49-F238E27FC236}">
                <a16:creationId xmlns:a16="http://schemas.microsoft.com/office/drawing/2014/main" id="{46AD7EA4-C550-DCF7-8E67-AA93A46C6272}"/>
              </a:ext>
            </a:extLst>
          </p:cNvPr>
          <p:cNvSpPr>
            <a:spLocks noGrp="1"/>
          </p:cNvSpPr>
          <p:nvPr>
            <p:ph type="title"/>
          </p:nvPr>
        </p:nvSpPr>
        <p:spPr/>
        <p:txBody>
          <a:bodyPr/>
          <a:lstStyle/>
          <a:p>
            <a:endParaRPr lang="nl-NL" dirty="0"/>
          </a:p>
        </p:txBody>
      </p:sp>
    </p:spTree>
    <p:extLst>
      <p:ext uri="{BB962C8B-B14F-4D97-AF65-F5344CB8AC3E}">
        <p14:creationId xmlns:p14="http://schemas.microsoft.com/office/powerpoint/2010/main" val="218152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0% Tekst 30% Afbeel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7EDB-0AEE-417F-9CB5-243BC8B4D7C5}"/>
              </a:ext>
            </a:extLst>
          </p:cNvPr>
          <p:cNvSpPr>
            <a:spLocks noGrp="1"/>
          </p:cNvSpPr>
          <p:nvPr>
            <p:ph type="title"/>
          </p:nvPr>
        </p:nvSpPr>
        <p:spPr>
          <a:xfrm>
            <a:off x="514800" y="1882800"/>
            <a:ext cx="7675200" cy="871200"/>
          </a:xfrm>
        </p:spPr>
        <p:txBody>
          <a:bodyPr anchor="b"/>
          <a:lstStyle>
            <a:lvl1pPr>
              <a:defRPr b="1">
                <a:solidFill>
                  <a:schemeClr val="accent1"/>
                </a:solidFill>
                <a:latin typeface="+mj-lt"/>
                <a:ea typeface="Source Sans Pro" panose="020B0503030403020204" pitchFamily="34" charset="0"/>
              </a:defRPr>
            </a:lvl1pPr>
          </a:lstStyle>
          <a:p>
            <a:endParaRPr lang="nl-NL" noProof="0" dirty="0"/>
          </a:p>
        </p:txBody>
      </p:sp>
      <p:sp>
        <p:nvSpPr>
          <p:cNvPr id="7" name="Tijdelijke aanduiding voor afbeelding 6">
            <a:extLst>
              <a:ext uri="{FF2B5EF4-FFF2-40B4-BE49-F238E27FC236}">
                <a16:creationId xmlns:a16="http://schemas.microsoft.com/office/drawing/2014/main" id="{80F93C3E-AA3D-ED80-23D5-5778000CF7C0}"/>
              </a:ext>
            </a:extLst>
          </p:cNvPr>
          <p:cNvSpPr>
            <a:spLocks noGrp="1"/>
          </p:cNvSpPr>
          <p:nvPr>
            <p:ph type="pic" sz="quarter" idx="11" hasCustomPrompt="1"/>
          </p:nvPr>
        </p:nvSpPr>
        <p:spPr>
          <a:xfrm>
            <a:off x="8719200" y="0"/>
            <a:ext cx="3470400" cy="68580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sp>
        <p:nvSpPr>
          <p:cNvPr id="8" name="Tijdelijke aanduiding voor tekst 7">
            <a:extLst>
              <a:ext uri="{FF2B5EF4-FFF2-40B4-BE49-F238E27FC236}">
                <a16:creationId xmlns:a16="http://schemas.microsoft.com/office/drawing/2014/main" id="{CC518B6E-A900-0AD0-CBF3-9B3A57F32DFD}"/>
              </a:ext>
            </a:extLst>
          </p:cNvPr>
          <p:cNvSpPr>
            <a:spLocks noGrp="1"/>
          </p:cNvSpPr>
          <p:nvPr>
            <p:ph type="body" sz="quarter" idx="14"/>
          </p:nvPr>
        </p:nvSpPr>
        <p:spPr>
          <a:xfrm>
            <a:off x="514350" y="3067200"/>
            <a:ext cx="7675563" cy="22392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grpSp>
        <p:nvGrpSpPr>
          <p:cNvPr id="3" name="INSTRUCTIE">
            <a:extLst>
              <a:ext uri="{FF2B5EF4-FFF2-40B4-BE49-F238E27FC236}">
                <a16:creationId xmlns:a16="http://schemas.microsoft.com/office/drawing/2014/main" id="{8D4C4C79-2D7A-5D57-379D-F6D84C507443}"/>
              </a:ext>
            </a:extLst>
          </p:cNvPr>
          <p:cNvGrpSpPr/>
          <p:nvPr userDrawn="1"/>
        </p:nvGrpSpPr>
        <p:grpSpPr>
          <a:xfrm>
            <a:off x="-3786437" y="0"/>
            <a:ext cx="3693386" cy="5359349"/>
            <a:chOff x="-3786437" y="0"/>
            <a:chExt cx="3693386" cy="5359349"/>
          </a:xfrm>
        </p:grpSpPr>
        <p:sp>
          <p:nvSpPr>
            <p:cNvPr id="4" name="Rechthoek 13">
              <a:extLst>
                <a:ext uri="{FF2B5EF4-FFF2-40B4-BE49-F238E27FC236}">
                  <a16:creationId xmlns:a16="http://schemas.microsoft.com/office/drawing/2014/main" id="{AF9EFA42-A257-263B-D531-F201F8E85204}"/>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5" name="Ovaal 14">
              <a:extLst>
                <a:ext uri="{FF2B5EF4-FFF2-40B4-BE49-F238E27FC236}">
                  <a16:creationId xmlns:a16="http://schemas.microsoft.com/office/drawing/2014/main" id="{ECFEE480-732B-5706-6E44-C33CF8732E0E}"/>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6" name="Rechthoek 15">
              <a:extLst>
                <a:ext uri="{FF2B5EF4-FFF2-40B4-BE49-F238E27FC236}">
                  <a16:creationId xmlns:a16="http://schemas.microsoft.com/office/drawing/2014/main" id="{40EFE12B-9C7E-98F3-703C-4F12E9E99367}"/>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75" name="Ovaal 16">
              <a:extLst>
                <a:ext uri="{FF2B5EF4-FFF2-40B4-BE49-F238E27FC236}">
                  <a16:creationId xmlns:a16="http://schemas.microsoft.com/office/drawing/2014/main" id="{2EFAE728-5BD3-51F2-FB6C-CEF9789C19D7}"/>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76" name="Rechthoek 17">
              <a:extLst>
                <a:ext uri="{FF2B5EF4-FFF2-40B4-BE49-F238E27FC236}">
                  <a16:creationId xmlns:a16="http://schemas.microsoft.com/office/drawing/2014/main" id="{40AA1E5F-0A8E-6D25-BB5E-025CBA527F95}"/>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77" name="Rechthoek 18">
              <a:extLst>
                <a:ext uri="{FF2B5EF4-FFF2-40B4-BE49-F238E27FC236}">
                  <a16:creationId xmlns:a16="http://schemas.microsoft.com/office/drawing/2014/main" id="{7F118C1B-76EB-3963-DB8C-E81831BC1573}"/>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78" name="Ovaal 19">
              <a:extLst>
                <a:ext uri="{FF2B5EF4-FFF2-40B4-BE49-F238E27FC236}">
                  <a16:creationId xmlns:a16="http://schemas.microsoft.com/office/drawing/2014/main" id="{935F2623-94C8-D50B-7A94-F07C6564D2EC}"/>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79" name="Rechthoek 20">
              <a:extLst>
                <a:ext uri="{FF2B5EF4-FFF2-40B4-BE49-F238E27FC236}">
                  <a16:creationId xmlns:a16="http://schemas.microsoft.com/office/drawing/2014/main" id="{3211823A-90A4-8B79-9221-39E116C90F35}"/>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80" name="Ovaal 21">
              <a:extLst>
                <a:ext uri="{FF2B5EF4-FFF2-40B4-BE49-F238E27FC236}">
                  <a16:creationId xmlns:a16="http://schemas.microsoft.com/office/drawing/2014/main" id="{57A31DDA-03DE-88EC-BB5F-A6D4239336D6}"/>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81" name="Rechthoek 22">
              <a:extLst>
                <a:ext uri="{FF2B5EF4-FFF2-40B4-BE49-F238E27FC236}">
                  <a16:creationId xmlns:a16="http://schemas.microsoft.com/office/drawing/2014/main" id="{43197D3C-E16D-DC10-614D-19599CFCD843}"/>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82" name="Ovaal 23">
              <a:extLst>
                <a:ext uri="{FF2B5EF4-FFF2-40B4-BE49-F238E27FC236}">
                  <a16:creationId xmlns:a16="http://schemas.microsoft.com/office/drawing/2014/main" id="{A437D6CB-E0CB-21FD-C399-83D4D63D8ABB}"/>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83" name="Rechthoek 24">
              <a:extLst>
                <a:ext uri="{FF2B5EF4-FFF2-40B4-BE49-F238E27FC236}">
                  <a16:creationId xmlns:a16="http://schemas.microsoft.com/office/drawing/2014/main" id="{AF571F37-CD1F-4BA2-3CAF-E1F4C1778A25}"/>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84" name="Ovaal 25">
              <a:extLst>
                <a:ext uri="{FF2B5EF4-FFF2-40B4-BE49-F238E27FC236}">
                  <a16:creationId xmlns:a16="http://schemas.microsoft.com/office/drawing/2014/main" id="{A7C2FFBF-79DF-4A7A-D528-EAF6A1FE621D}"/>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85" name="Rechthoek 26">
              <a:extLst>
                <a:ext uri="{FF2B5EF4-FFF2-40B4-BE49-F238E27FC236}">
                  <a16:creationId xmlns:a16="http://schemas.microsoft.com/office/drawing/2014/main" id="{B560460D-FFE5-F422-4EDC-0EA30B60C138}"/>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86" name="Ovaal 27">
              <a:extLst>
                <a:ext uri="{FF2B5EF4-FFF2-40B4-BE49-F238E27FC236}">
                  <a16:creationId xmlns:a16="http://schemas.microsoft.com/office/drawing/2014/main" id="{D7245777-1BB3-E39D-9224-0A8F468151E6}"/>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87" name="Rechthoek 28">
              <a:extLst>
                <a:ext uri="{FF2B5EF4-FFF2-40B4-BE49-F238E27FC236}">
                  <a16:creationId xmlns:a16="http://schemas.microsoft.com/office/drawing/2014/main" id="{4858A02B-1BBA-66EB-F21A-487BE80916E1}"/>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88" name="Ovaal 29">
              <a:extLst>
                <a:ext uri="{FF2B5EF4-FFF2-40B4-BE49-F238E27FC236}">
                  <a16:creationId xmlns:a16="http://schemas.microsoft.com/office/drawing/2014/main" id="{5B08C31A-D2EE-16B1-9707-89C77D72A994}"/>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89" name="Rechthoek 30">
              <a:extLst>
                <a:ext uri="{FF2B5EF4-FFF2-40B4-BE49-F238E27FC236}">
                  <a16:creationId xmlns:a16="http://schemas.microsoft.com/office/drawing/2014/main" id="{F5889C0D-2AC6-43AD-D6CE-6D1BC7276F20}"/>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90" name="Ovaal 31">
              <a:extLst>
                <a:ext uri="{FF2B5EF4-FFF2-40B4-BE49-F238E27FC236}">
                  <a16:creationId xmlns:a16="http://schemas.microsoft.com/office/drawing/2014/main" id="{959C94F2-8175-A97D-4725-D6B7328623CC}"/>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91" name="Rechthoek 32">
              <a:extLst>
                <a:ext uri="{FF2B5EF4-FFF2-40B4-BE49-F238E27FC236}">
                  <a16:creationId xmlns:a16="http://schemas.microsoft.com/office/drawing/2014/main" id="{6FB11737-FB57-C1E0-E673-FE6C7361843E}"/>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92" name="Rechthoek 33">
              <a:extLst>
                <a:ext uri="{FF2B5EF4-FFF2-40B4-BE49-F238E27FC236}">
                  <a16:creationId xmlns:a16="http://schemas.microsoft.com/office/drawing/2014/main" id="{B1549F99-121D-1039-2CF9-9FDB4C258840}"/>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93" name="ICOON_info">
              <a:extLst>
                <a:ext uri="{FF2B5EF4-FFF2-40B4-BE49-F238E27FC236}">
                  <a16:creationId xmlns:a16="http://schemas.microsoft.com/office/drawing/2014/main" id="{249DA7CA-8C77-62C2-0E97-EA8B5B11A765}"/>
                </a:ext>
              </a:extLst>
            </p:cNvPr>
            <p:cNvGrpSpPr/>
            <p:nvPr userDrawn="1"/>
          </p:nvGrpSpPr>
          <p:grpSpPr>
            <a:xfrm>
              <a:off x="-376736" y="4400186"/>
              <a:ext cx="283685" cy="283685"/>
              <a:chOff x="-510741" y="5913713"/>
              <a:chExt cx="267555" cy="267555"/>
            </a:xfrm>
          </p:grpSpPr>
          <p:sp>
            <p:nvSpPr>
              <p:cNvPr id="137" name="Ovaal 79">
                <a:extLst>
                  <a:ext uri="{FF2B5EF4-FFF2-40B4-BE49-F238E27FC236}">
                    <a16:creationId xmlns:a16="http://schemas.microsoft.com/office/drawing/2014/main" id="{EC4F1DA3-71F5-82C4-F3E4-E8C9AE537E65}"/>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138" name="Graphic 163" descr="Informatie">
                <a:extLst>
                  <a:ext uri="{FF2B5EF4-FFF2-40B4-BE49-F238E27FC236}">
                    <a16:creationId xmlns:a16="http://schemas.microsoft.com/office/drawing/2014/main" id="{241FEC8A-7308-0E0A-F94C-9C7B5F1B173B}"/>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94" name="VOORBEELD">
              <a:extLst>
                <a:ext uri="{FF2B5EF4-FFF2-40B4-BE49-F238E27FC236}">
                  <a16:creationId xmlns:a16="http://schemas.microsoft.com/office/drawing/2014/main" id="{35547F27-745D-88FC-F10D-7E5B3C91941A}"/>
                </a:ext>
              </a:extLst>
            </p:cNvPr>
            <p:cNvGrpSpPr/>
            <p:nvPr userDrawn="1"/>
          </p:nvGrpSpPr>
          <p:grpSpPr>
            <a:xfrm>
              <a:off x="-3605171" y="458674"/>
              <a:ext cx="3234311" cy="558875"/>
              <a:chOff x="-3605171" y="458674"/>
              <a:chExt cx="3234311" cy="558875"/>
            </a:xfrm>
          </p:grpSpPr>
          <p:sp>
            <p:nvSpPr>
              <p:cNvPr id="95" name="Rechthoek 39">
                <a:extLst>
                  <a:ext uri="{FF2B5EF4-FFF2-40B4-BE49-F238E27FC236}">
                    <a16:creationId xmlns:a16="http://schemas.microsoft.com/office/drawing/2014/main" id="{C634411A-59D5-60CC-E194-C80AC65FE92F}"/>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96" name="Rechthoek 40">
                <a:extLst>
                  <a:ext uri="{FF2B5EF4-FFF2-40B4-BE49-F238E27FC236}">
                    <a16:creationId xmlns:a16="http://schemas.microsoft.com/office/drawing/2014/main" id="{58F9D200-1813-696E-BE97-0F3718875F33}"/>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97" name="Groep 41">
                <a:extLst>
                  <a:ext uri="{FF2B5EF4-FFF2-40B4-BE49-F238E27FC236}">
                    <a16:creationId xmlns:a16="http://schemas.microsoft.com/office/drawing/2014/main" id="{C6B7EF2E-0B73-693B-4E05-561DF7B92C87}"/>
                  </a:ext>
                </a:extLst>
              </p:cNvPr>
              <p:cNvGrpSpPr/>
              <p:nvPr userDrawn="1"/>
            </p:nvGrpSpPr>
            <p:grpSpPr>
              <a:xfrm>
                <a:off x="-3386247" y="830871"/>
                <a:ext cx="139423" cy="109566"/>
                <a:chOff x="-2866744" y="827071"/>
                <a:chExt cx="168701" cy="132575"/>
              </a:xfrm>
            </p:grpSpPr>
            <p:grpSp>
              <p:nvGrpSpPr>
                <p:cNvPr id="130" name="Groep 72">
                  <a:extLst>
                    <a:ext uri="{FF2B5EF4-FFF2-40B4-BE49-F238E27FC236}">
                      <a16:creationId xmlns:a16="http://schemas.microsoft.com/office/drawing/2014/main" id="{EE3BEE4B-3A9D-794A-F65F-31B17BFDBA3E}"/>
                    </a:ext>
                  </a:extLst>
                </p:cNvPr>
                <p:cNvGrpSpPr/>
                <p:nvPr userDrawn="1"/>
              </p:nvGrpSpPr>
              <p:grpSpPr>
                <a:xfrm>
                  <a:off x="-2866744" y="827071"/>
                  <a:ext cx="168701" cy="132575"/>
                  <a:chOff x="-2866744" y="827071"/>
                  <a:chExt cx="168701" cy="132575"/>
                </a:xfrm>
              </p:grpSpPr>
              <p:cxnSp>
                <p:nvCxnSpPr>
                  <p:cNvPr id="132" name="Rechte verbindingslijn 74">
                    <a:extLst>
                      <a:ext uri="{FF2B5EF4-FFF2-40B4-BE49-F238E27FC236}">
                        <a16:creationId xmlns:a16="http://schemas.microsoft.com/office/drawing/2014/main" id="{E2E7CCE6-3EA4-65BD-7675-96FB602EE50D}"/>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133" name="Rechte verbindingslijn 75">
                    <a:extLst>
                      <a:ext uri="{FF2B5EF4-FFF2-40B4-BE49-F238E27FC236}">
                        <a16:creationId xmlns:a16="http://schemas.microsoft.com/office/drawing/2014/main" id="{087A07CD-7B7A-5A3D-6D9E-921AE13E1CC8}"/>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134" name="Rechte verbindingslijn 76">
                    <a:extLst>
                      <a:ext uri="{FF2B5EF4-FFF2-40B4-BE49-F238E27FC236}">
                        <a16:creationId xmlns:a16="http://schemas.microsoft.com/office/drawing/2014/main" id="{04B8853C-5164-CD80-43C7-9129669CDC56}"/>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135" name="Rechte verbindingslijn 77">
                    <a:extLst>
                      <a:ext uri="{FF2B5EF4-FFF2-40B4-BE49-F238E27FC236}">
                        <a16:creationId xmlns:a16="http://schemas.microsoft.com/office/drawing/2014/main" id="{DC0F77F4-F5D0-1404-AD1C-CF8353398C45}"/>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136" name="Rechte verbindingslijn 78">
                    <a:extLst>
                      <a:ext uri="{FF2B5EF4-FFF2-40B4-BE49-F238E27FC236}">
                        <a16:creationId xmlns:a16="http://schemas.microsoft.com/office/drawing/2014/main" id="{0EEC827B-667F-2BA8-CB6B-BA89DB3F82F5}"/>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131" name="Pijl: rechts 73">
                  <a:extLst>
                    <a:ext uri="{FF2B5EF4-FFF2-40B4-BE49-F238E27FC236}">
                      <a16:creationId xmlns:a16="http://schemas.microsoft.com/office/drawing/2014/main" id="{363873C1-8D7E-F54B-2631-5AF9666A59C8}"/>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98" name="Groep 42">
                <a:extLst>
                  <a:ext uri="{FF2B5EF4-FFF2-40B4-BE49-F238E27FC236}">
                    <a16:creationId xmlns:a16="http://schemas.microsoft.com/office/drawing/2014/main" id="{D12144A0-9554-9D32-7B6A-A656B4CA7228}"/>
                  </a:ext>
                </a:extLst>
              </p:cNvPr>
              <p:cNvGrpSpPr/>
              <p:nvPr userDrawn="1"/>
            </p:nvGrpSpPr>
            <p:grpSpPr>
              <a:xfrm>
                <a:off x="-3605171" y="830871"/>
                <a:ext cx="139423" cy="109566"/>
                <a:chOff x="-2866744" y="518074"/>
                <a:chExt cx="168701" cy="132575"/>
              </a:xfrm>
            </p:grpSpPr>
            <p:grpSp>
              <p:nvGrpSpPr>
                <p:cNvPr id="123" name="Groep 65">
                  <a:extLst>
                    <a:ext uri="{FF2B5EF4-FFF2-40B4-BE49-F238E27FC236}">
                      <a16:creationId xmlns:a16="http://schemas.microsoft.com/office/drawing/2014/main" id="{5C749106-1461-021F-CAA6-E1ECD5C22962}"/>
                    </a:ext>
                  </a:extLst>
                </p:cNvPr>
                <p:cNvGrpSpPr/>
                <p:nvPr userDrawn="1"/>
              </p:nvGrpSpPr>
              <p:grpSpPr>
                <a:xfrm>
                  <a:off x="-2866744" y="518074"/>
                  <a:ext cx="168701" cy="132575"/>
                  <a:chOff x="-2866744" y="518074"/>
                  <a:chExt cx="168701" cy="132575"/>
                </a:xfrm>
              </p:grpSpPr>
              <p:cxnSp>
                <p:nvCxnSpPr>
                  <p:cNvPr id="125" name="Rechte verbindingslijn 67">
                    <a:extLst>
                      <a:ext uri="{FF2B5EF4-FFF2-40B4-BE49-F238E27FC236}">
                        <a16:creationId xmlns:a16="http://schemas.microsoft.com/office/drawing/2014/main" id="{6D8A7C59-E88C-65D1-34EA-8FA5BC5374F5}"/>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126" name="Rechte verbindingslijn 68">
                    <a:extLst>
                      <a:ext uri="{FF2B5EF4-FFF2-40B4-BE49-F238E27FC236}">
                        <a16:creationId xmlns:a16="http://schemas.microsoft.com/office/drawing/2014/main" id="{30E49212-2067-FF62-DF35-65E482BC7D5E}"/>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127" name="Rechte verbindingslijn 69">
                    <a:extLst>
                      <a:ext uri="{FF2B5EF4-FFF2-40B4-BE49-F238E27FC236}">
                        <a16:creationId xmlns:a16="http://schemas.microsoft.com/office/drawing/2014/main" id="{E670D038-DB2C-1A1E-6FF7-4ABBE9D61C0A}"/>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128" name="Rechte verbindingslijn 70">
                    <a:extLst>
                      <a:ext uri="{FF2B5EF4-FFF2-40B4-BE49-F238E27FC236}">
                        <a16:creationId xmlns:a16="http://schemas.microsoft.com/office/drawing/2014/main" id="{A6277F82-E7F0-F814-AF1F-F70186F6311D}"/>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129" name="Rechte verbindingslijn 71">
                    <a:extLst>
                      <a:ext uri="{FF2B5EF4-FFF2-40B4-BE49-F238E27FC236}">
                        <a16:creationId xmlns:a16="http://schemas.microsoft.com/office/drawing/2014/main" id="{863E67D7-A4BD-7617-A23D-2A97D80CD89D}"/>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124" name="Pijl: rechts 66">
                  <a:extLst>
                    <a:ext uri="{FF2B5EF4-FFF2-40B4-BE49-F238E27FC236}">
                      <a16:creationId xmlns:a16="http://schemas.microsoft.com/office/drawing/2014/main" id="{1A3F9463-7604-88BB-9BB1-80A96A774F22}"/>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99" name="Rechte verbindingslijn 43">
                <a:extLst>
                  <a:ext uri="{FF2B5EF4-FFF2-40B4-BE49-F238E27FC236}">
                    <a16:creationId xmlns:a16="http://schemas.microsoft.com/office/drawing/2014/main" id="{EE27E243-766F-8E8C-BDAD-73FD7F66E557}"/>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100" name="Rechte verbindingslijn 44">
                <a:extLst>
                  <a:ext uri="{FF2B5EF4-FFF2-40B4-BE49-F238E27FC236}">
                    <a16:creationId xmlns:a16="http://schemas.microsoft.com/office/drawing/2014/main" id="{51580AA5-9BA7-CBD8-4B90-C546965B7280}"/>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101" name="Rechthoek 45">
                <a:extLst>
                  <a:ext uri="{FF2B5EF4-FFF2-40B4-BE49-F238E27FC236}">
                    <a16:creationId xmlns:a16="http://schemas.microsoft.com/office/drawing/2014/main" id="{6F807964-7220-CEAB-F3CE-BCDC3F9CD11D}"/>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102" name="Rechthoek 46">
                <a:extLst>
                  <a:ext uri="{FF2B5EF4-FFF2-40B4-BE49-F238E27FC236}">
                    <a16:creationId xmlns:a16="http://schemas.microsoft.com/office/drawing/2014/main" id="{E4406BCF-231E-5783-5B24-F3ECE1A8FEB2}"/>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103" name="Groep 47">
                <a:extLst>
                  <a:ext uri="{FF2B5EF4-FFF2-40B4-BE49-F238E27FC236}">
                    <a16:creationId xmlns:a16="http://schemas.microsoft.com/office/drawing/2014/main" id="{7C3F7EB4-E890-9A69-01C5-8A9A6DE22E2E}"/>
                  </a:ext>
                </a:extLst>
              </p:cNvPr>
              <p:cNvGrpSpPr/>
              <p:nvPr userDrawn="1"/>
            </p:nvGrpSpPr>
            <p:grpSpPr>
              <a:xfrm>
                <a:off x="-2916763" y="769168"/>
                <a:ext cx="268738" cy="248381"/>
                <a:chOff x="-2916763" y="769168"/>
                <a:chExt cx="268738" cy="248381"/>
              </a:xfrm>
            </p:grpSpPr>
            <p:sp>
              <p:nvSpPr>
                <p:cNvPr id="113" name="Rechthoek 57">
                  <a:extLst>
                    <a:ext uri="{FF2B5EF4-FFF2-40B4-BE49-F238E27FC236}">
                      <a16:creationId xmlns:a16="http://schemas.microsoft.com/office/drawing/2014/main" id="{05796783-075C-329A-4733-5982E26209BC}"/>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114" name="Groep 58">
                  <a:extLst>
                    <a:ext uri="{FF2B5EF4-FFF2-40B4-BE49-F238E27FC236}">
                      <a16:creationId xmlns:a16="http://schemas.microsoft.com/office/drawing/2014/main" id="{954F69DF-89E2-813B-6E5C-7541A8785FBA}"/>
                    </a:ext>
                  </a:extLst>
                </p:cNvPr>
                <p:cNvGrpSpPr/>
                <p:nvPr userDrawn="1"/>
              </p:nvGrpSpPr>
              <p:grpSpPr>
                <a:xfrm>
                  <a:off x="-2866744" y="827071"/>
                  <a:ext cx="168701" cy="132575"/>
                  <a:chOff x="-2866744" y="827071"/>
                  <a:chExt cx="168701" cy="132575"/>
                </a:xfrm>
              </p:grpSpPr>
              <p:cxnSp>
                <p:nvCxnSpPr>
                  <p:cNvPr id="118" name="Rechte verbindingslijn 60">
                    <a:extLst>
                      <a:ext uri="{FF2B5EF4-FFF2-40B4-BE49-F238E27FC236}">
                        <a16:creationId xmlns:a16="http://schemas.microsoft.com/office/drawing/2014/main" id="{474DB587-E3EC-46EB-6AC7-367B59107463}"/>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119" name="Rechte verbindingslijn 61">
                    <a:extLst>
                      <a:ext uri="{FF2B5EF4-FFF2-40B4-BE49-F238E27FC236}">
                        <a16:creationId xmlns:a16="http://schemas.microsoft.com/office/drawing/2014/main" id="{08D8BC2F-C79B-9EA7-B3CB-63323983ACB9}"/>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120" name="Rechte verbindingslijn 62">
                    <a:extLst>
                      <a:ext uri="{FF2B5EF4-FFF2-40B4-BE49-F238E27FC236}">
                        <a16:creationId xmlns:a16="http://schemas.microsoft.com/office/drawing/2014/main" id="{32A5C966-CFD4-B6F0-E0F5-0BBB7AA59EDC}"/>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121" name="Rechte verbindingslijn 63">
                    <a:extLst>
                      <a:ext uri="{FF2B5EF4-FFF2-40B4-BE49-F238E27FC236}">
                        <a16:creationId xmlns:a16="http://schemas.microsoft.com/office/drawing/2014/main" id="{37E325E8-1A15-5701-3681-9B6D33591EC3}"/>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122" name="Rechte verbindingslijn 64">
                    <a:extLst>
                      <a:ext uri="{FF2B5EF4-FFF2-40B4-BE49-F238E27FC236}">
                        <a16:creationId xmlns:a16="http://schemas.microsoft.com/office/drawing/2014/main" id="{73D16EFB-9B35-0987-94C9-5B18282ECB3F}"/>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117" name="Pijl: rechts 59">
                  <a:extLst>
                    <a:ext uri="{FF2B5EF4-FFF2-40B4-BE49-F238E27FC236}">
                      <a16:creationId xmlns:a16="http://schemas.microsoft.com/office/drawing/2014/main" id="{50DD616D-3242-A8AC-F960-619057F84BE8}"/>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04" name="Groep 48">
                <a:extLst>
                  <a:ext uri="{FF2B5EF4-FFF2-40B4-BE49-F238E27FC236}">
                    <a16:creationId xmlns:a16="http://schemas.microsoft.com/office/drawing/2014/main" id="{CDB0C0EB-E311-03DA-1316-61C654070843}"/>
                  </a:ext>
                </a:extLst>
              </p:cNvPr>
              <p:cNvGrpSpPr/>
              <p:nvPr userDrawn="1"/>
            </p:nvGrpSpPr>
            <p:grpSpPr>
              <a:xfrm>
                <a:off x="-2916763" y="460171"/>
                <a:ext cx="268738" cy="248381"/>
                <a:chOff x="-2916763" y="460171"/>
                <a:chExt cx="268738" cy="248381"/>
              </a:xfrm>
            </p:grpSpPr>
            <p:sp>
              <p:nvSpPr>
                <p:cNvPr id="105" name="Rechthoek 49">
                  <a:extLst>
                    <a:ext uri="{FF2B5EF4-FFF2-40B4-BE49-F238E27FC236}">
                      <a16:creationId xmlns:a16="http://schemas.microsoft.com/office/drawing/2014/main" id="{C38801C0-E8B6-0BC7-BA6A-F54797EB8D1D}"/>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106" name="Groep 50">
                  <a:extLst>
                    <a:ext uri="{FF2B5EF4-FFF2-40B4-BE49-F238E27FC236}">
                      <a16:creationId xmlns:a16="http://schemas.microsoft.com/office/drawing/2014/main" id="{1D1CAB87-E4B5-EF2F-44F3-A2FE36482DD0}"/>
                    </a:ext>
                  </a:extLst>
                </p:cNvPr>
                <p:cNvGrpSpPr/>
                <p:nvPr userDrawn="1"/>
              </p:nvGrpSpPr>
              <p:grpSpPr>
                <a:xfrm>
                  <a:off x="-2866744" y="518074"/>
                  <a:ext cx="168701" cy="132575"/>
                  <a:chOff x="-2866744" y="518074"/>
                  <a:chExt cx="168701" cy="132575"/>
                </a:xfrm>
              </p:grpSpPr>
              <p:cxnSp>
                <p:nvCxnSpPr>
                  <p:cNvPr id="108" name="Rechte verbindingslijn 52">
                    <a:extLst>
                      <a:ext uri="{FF2B5EF4-FFF2-40B4-BE49-F238E27FC236}">
                        <a16:creationId xmlns:a16="http://schemas.microsoft.com/office/drawing/2014/main" id="{509441B0-FCF7-575D-ACF8-B328A81F584C}"/>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109" name="Rechte verbindingslijn 53">
                    <a:extLst>
                      <a:ext uri="{FF2B5EF4-FFF2-40B4-BE49-F238E27FC236}">
                        <a16:creationId xmlns:a16="http://schemas.microsoft.com/office/drawing/2014/main" id="{62819F7F-7CBF-3742-E5D3-036F81EF5A69}"/>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110" name="Rechte verbindingslijn 54">
                    <a:extLst>
                      <a:ext uri="{FF2B5EF4-FFF2-40B4-BE49-F238E27FC236}">
                        <a16:creationId xmlns:a16="http://schemas.microsoft.com/office/drawing/2014/main" id="{9B0C59C3-E8BA-2640-F4B0-D6D9847EEF57}"/>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111" name="Rechte verbindingslijn 55">
                    <a:extLst>
                      <a:ext uri="{FF2B5EF4-FFF2-40B4-BE49-F238E27FC236}">
                        <a16:creationId xmlns:a16="http://schemas.microsoft.com/office/drawing/2014/main" id="{9AE4BCF7-03AA-38EE-9944-0BE72DCFFA3B}"/>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112" name="Rechte verbindingslijn 56">
                    <a:extLst>
                      <a:ext uri="{FF2B5EF4-FFF2-40B4-BE49-F238E27FC236}">
                        <a16:creationId xmlns:a16="http://schemas.microsoft.com/office/drawing/2014/main" id="{1FCDBFF2-F597-5955-94F1-C73D22210B6E}"/>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107" name="Pijl: rechts 51">
                  <a:extLst>
                    <a:ext uri="{FF2B5EF4-FFF2-40B4-BE49-F238E27FC236}">
                      <a16:creationId xmlns:a16="http://schemas.microsoft.com/office/drawing/2014/main" id="{0898D751-C00A-E6EC-6344-CDCBA1EC973F}"/>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179" name="INSTRUCTIE">
            <a:extLst>
              <a:ext uri="{FF2B5EF4-FFF2-40B4-BE49-F238E27FC236}">
                <a16:creationId xmlns:a16="http://schemas.microsoft.com/office/drawing/2014/main" id="{7404F811-C0AD-D29B-F33C-47535198A9B5}"/>
              </a:ext>
            </a:extLst>
          </p:cNvPr>
          <p:cNvGrpSpPr/>
          <p:nvPr userDrawn="1"/>
        </p:nvGrpSpPr>
        <p:grpSpPr>
          <a:xfrm>
            <a:off x="12377595" y="0"/>
            <a:ext cx="3693386" cy="5270646"/>
            <a:chOff x="-3786437" y="0"/>
            <a:chExt cx="3693386" cy="5270646"/>
          </a:xfrm>
        </p:grpSpPr>
        <p:sp>
          <p:nvSpPr>
            <p:cNvPr id="180" name="Rechthoek 82">
              <a:extLst>
                <a:ext uri="{FF2B5EF4-FFF2-40B4-BE49-F238E27FC236}">
                  <a16:creationId xmlns:a16="http://schemas.microsoft.com/office/drawing/2014/main" id="{9D1A9FF4-FE0A-B569-3DDB-C0AC41E686C3}"/>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181" name="Rechthoek 83">
              <a:extLst>
                <a:ext uri="{FF2B5EF4-FFF2-40B4-BE49-F238E27FC236}">
                  <a16:creationId xmlns:a16="http://schemas.microsoft.com/office/drawing/2014/main" id="{0249278B-7488-DE5B-EB4D-C9C3D0B9267C}"/>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82" name="Ovaal 84">
              <a:extLst>
                <a:ext uri="{FF2B5EF4-FFF2-40B4-BE49-F238E27FC236}">
                  <a16:creationId xmlns:a16="http://schemas.microsoft.com/office/drawing/2014/main" id="{4991A83D-04DC-CA3A-FF77-E8EBEEA24A08}"/>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83" name="Rechthoek 85">
              <a:extLst>
                <a:ext uri="{FF2B5EF4-FFF2-40B4-BE49-F238E27FC236}">
                  <a16:creationId xmlns:a16="http://schemas.microsoft.com/office/drawing/2014/main" id="{F319F54A-A7DB-BFBF-0D98-453B38E6DB7D}"/>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84" name="Groep 86">
              <a:extLst>
                <a:ext uri="{FF2B5EF4-FFF2-40B4-BE49-F238E27FC236}">
                  <a16:creationId xmlns:a16="http://schemas.microsoft.com/office/drawing/2014/main" id="{21F64D74-5971-342C-5E57-46B1D52E2E7C}"/>
                </a:ext>
              </a:extLst>
            </p:cNvPr>
            <p:cNvGrpSpPr/>
            <p:nvPr userDrawn="1"/>
          </p:nvGrpSpPr>
          <p:grpSpPr>
            <a:xfrm>
              <a:off x="-3316179" y="1231351"/>
              <a:ext cx="294789" cy="318834"/>
              <a:chOff x="14466489" y="1001522"/>
              <a:chExt cx="290627" cy="314333"/>
            </a:xfrm>
          </p:grpSpPr>
          <p:sp>
            <p:nvSpPr>
              <p:cNvPr id="213" name="Rechthoek 115">
                <a:extLst>
                  <a:ext uri="{FF2B5EF4-FFF2-40B4-BE49-F238E27FC236}">
                    <a16:creationId xmlns:a16="http://schemas.microsoft.com/office/drawing/2014/main" id="{BADF1430-4A5E-69CF-6B17-2428A9D2FB95}"/>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4" name="Ovaal 116">
                <a:extLst>
                  <a:ext uri="{FF2B5EF4-FFF2-40B4-BE49-F238E27FC236}">
                    <a16:creationId xmlns:a16="http://schemas.microsoft.com/office/drawing/2014/main" id="{DE5D8903-177A-E14A-3D1B-6AAAEF52C79C}"/>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5" name="Vrije vorm: vorm 117">
                <a:extLst>
                  <a:ext uri="{FF2B5EF4-FFF2-40B4-BE49-F238E27FC236}">
                    <a16:creationId xmlns:a16="http://schemas.microsoft.com/office/drawing/2014/main" id="{672E4B02-5361-303E-FA08-E630AB4097EB}"/>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6" name="Rechthoek: afgeronde hoeken 118">
                <a:extLst>
                  <a:ext uri="{FF2B5EF4-FFF2-40B4-BE49-F238E27FC236}">
                    <a16:creationId xmlns:a16="http://schemas.microsoft.com/office/drawing/2014/main" id="{82F299CB-6C70-0E50-9DF0-8BEAE7E5AB53}"/>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7" name="Rechte verbindingslijn 119">
                <a:extLst>
                  <a:ext uri="{FF2B5EF4-FFF2-40B4-BE49-F238E27FC236}">
                    <a16:creationId xmlns:a16="http://schemas.microsoft.com/office/drawing/2014/main" id="{3B57ED0C-37D6-F6E0-32B8-0993EC5CA28D}"/>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8" name="Rechte verbindingslijn 120">
                <a:extLst>
                  <a:ext uri="{FF2B5EF4-FFF2-40B4-BE49-F238E27FC236}">
                    <a16:creationId xmlns:a16="http://schemas.microsoft.com/office/drawing/2014/main" id="{1136D85D-4799-98A4-BA9E-0B1A3FBD755F}"/>
                  </a:ext>
                </a:extLst>
              </p:cNvPr>
              <p:cNvCxnSpPr>
                <a:cxnSpLocks/>
                <a:stCxn id="216"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85" name="Ovaal 87">
              <a:extLst>
                <a:ext uri="{FF2B5EF4-FFF2-40B4-BE49-F238E27FC236}">
                  <a16:creationId xmlns:a16="http://schemas.microsoft.com/office/drawing/2014/main" id="{834907F5-FAC6-5138-82AA-ACD3D3945C90}"/>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86" name="Rechthoek 88">
              <a:extLst>
                <a:ext uri="{FF2B5EF4-FFF2-40B4-BE49-F238E27FC236}">
                  <a16:creationId xmlns:a16="http://schemas.microsoft.com/office/drawing/2014/main" id="{4766F525-EF26-8F7E-D0EF-D86CC3C607D8}"/>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87" name="Groep 89">
              <a:extLst>
                <a:ext uri="{FF2B5EF4-FFF2-40B4-BE49-F238E27FC236}">
                  <a16:creationId xmlns:a16="http://schemas.microsoft.com/office/drawing/2014/main" id="{A99212E2-7D63-F500-E512-8108928D3313}"/>
                </a:ext>
              </a:extLst>
            </p:cNvPr>
            <p:cNvGrpSpPr/>
            <p:nvPr userDrawn="1"/>
          </p:nvGrpSpPr>
          <p:grpSpPr>
            <a:xfrm>
              <a:off x="-3311319" y="2164285"/>
              <a:ext cx="825500" cy="209550"/>
              <a:chOff x="13504624" y="2482850"/>
              <a:chExt cx="825500" cy="209550"/>
            </a:xfrm>
          </p:grpSpPr>
          <p:sp>
            <p:nvSpPr>
              <p:cNvPr id="210" name="Rechthoek 112">
                <a:extLst>
                  <a:ext uri="{FF2B5EF4-FFF2-40B4-BE49-F238E27FC236}">
                    <a16:creationId xmlns:a16="http://schemas.microsoft.com/office/drawing/2014/main" id="{5827AE59-1F76-0446-CFBA-C902177C2F9D}"/>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11" name="Rechte verbindingslijn 113">
                <a:extLst>
                  <a:ext uri="{FF2B5EF4-FFF2-40B4-BE49-F238E27FC236}">
                    <a16:creationId xmlns:a16="http://schemas.microsoft.com/office/drawing/2014/main" id="{159A2364-CEC2-595D-B69D-09F6D7A14F5C}"/>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12" name="Gelijkbenige driehoek 114">
                <a:extLst>
                  <a:ext uri="{FF2B5EF4-FFF2-40B4-BE49-F238E27FC236}">
                    <a16:creationId xmlns:a16="http://schemas.microsoft.com/office/drawing/2014/main" id="{44A089A9-3EFA-60E3-C7EB-4A68A6FE2294}"/>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88" name="Ovaal 90">
              <a:extLst>
                <a:ext uri="{FF2B5EF4-FFF2-40B4-BE49-F238E27FC236}">
                  <a16:creationId xmlns:a16="http://schemas.microsoft.com/office/drawing/2014/main" id="{1C5A2607-B6AA-F505-DD00-64BA27EACF91}"/>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89" name="Rechthoek 91">
              <a:extLst>
                <a:ext uri="{FF2B5EF4-FFF2-40B4-BE49-F238E27FC236}">
                  <a16:creationId xmlns:a16="http://schemas.microsoft.com/office/drawing/2014/main" id="{9F9DAEB1-64C4-6198-8E92-6F1018F324E3}"/>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90" name="Groep 92">
              <a:extLst>
                <a:ext uri="{FF2B5EF4-FFF2-40B4-BE49-F238E27FC236}">
                  <a16:creationId xmlns:a16="http://schemas.microsoft.com/office/drawing/2014/main" id="{EDF94763-B441-0FA2-F828-FE165EC6F975}"/>
                </a:ext>
              </a:extLst>
            </p:cNvPr>
            <p:cNvGrpSpPr/>
            <p:nvPr userDrawn="1"/>
          </p:nvGrpSpPr>
          <p:grpSpPr>
            <a:xfrm>
              <a:off x="-3408294" y="3643742"/>
              <a:ext cx="622283" cy="612920"/>
              <a:chOff x="12617641" y="3403239"/>
              <a:chExt cx="752963" cy="741634"/>
            </a:xfrm>
          </p:grpSpPr>
          <p:grpSp>
            <p:nvGrpSpPr>
              <p:cNvPr id="194" name="Groep 96">
                <a:extLst>
                  <a:ext uri="{FF2B5EF4-FFF2-40B4-BE49-F238E27FC236}">
                    <a16:creationId xmlns:a16="http://schemas.microsoft.com/office/drawing/2014/main" id="{022A8240-70F0-DF78-44B6-02C55BA72470}"/>
                  </a:ext>
                </a:extLst>
              </p:cNvPr>
              <p:cNvGrpSpPr/>
              <p:nvPr userDrawn="1"/>
            </p:nvGrpSpPr>
            <p:grpSpPr>
              <a:xfrm>
                <a:off x="12771530" y="3403239"/>
                <a:ext cx="467176" cy="448491"/>
                <a:chOff x="12782157" y="3403239"/>
                <a:chExt cx="467176" cy="448491"/>
              </a:xfrm>
            </p:grpSpPr>
            <p:grpSp>
              <p:nvGrpSpPr>
                <p:cNvPr id="197" name="Groep 99">
                  <a:extLst>
                    <a:ext uri="{FF2B5EF4-FFF2-40B4-BE49-F238E27FC236}">
                      <a16:creationId xmlns:a16="http://schemas.microsoft.com/office/drawing/2014/main" id="{8DB27CA4-21DA-4135-B1AF-B72F11246472}"/>
                    </a:ext>
                  </a:extLst>
                </p:cNvPr>
                <p:cNvGrpSpPr/>
                <p:nvPr userDrawn="1"/>
              </p:nvGrpSpPr>
              <p:grpSpPr>
                <a:xfrm>
                  <a:off x="12782157" y="3403239"/>
                  <a:ext cx="412976" cy="396132"/>
                  <a:chOff x="13554906" y="3320109"/>
                  <a:chExt cx="443917" cy="425811"/>
                </a:xfrm>
              </p:grpSpPr>
              <p:grpSp>
                <p:nvGrpSpPr>
                  <p:cNvPr id="204" name="Groep 106">
                    <a:extLst>
                      <a:ext uri="{FF2B5EF4-FFF2-40B4-BE49-F238E27FC236}">
                        <a16:creationId xmlns:a16="http://schemas.microsoft.com/office/drawing/2014/main" id="{D45F5C16-FDBF-B727-C946-EC4C9905DB95}"/>
                      </a:ext>
                    </a:extLst>
                  </p:cNvPr>
                  <p:cNvGrpSpPr/>
                  <p:nvPr userDrawn="1"/>
                </p:nvGrpSpPr>
                <p:grpSpPr>
                  <a:xfrm>
                    <a:off x="13554906" y="3320109"/>
                    <a:ext cx="443917" cy="425811"/>
                    <a:chOff x="12909684" y="1276143"/>
                    <a:chExt cx="443917" cy="425811"/>
                  </a:xfrm>
                </p:grpSpPr>
                <p:sp>
                  <p:nvSpPr>
                    <p:cNvPr id="207" name="Rechthoek 109">
                      <a:extLst>
                        <a:ext uri="{FF2B5EF4-FFF2-40B4-BE49-F238E27FC236}">
                          <a16:creationId xmlns:a16="http://schemas.microsoft.com/office/drawing/2014/main" id="{EE9211EB-E1EE-E3B7-0F2D-7E1FD91C752D}"/>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8" name="Rechthoek 110">
                      <a:extLst>
                        <a:ext uri="{FF2B5EF4-FFF2-40B4-BE49-F238E27FC236}">
                          <a16:creationId xmlns:a16="http://schemas.microsoft.com/office/drawing/2014/main" id="{7708C8A3-6F69-5F68-7CB1-5C11FBCBA578}"/>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9" name="Ovaal 111">
                      <a:extLst>
                        <a:ext uri="{FF2B5EF4-FFF2-40B4-BE49-F238E27FC236}">
                          <a16:creationId xmlns:a16="http://schemas.microsoft.com/office/drawing/2014/main" id="{231C3423-6DF7-E06D-5D90-407509504206}"/>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5" name="Afbeelding 107">
                    <a:extLst>
                      <a:ext uri="{FF2B5EF4-FFF2-40B4-BE49-F238E27FC236}">
                        <a16:creationId xmlns:a16="http://schemas.microsoft.com/office/drawing/2014/main" id="{47DF1AC3-32E2-A7F4-AA76-1E8B27FEB483}"/>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6" name="Afbeelding 108">
                    <a:extLst>
                      <a:ext uri="{FF2B5EF4-FFF2-40B4-BE49-F238E27FC236}">
                        <a16:creationId xmlns:a16="http://schemas.microsoft.com/office/drawing/2014/main" id="{10D45253-2954-26DB-7DEF-D753349CD23A}"/>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8" name="Groep 100">
                  <a:extLst>
                    <a:ext uri="{FF2B5EF4-FFF2-40B4-BE49-F238E27FC236}">
                      <a16:creationId xmlns:a16="http://schemas.microsoft.com/office/drawing/2014/main" id="{C404743F-35C5-0962-EACB-85B67F89EA95}"/>
                    </a:ext>
                  </a:extLst>
                </p:cNvPr>
                <p:cNvGrpSpPr/>
                <p:nvPr userDrawn="1"/>
              </p:nvGrpSpPr>
              <p:grpSpPr>
                <a:xfrm>
                  <a:off x="13103513" y="3705268"/>
                  <a:ext cx="145820" cy="146462"/>
                  <a:chOff x="13096169" y="3602278"/>
                  <a:chExt cx="145820" cy="146462"/>
                </a:xfrm>
              </p:grpSpPr>
              <p:sp>
                <p:nvSpPr>
                  <p:cNvPr id="202" name="Rechthoek 104">
                    <a:extLst>
                      <a:ext uri="{FF2B5EF4-FFF2-40B4-BE49-F238E27FC236}">
                        <a16:creationId xmlns:a16="http://schemas.microsoft.com/office/drawing/2014/main" id="{74426A08-7972-57F0-5A43-8548DAF48BBD}"/>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3" name="Rechthoek 105">
                    <a:extLst>
                      <a:ext uri="{FF2B5EF4-FFF2-40B4-BE49-F238E27FC236}">
                        <a16:creationId xmlns:a16="http://schemas.microsoft.com/office/drawing/2014/main" id="{0B1C5FB5-061A-D520-B442-4623140EEF9E}"/>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9" name="Groep 101">
                  <a:extLst>
                    <a:ext uri="{FF2B5EF4-FFF2-40B4-BE49-F238E27FC236}">
                      <a16:creationId xmlns:a16="http://schemas.microsoft.com/office/drawing/2014/main" id="{8A5B2423-FDA9-1123-061E-1B7F57261064}"/>
                    </a:ext>
                  </a:extLst>
                </p:cNvPr>
                <p:cNvGrpSpPr/>
                <p:nvPr userDrawn="1"/>
              </p:nvGrpSpPr>
              <p:grpSpPr>
                <a:xfrm rot="10800000">
                  <a:off x="13061402" y="3665637"/>
                  <a:ext cx="145820" cy="146462"/>
                  <a:chOff x="13096169" y="3602278"/>
                  <a:chExt cx="145820" cy="146462"/>
                </a:xfrm>
              </p:grpSpPr>
              <p:sp>
                <p:nvSpPr>
                  <p:cNvPr id="200" name="Rechthoek 102">
                    <a:extLst>
                      <a:ext uri="{FF2B5EF4-FFF2-40B4-BE49-F238E27FC236}">
                        <a16:creationId xmlns:a16="http://schemas.microsoft.com/office/drawing/2014/main" id="{4F9A1C41-4E7B-E13E-D155-25FAB369B046}"/>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1" name="Rechthoek 103">
                    <a:extLst>
                      <a:ext uri="{FF2B5EF4-FFF2-40B4-BE49-F238E27FC236}">
                        <a16:creationId xmlns:a16="http://schemas.microsoft.com/office/drawing/2014/main" id="{B2DD6193-F2DE-E624-DBEC-8E00C8960C9F}"/>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5" name="Rechthoek 97">
                <a:extLst>
                  <a:ext uri="{FF2B5EF4-FFF2-40B4-BE49-F238E27FC236}">
                    <a16:creationId xmlns:a16="http://schemas.microsoft.com/office/drawing/2014/main" id="{8EA61D31-E2F7-62C2-8122-D21C9F5A1198}"/>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6" name="Gelijkbenige driehoek 98">
                <a:extLst>
                  <a:ext uri="{FF2B5EF4-FFF2-40B4-BE49-F238E27FC236}">
                    <a16:creationId xmlns:a16="http://schemas.microsoft.com/office/drawing/2014/main" id="{71B8EE67-A46D-0DDC-ADE8-AAD33CE464B5}"/>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1" name="ICOON_info">
              <a:extLst>
                <a:ext uri="{FF2B5EF4-FFF2-40B4-BE49-F238E27FC236}">
                  <a16:creationId xmlns:a16="http://schemas.microsoft.com/office/drawing/2014/main" id="{36EEC7C5-E041-B0FF-4A42-F6B52C1DD79B}"/>
                </a:ext>
              </a:extLst>
            </p:cNvPr>
            <p:cNvGrpSpPr/>
            <p:nvPr userDrawn="1"/>
          </p:nvGrpSpPr>
          <p:grpSpPr>
            <a:xfrm>
              <a:off x="-376736" y="4271597"/>
              <a:ext cx="283685" cy="283685"/>
              <a:chOff x="-510741" y="5913713"/>
              <a:chExt cx="267555" cy="267555"/>
            </a:xfrm>
          </p:grpSpPr>
          <p:sp>
            <p:nvSpPr>
              <p:cNvPr id="192" name="Ovaal 94">
                <a:extLst>
                  <a:ext uri="{FF2B5EF4-FFF2-40B4-BE49-F238E27FC236}">
                    <a16:creationId xmlns:a16="http://schemas.microsoft.com/office/drawing/2014/main" id="{041B8C92-2EEF-90E0-B942-1B1AEC9E47FD}"/>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93" name="Graphic 163" descr="Informatie">
                <a:extLst>
                  <a:ext uri="{FF2B5EF4-FFF2-40B4-BE49-F238E27FC236}">
                    <a16:creationId xmlns:a16="http://schemas.microsoft.com/office/drawing/2014/main" id="{B1B8C9F0-914B-3F8D-466D-0335A5411146}"/>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15" name="Footer Placeholder 6">
            <a:extLst>
              <a:ext uri="{FF2B5EF4-FFF2-40B4-BE49-F238E27FC236}">
                <a16:creationId xmlns:a16="http://schemas.microsoft.com/office/drawing/2014/main" id="{B5A59F2D-6B17-B3F4-481F-6CE777030F0B}"/>
              </a:ext>
            </a:extLst>
          </p:cNvPr>
          <p:cNvSpPr>
            <a:spLocks noGrp="1"/>
          </p:cNvSpPr>
          <p:nvPr>
            <p:ph type="ftr" sz="quarter" idx="15"/>
          </p:nvPr>
        </p:nvSpPr>
        <p:spPr>
          <a:xfrm>
            <a:off x="489314" y="7209424"/>
            <a:ext cx="4114800" cy="151200"/>
          </a:xfrm>
        </p:spPr>
        <p:txBody>
          <a:bodyPr/>
          <a:lstStyle/>
          <a:p>
            <a:endParaRPr lang="nl-NL" dirty="0"/>
          </a:p>
        </p:txBody>
      </p:sp>
      <p:sp>
        <p:nvSpPr>
          <p:cNvPr id="116" name="Slide Number Placeholder 7">
            <a:extLst>
              <a:ext uri="{FF2B5EF4-FFF2-40B4-BE49-F238E27FC236}">
                <a16:creationId xmlns:a16="http://schemas.microsoft.com/office/drawing/2014/main" id="{931F2B4A-44EF-3A4F-4BBB-474F5370B418}"/>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Tree>
    <p:extLst>
      <p:ext uri="{BB962C8B-B14F-4D97-AF65-F5344CB8AC3E}">
        <p14:creationId xmlns:p14="http://schemas.microsoft.com/office/powerpoint/2010/main" val="1267324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0% Tekst 50% Afbeel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F7EDB-0AEE-417F-9CB5-243BC8B4D7C5}"/>
              </a:ext>
            </a:extLst>
          </p:cNvPr>
          <p:cNvSpPr>
            <a:spLocks noGrp="1"/>
          </p:cNvSpPr>
          <p:nvPr>
            <p:ph type="title"/>
          </p:nvPr>
        </p:nvSpPr>
        <p:spPr>
          <a:xfrm>
            <a:off x="514800" y="1655340"/>
            <a:ext cx="5047200" cy="1547135"/>
          </a:xfrm>
        </p:spPr>
        <p:txBody>
          <a:bodyPr anchor="b"/>
          <a:lstStyle>
            <a:lvl1pPr>
              <a:defRPr b="1">
                <a:solidFill>
                  <a:schemeClr val="accent1"/>
                </a:solidFill>
                <a:latin typeface="+mj-lt"/>
                <a:ea typeface="Source Sans Pro" panose="020B0503030403020204" pitchFamily="34" charset="0"/>
              </a:defRPr>
            </a:lvl1pPr>
          </a:lstStyle>
          <a:p>
            <a:pPr lvl="0"/>
            <a:endParaRPr lang="nl-NL" noProof="0" dirty="0"/>
          </a:p>
        </p:txBody>
      </p:sp>
      <p:sp>
        <p:nvSpPr>
          <p:cNvPr id="5" name="Tijdelijke aanduiding voor tekst 4">
            <a:extLst>
              <a:ext uri="{FF2B5EF4-FFF2-40B4-BE49-F238E27FC236}">
                <a16:creationId xmlns:a16="http://schemas.microsoft.com/office/drawing/2014/main" id="{0A0EE600-B4CB-A945-78DA-D58E2B14F046}"/>
              </a:ext>
            </a:extLst>
          </p:cNvPr>
          <p:cNvSpPr>
            <a:spLocks noGrp="1"/>
          </p:cNvSpPr>
          <p:nvPr>
            <p:ph type="body" sz="quarter" idx="10" hasCustomPrompt="1"/>
          </p:nvPr>
        </p:nvSpPr>
        <p:spPr>
          <a:xfrm>
            <a:off x="514800" y="3697200"/>
            <a:ext cx="5047200" cy="1767600"/>
          </a:xfrm>
        </p:spPr>
        <p:txBody>
          <a:bodyPr>
            <a:normAutofit/>
          </a:bodyPr>
          <a:lstStyle>
            <a:lvl1pPr marL="0" indent="0">
              <a:buNone/>
              <a:defRPr sz="2000"/>
            </a:lvl1pPr>
            <a:lvl4pPr>
              <a:defRPr sz="2000"/>
            </a:lvl4pPr>
          </a:lstStyle>
          <a:p>
            <a:pPr lvl="3"/>
            <a:r>
              <a:rPr lang="nl-NL" sz="1600" noProof="0" dirty="0" err="1"/>
              <a:t>Lorem</a:t>
            </a:r>
            <a:r>
              <a:rPr lang="nl-NL" sz="1600" noProof="0" dirty="0"/>
              <a:t> </a:t>
            </a:r>
            <a:r>
              <a:rPr lang="nl-NL" sz="1600" noProof="0" dirty="0" err="1"/>
              <a:t>ipsum</a:t>
            </a:r>
            <a:r>
              <a:rPr lang="nl-NL" sz="1600" noProof="0" dirty="0"/>
              <a:t> </a:t>
            </a:r>
            <a:r>
              <a:rPr lang="nl-NL" sz="1600" noProof="0" dirty="0" err="1"/>
              <a:t>dolor</a:t>
            </a:r>
            <a:r>
              <a:rPr lang="nl-NL" sz="1600" noProof="0" dirty="0"/>
              <a:t> </a:t>
            </a:r>
            <a:r>
              <a:rPr lang="nl-NL" sz="1600" noProof="0" dirty="0" err="1"/>
              <a:t>sit</a:t>
            </a:r>
            <a:r>
              <a:rPr lang="nl-NL" sz="1600" noProof="0" dirty="0"/>
              <a:t> </a:t>
            </a:r>
            <a:r>
              <a:rPr lang="nl-NL" sz="1600" noProof="0" dirty="0" err="1"/>
              <a:t>amet</a:t>
            </a:r>
            <a:r>
              <a:rPr lang="nl-NL" sz="1600" noProof="0" dirty="0"/>
              <a:t>, </a:t>
            </a:r>
            <a:r>
              <a:rPr lang="nl-NL" sz="1600" noProof="0" dirty="0" err="1"/>
              <a:t>consectetuer</a:t>
            </a:r>
            <a:r>
              <a:rPr lang="nl-NL" sz="1600" noProof="0" dirty="0"/>
              <a:t> </a:t>
            </a:r>
            <a:r>
              <a:rPr lang="nl-NL" sz="1600" noProof="0" dirty="0" err="1"/>
              <a:t>adipiscing</a:t>
            </a:r>
            <a:r>
              <a:rPr lang="nl-NL" sz="1600" noProof="0" dirty="0"/>
              <a:t> </a:t>
            </a:r>
            <a:r>
              <a:rPr lang="nl-NL" sz="1600" noProof="0" dirty="0" err="1"/>
              <a:t>elit</a:t>
            </a:r>
            <a:r>
              <a:rPr lang="nl-NL" sz="1600" noProof="0" dirty="0"/>
              <a:t>. </a:t>
            </a:r>
            <a:r>
              <a:rPr lang="nl-NL" sz="1600" noProof="0" dirty="0" err="1"/>
              <a:t>Maecenas</a:t>
            </a:r>
            <a:r>
              <a:rPr lang="nl-NL" sz="1600" noProof="0" dirty="0"/>
              <a:t> </a:t>
            </a:r>
            <a:r>
              <a:rPr lang="nl-NL" sz="1600" noProof="0" dirty="0" err="1"/>
              <a:t>porttitor</a:t>
            </a:r>
            <a:r>
              <a:rPr lang="nl-NL" sz="1600" noProof="0" dirty="0"/>
              <a:t> </a:t>
            </a:r>
            <a:r>
              <a:rPr lang="nl-NL" sz="1600" noProof="0" dirty="0" err="1"/>
              <a:t>congue</a:t>
            </a:r>
            <a:r>
              <a:rPr lang="nl-NL" sz="1600" noProof="0" dirty="0"/>
              <a:t> massa. </a:t>
            </a:r>
            <a:r>
              <a:rPr lang="nl-NL" sz="1600" noProof="0" dirty="0" err="1"/>
              <a:t>Fusce</a:t>
            </a:r>
            <a:r>
              <a:rPr lang="nl-NL" sz="1600" noProof="0" dirty="0"/>
              <a:t> </a:t>
            </a:r>
            <a:r>
              <a:rPr lang="nl-NL" sz="1600" noProof="0" dirty="0" err="1"/>
              <a:t>posuere</a:t>
            </a:r>
            <a:r>
              <a:rPr lang="nl-NL" sz="1600" noProof="0" dirty="0"/>
              <a:t>, magna </a:t>
            </a:r>
            <a:r>
              <a:rPr lang="nl-NL" sz="1600" noProof="0" dirty="0" err="1"/>
              <a:t>sed</a:t>
            </a:r>
            <a:r>
              <a:rPr lang="nl-NL" sz="1600" noProof="0" dirty="0"/>
              <a:t> </a:t>
            </a:r>
            <a:r>
              <a:rPr lang="nl-NL" sz="1600" noProof="0" dirty="0" err="1"/>
              <a:t>pulvinar</a:t>
            </a:r>
            <a:r>
              <a:rPr lang="nl-NL" sz="1600" noProof="0" dirty="0"/>
              <a:t> </a:t>
            </a:r>
            <a:r>
              <a:rPr lang="nl-NL" sz="1600" noProof="0" dirty="0" err="1"/>
              <a:t>ultricies</a:t>
            </a:r>
            <a:r>
              <a:rPr lang="nl-NL" sz="1600" noProof="0" dirty="0"/>
              <a:t>, </a:t>
            </a:r>
            <a:r>
              <a:rPr lang="nl-NL" sz="1600" noProof="0" dirty="0" err="1"/>
              <a:t>purus</a:t>
            </a:r>
            <a:r>
              <a:rPr lang="nl-NL" sz="1600" noProof="0" dirty="0"/>
              <a:t> </a:t>
            </a:r>
            <a:r>
              <a:rPr lang="nl-NL" sz="1600" noProof="0" dirty="0" err="1"/>
              <a:t>lectus</a:t>
            </a:r>
            <a:r>
              <a:rPr lang="nl-NL" sz="1600" noProof="0" dirty="0"/>
              <a:t> </a:t>
            </a:r>
            <a:r>
              <a:rPr lang="nl-NL" sz="1600" noProof="0" dirty="0" err="1"/>
              <a:t>malesuada</a:t>
            </a:r>
            <a:r>
              <a:rPr lang="nl-NL" sz="1600" noProof="0" dirty="0"/>
              <a:t> libero, </a:t>
            </a:r>
            <a:r>
              <a:rPr lang="nl-NL" sz="1600" noProof="0" dirty="0" err="1"/>
              <a:t>sit</a:t>
            </a:r>
            <a:r>
              <a:rPr lang="nl-NL" sz="1600" noProof="0" dirty="0"/>
              <a:t> </a:t>
            </a:r>
            <a:r>
              <a:rPr lang="nl-NL" sz="1600" noProof="0" dirty="0" err="1"/>
              <a:t>amet</a:t>
            </a:r>
            <a:r>
              <a:rPr lang="nl-NL" sz="1600" noProof="0" dirty="0"/>
              <a:t> commodo magna eros </a:t>
            </a:r>
            <a:r>
              <a:rPr lang="nl-NL" sz="1600" noProof="0" dirty="0" err="1"/>
              <a:t>quis</a:t>
            </a:r>
            <a:r>
              <a:rPr lang="nl-NL" sz="1600" noProof="0" dirty="0"/>
              <a:t> </a:t>
            </a:r>
            <a:r>
              <a:rPr lang="nl-NL" sz="1600" noProof="0" dirty="0" err="1"/>
              <a:t>urna</a:t>
            </a:r>
            <a:r>
              <a:rPr lang="nl-NL" sz="1600" noProof="0" dirty="0"/>
              <a:t>. </a:t>
            </a:r>
            <a:r>
              <a:rPr lang="nl-NL" sz="1600" noProof="0" dirty="0" err="1"/>
              <a:t>Nunc</a:t>
            </a:r>
            <a:r>
              <a:rPr lang="nl-NL" sz="1600" noProof="0" dirty="0"/>
              <a:t> </a:t>
            </a:r>
            <a:r>
              <a:rPr lang="nl-NL" sz="1600" noProof="0" dirty="0" err="1"/>
              <a:t>viverra</a:t>
            </a:r>
            <a:r>
              <a:rPr lang="nl-NL" sz="1600" noProof="0" dirty="0"/>
              <a:t> </a:t>
            </a:r>
            <a:r>
              <a:rPr lang="nl-NL" sz="1600" noProof="0" dirty="0" err="1"/>
              <a:t>imperdiet</a:t>
            </a:r>
            <a:r>
              <a:rPr lang="nl-NL" sz="1600" noProof="0" dirty="0"/>
              <a:t> </a:t>
            </a:r>
            <a:r>
              <a:rPr lang="nl-NL" sz="1600" noProof="0" dirty="0" err="1"/>
              <a:t>enim</a:t>
            </a:r>
            <a:r>
              <a:rPr lang="nl-NL" sz="1600" noProof="0" dirty="0"/>
              <a:t>. </a:t>
            </a:r>
            <a:r>
              <a:rPr lang="nl-NL" sz="1600" noProof="0" dirty="0" err="1"/>
              <a:t>Fusce</a:t>
            </a:r>
            <a:r>
              <a:rPr lang="nl-NL" sz="1600" noProof="0" dirty="0"/>
              <a:t> </a:t>
            </a:r>
            <a:r>
              <a:rPr lang="nl-NL" sz="1600" noProof="0" dirty="0" err="1"/>
              <a:t>est.</a:t>
            </a:r>
            <a:r>
              <a:rPr lang="nl-NL" sz="1600" noProof="0" dirty="0"/>
              <a:t> </a:t>
            </a:r>
            <a:r>
              <a:rPr lang="nl-NL" sz="1600" noProof="0" dirty="0" err="1"/>
              <a:t>Vivamus</a:t>
            </a:r>
            <a:r>
              <a:rPr lang="nl-NL" sz="1600" noProof="0" dirty="0"/>
              <a:t> a </a:t>
            </a:r>
            <a:r>
              <a:rPr lang="nl-NL" sz="1600" noProof="0" dirty="0" err="1"/>
              <a:t>tellus</a:t>
            </a:r>
            <a:r>
              <a:rPr lang="nl-NL" sz="1600" noProof="0" dirty="0"/>
              <a:t>.</a:t>
            </a:r>
            <a:endParaRPr lang="nl-NL"/>
          </a:p>
        </p:txBody>
      </p:sp>
      <p:sp>
        <p:nvSpPr>
          <p:cNvPr id="7" name="Tijdelijke aanduiding voor afbeelding 6">
            <a:extLst>
              <a:ext uri="{FF2B5EF4-FFF2-40B4-BE49-F238E27FC236}">
                <a16:creationId xmlns:a16="http://schemas.microsoft.com/office/drawing/2014/main" id="{80F93C3E-AA3D-ED80-23D5-5778000CF7C0}"/>
              </a:ext>
            </a:extLst>
          </p:cNvPr>
          <p:cNvSpPr>
            <a:spLocks noGrp="1"/>
          </p:cNvSpPr>
          <p:nvPr>
            <p:ph type="pic" sz="quarter" idx="11" hasCustomPrompt="1"/>
          </p:nvPr>
        </p:nvSpPr>
        <p:spPr>
          <a:xfrm>
            <a:off x="6094800" y="0"/>
            <a:ext cx="6094800" cy="68580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grpSp>
        <p:nvGrpSpPr>
          <p:cNvPr id="3" name="INSTRUCTIE">
            <a:extLst>
              <a:ext uri="{FF2B5EF4-FFF2-40B4-BE49-F238E27FC236}">
                <a16:creationId xmlns:a16="http://schemas.microsoft.com/office/drawing/2014/main" id="{6DC39CB6-FE29-9A94-FAB4-EA2959207820}"/>
              </a:ext>
            </a:extLst>
          </p:cNvPr>
          <p:cNvGrpSpPr/>
          <p:nvPr userDrawn="1"/>
        </p:nvGrpSpPr>
        <p:grpSpPr>
          <a:xfrm>
            <a:off x="-3786437" y="0"/>
            <a:ext cx="3693386" cy="5359349"/>
            <a:chOff x="-3786437" y="0"/>
            <a:chExt cx="3693386" cy="5359349"/>
          </a:xfrm>
        </p:grpSpPr>
        <p:sp>
          <p:nvSpPr>
            <p:cNvPr id="4" name="Rechthoek 13">
              <a:extLst>
                <a:ext uri="{FF2B5EF4-FFF2-40B4-BE49-F238E27FC236}">
                  <a16:creationId xmlns:a16="http://schemas.microsoft.com/office/drawing/2014/main" id="{B9DBA93C-D5D9-E799-1681-98583464FBFA}"/>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6" name="Ovaal 14">
              <a:extLst>
                <a:ext uri="{FF2B5EF4-FFF2-40B4-BE49-F238E27FC236}">
                  <a16:creationId xmlns:a16="http://schemas.microsoft.com/office/drawing/2014/main" id="{D22E3E8A-AE77-F622-F832-F48033828DFA}"/>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8" name="Rechthoek 15">
              <a:extLst>
                <a:ext uri="{FF2B5EF4-FFF2-40B4-BE49-F238E27FC236}">
                  <a16:creationId xmlns:a16="http://schemas.microsoft.com/office/drawing/2014/main" id="{818D9A0F-2DE9-17B1-8A97-3EC7F7EA9DAC}"/>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9" name="Ovaal 16">
              <a:extLst>
                <a:ext uri="{FF2B5EF4-FFF2-40B4-BE49-F238E27FC236}">
                  <a16:creationId xmlns:a16="http://schemas.microsoft.com/office/drawing/2014/main" id="{BF5853B4-A91C-F903-0B63-687DCA5B492A}"/>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0" name="Rechthoek 17">
              <a:extLst>
                <a:ext uri="{FF2B5EF4-FFF2-40B4-BE49-F238E27FC236}">
                  <a16:creationId xmlns:a16="http://schemas.microsoft.com/office/drawing/2014/main" id="{F267CF97-0979-24A5-B3A5-24D042E0D3BB}"/>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1" name="Rechthoek 18">
              <a:extLst>
                <a:ext uri="{FF2B5EF4-FFF2-40B4-BE49-F238E27FC236}">
                  <a16:creationId xmlns:a16="http://schemas.microsoft.com/office/drawing/2014/main" id="{42877678-29D6-B209-FC9B-2DA6FFDC4001}"/>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2" name="Ovaal 19">
              <a:extLst>
                <a:ext uri="{FF2B5EF4-FFF2-40B4-BE49-F238E27FC236}">
                  <a16:creationId xmlns:a16="http://schemas.microsoft.com/office/drawing/2014/main" id="{793C5EEA-6CC9-1816-741A-C3550CECB5B5}"/>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3" name="Rechthoek 20">
              <a:extLst>
                <a:ext uri="{FF2B5EF4-FFF2-40B4-BE49-F238E27FC236}">
                  <a16:creationId xmlns:a16="http://schemas.microsoft.com/office/drawing/2014/main" id="{22073AA0-9833-828D-D3AF-53CD233D7020}"/>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4" name="Ovaal 21">
              <a:extLst>
                <a:ext uri="{FF2B5EF4-FFF2-40B4-BE49-F238E27FC236}">
                  <a16:creationId xmlns:a16="http://schemas.microsoft.com/office/drawing/2014/main" id="{274B5D08-EEC5-54F7-D86A-E1CA7C6D3CE5}"/>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15" name="Rechthoek 22">
              <a:extLst>
                <a:ext uri="{FF2B5EF4-FFF2-40B4-BE49-F238E27FC236}">
                  <a16:creationId xmlns:a16="http://schemas.microsoft.com/office/drawing/2014/main" id="{D371CF11-0FE3-8F5B-00F4-729D161A85FE}"/>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16" name="Ovaal 23">
              <a:extLst>
                <a:ext uri="{FF2B5EF4-FFF2-40B4-BE49-F238E27FC236}">
                  <a16:creationId xmlns:a16="http://schemas.microsoft.com/office/drawing/2014/main" id="{75B23755-AF01-2777-2A33-D0E9B33484A6}"/>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17" name="Rechthoek 24">
              <a:extLst>
                <a:ext uri="{FF2B5EF4-FFF2-40B4-BE49-F238E27FC236}">
                  <a16:creationId xmlns:a16="http://schemas.microsoft.com/office/drawing/2014/main" id="{83FB4557-AD7D-A2FA-9907-E407962B9697}"/>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18" name="Ovaal 25">
              <a:extLst>
                <a:ext uri="{FF2B5EF4-FFF2-40B4-BE49-F238E27FC236}">
                  <a16:creationId xmlns:a16="http://schemas.microsoft.com/office/drawing/2014/main" id="{57097B69-3443-EF83-06D4-6044B19A767F}"/>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19" name="Rechthoek 26">
              <a:extLst>
                <a:ext uri="{FF2B5EF4-FFF2-40B4-BE49-F238E27FC236}">
                  <a16:creationId xmlns:a16="http://schemas.microsoft.com/office/drawing/2014/main" id="{62153B54-8ABB-22EA-89DE-9E233179D152}"/>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0" name="Ovaal 27">
              <a:extLst>
                <a:ext uri="{FF2B5EF4-FFF2-40B4-BE49-F238E27FC236}">
                  <a16:creationId xmlns:a16="http://schemas.microsoft.com/office/drawing/2014/main" id="{AB5E7260-88E1-33AB-F254-F878AC056C51}"/>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1" name="Rechthoek 28">
              <a:extLst>
                <a:ext uri="{FF2B5EF4-FFF2-40B4-BE49-F238E27FC236}">
                  <a16:creationId xmlns:a16="http://schemas.microsoft.com/office/drawing/2014/main" id="{59F85F0F-C92A-2912-3533-317A988639FD}"/>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2" name="Ovaal 29">
              <a:extLst>
                <a:ext uri="{FF2B5EF4-FFF2-40B4-BE49-F238E27FC236}">
                  <a16:creationId xmlns:a16="http://schemas.microsoft.com/office/drawing/2014/main" id="{C141A539-9315-C5DE-0A81-6BD04D61133A}"/>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23" name="Rechthoek 30">
              <a:extLst>
                <a:ext uri="{FF2B5EF4-FFF2-40B4-BE49-F238E27FC236}">
                  <a16:creationId xmlns:a16="http://schemas.microsoft.com/office/drawing/2014/main" id="{0AFD3D66-15E8-D1EB-3B03-81B25D184039}"/>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4" name="Ovaal 31">
              <a:extLst>
                <a:ext uri="{FF2B5EF4-FFF2-40B4-BE49-F238E27FC236}">
                  <a16:creationId xmlns:a16="http://schemas.microsoft.com/office/drawing/2014/main" id="{6F319009-2980-22BA-6162-A3DCB6B44A67}"/>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25" name="Rechthoek 32">
              <a:extLst>
                <a:ext uri="{FF2B5EF4-FFF2-40B4-BE49-F238E27FC236}">
                  <a16:creationId xmlns:a16="http://schemas.microsoft.com/office/drawing/2014/main" id="{8C27614B-1DD9-0200-EF78-18D37498E2AF}"/>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26" name="Rechthoek 33">
              <a:extLst>
                <a:ext uri="{FF2B5EF4-FFF2-40B4-BE49-F238E27FC236}">
                  <a16:creationId xmlns:a16="http://schemas.microsoft.com/office/drawing/2014/main" id="{077E1659-4D63-30D5-C2F0-7B71058D4FED}"/>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27" name="ICOON_info">
              <a:extLst>
                <a:ext uri="{FF2B5EF4-FFF2-40B4-BE49-F238E27FC236}">
                  <a16:creationId xmlns:a16="http://schemas.microsoft.com/office/drawing/2014/main" id="{FAB7C416-CB2C-983A-09A8-EAF987C91F30}"/>
                </a:ext>
              </a:extLst>
            </p:cNvPr>
            <p:cNvGrpSpPr/>
            <p:nvPr userDrawn="1"/>
          </p:nvGrpSpPr>
          <p:grpSpPr>
            <a:xfrm>
              <a:off x="-376736" y="4400186"/>
              <a:ext cx="283685" cy="283685"/>
              <a:chOff x="-510741" y="5913713"/>
              <a:chExt cx="267555" cy="267555"/>
            </a:xfrm>
          </p:grpSpPr>
          <p:sp>
            <p:nvSpPr>
              <p:cNvPr id="69" name="Ovaal 79">
                <a:extLst>
                  <a:ext uri="{FF2B5EF4-FFF2-40B4-BE49-F238E27FC236}">
                    <a16:creationId xmlns:a16="http://schemas.microsoft.com/office/drawing/2014/main" id="{125CBCE8-4DE8-8268-4E7D-E0929DA03A38}"/>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70" name="Graphic 163" descr="Informatie">
                <a:extLst>
                  <a:ext uri="{FF2B5EF4-FFF2-40B4-BE49-F238E27FC236}">
                    <a16:creationId xmlns:a16="http://schemas.microsoft.com/office/drawing/2014/main" id="{42AC8036-E041-C9FA-4766-ED1B5A4B15D0}"/>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28" name="VOORBEELD">
              <a:extLst>
                <a:ext uri="{FF2B5EF4-FFF2-40B4-BE49-F238E27FC236}">
                  <a16:creationId xmlns:a16="http://schemas.microsoft.com/office/drawing/2014/main" id="{4EDAEFFB-46C1-70E7-6947-CD85AFD44375}"/>
                </a:ext>
              </a:extLst>
            </p:cNvPr>
            <p:cNvGrpSpPr/>
            <p:nvPr userDrawn="1"/>
          </p:nvGrpSpPr>
          <p:grpSpPr>
            <a:xfrm>
              <a:off x="-3605171" y="458674"/>
              <a:ext cx="3234311" cy="558875"/>
              <a:chOff x="-3605171" y="458674"/>
              <a:chExt cx="3234311" cy="558875"/>
            </a:xfrm>
          </p:grpSpPr>
          <p:sp>
            <p:nvSpPr>
              <p:cNvPr id="29" name="Rechthoek 39">
                <a:extLst>
                  <a:ext uri="{FF2B5EF4-FFF2-40B4-BE49-F238E27FC236}">
                    <a16:creationId xmlns:a16="http://schemas.microsoft.com/office/drawing/2014/main" id="{8CA08202-0129-A803-856F-1B466D8BBDE4}"/>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30" name="Rechthoek 40">
                <a:extLst>
                  <a:ext uri="{FF2B5EF4-FFF2-40B4-BE49-F238E27FC236}">
                    <a16:creationId xmlns:a16="http://schemas.microsoft.com/office/drawing/2014/main" id="{04D619EA-7522-0AD1-D2FC-B8F2C7DA9844}"/>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31" name="Groep 41">
                <a:extLst>
                  <a:ext uri="{FF2B5EF4-FFF2-40B4-BE49-F238E27FC236}">
                    <a16:creationId xmlns:a16="http://schemas.microsoft.com/office/drawing/2014/main" id="{51D5BF07-94E5-E493-2965-8726876192F2}"/>
                  </a:ext>
                </a:extLst>
              </p:cNvPr>
              <p:cNvGrpSpPr/>
              <p:nvPr userDrawn="1"/>
            </p:nvGrpSpPr>
            <p:grpSpPr>
              <a:xfrm>
                <a:off x="-3386247" y="830871"/>
                <a:ext cx="139423" cy="109566"/>
                <a:chOff x="-2866744" y="827071"/>
                <a:chExt cx="168701" cy="132575"/>
              </a:xfrm>
            </p:grpSpPr>
            <p:grpSp>
              <p:nvGrpSpPr>
                <p:cNvPr id="62" name="Groep 72">
                  <a:extLst>
                    <a:ext uri="{FF2B5EF4-FFF2-40B4-BE49-F238E27FC236}">
                      <a16:creationId xmlns:a16="http://schemas.microsoft.com/office/drawing/2014/main" id="{5F55D13B-7E73-E1A0-5BFB-D2FCEBF28A90}"/>
                    </a:ext>
                  </a:extLst>
                </p:cNvPr>
                <p:cNvGrpSpPr/>
                <p:nvPr userDrawn="1"/>
              </p:nvGrpSpPr>
              <p:grpSpPr>
                <a:xfrm>
                  <a:off x="-2866744" y="827071"/>
                  <a:ext cx="168701" cy="132575"/>
                  <a:chOff x="-2866744" y="827071"/>
                  <a:chExt cx="168701" cy="132575"/>
                </a:xfrm>
              </p:grpSpPr>
              <p:cxnSp>
                <p:nvCxnSpPr>
                  <p:cNvPr id="64" name="Rechte verbindingslijn 74">
                    <a:extLst>
                      <a:ext uri="{FF2B5EF4-FFF2-40B4-BE49-F238E27FC236}">
                        <a16:creationId xmlns:a16="http://schemas.microsoft.com/office/drawing/2014/main" id="{CB08F70D-2D58-55F5-A33A-82A2AC08B9B3}"/>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5" name="Rechte verbindingslijn 75">
                    <a:extLst>
                      <a:ext uri="{FF2B5EF4-FFF2-40B4-BE49-F238E27FC236}">
                        <a16:creationId xmlns:a16="http://schemas.microsoft.com/office/drawing/2014/main" id="{2E573F4A-8261-F0C9-0084-96B4775E3F70}"/>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6" name="Rechte verbindingslijn 76">
                    <a:extLst>
                      <a:ext uri="{FF2B5EF4-FFF2-40B4-BE49-F238E27FC236}">
                        <a16:creationId xmlns:a16="http://schemas.microsoft.com/office/drawing/2014/main" id="{21CEE427-51A8-3379-FF16-D20AD6009208}"/>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7" name="Rechte verbindingslijn 77">
                    <a:extLst>
                      <a:ext uri="{FF2B5EF4-FFF2-40B4-BE49-F238E27FC236}">
                        <a16:creationId xmlns:a16="http://schemas.microsoft.com/office/drawing/2014/main" id="{438CC62F-D17D-B0AA-E5E2-1D1044FF3E8C}"/>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8" name="Rechte verbindingslijn 78">
                    <a:extLst>
                      <a:ext uri="{FF2B5EF4-FFF2-40B4-BE49-F238E27FC236}">
                        <a16:creationId xmlns:a16="http://schemas.microsoft.com/office/drawing/2014/main" id="{5C2C9CB1-734E-0BA8-1E2C-9CAE035584C8}"/>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3" name="Pijl: rechts 73">
                  <a:extLst>
                    <a:ext uri="{FF2B5EF4-FFF2-40B4-BE49-F238E27FC236}">
                      <a16:creationId xmlns:a16="http://schemas.microsoft.com/office/drawing/2014/main" id="{03EE74F1-CB5D-BE71-F59F-C01D69138C46}"/>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2" name="Groep 42">
                <a:extLst>
                  <a:ext uri="{FF2B5EF4-FFF2-40B4-BE49-F238E27FC236}">
                    <a16:creationId xmlns:a16="http://schemas.microsoft.com/office/drawing/2014/main" id="{2EE6EE84-D893-CBC7-7E87-7217B99E9EAB}"/>
                  </a:ext>
                </a:extLst>
              </p:cNvPr>
              <p:cNvGrpSpPr/>
              <p:nvPr userDrawn="1"/>
            </p:nvGrpSpPr>
            <p:grpSpPr>
              <a:xfrm>
                <a:off x="-3605171" y="830871"/>
                <a:ext cx="139423" cy="109566"/>
                <a:chOff x="-2866744" y="518074"/>
                <a:chExt cx="168701" cy="132575"/>
              </a:xfrm>
            </p:grpSpPr>
            <p:grpSp>
              <p:nvGrpSpPr>
                <p:cNvPr id="55" name="Groep 65">
                  <a:extLst>
                    <a:ext uri="{FF2B5EF4-FFF2-40B4-BE49-F238E27FC236}">
                      <a16:creationId xmlns:a16="http://schemas.microsoft.com/office/drawing/2014/main" id="{0148ECE0-9539-48EE-D883-D526AB3F5963}"/>
                    </a:ext>
                  </a:extLst>
                </p:cNvPr>
                <p:cNvGrpSpPr/>
                <p:nvPr userDrawn="1"/>
              </p:nvGrpSpPr>
              <p:grpSpPr>
                <a:xfrm>
                  <a:off x="-2866744" y="518074"/>
                  <a:ext cx="168701" cy="132575"/>
                  <a:chOff x="-2866744" y="518074"/>
                  <a:chExt cx="168701" cy="132575"/>
                </a:xfrm>
              </p:grpSpPr>
              <p:cxnSp>
                <p:nvCxnSpPr>
                  <p:cNvPr id="57" name="Rechte verbindingslijn 67">
                    <a:extLst>
                      <a:ext uri="{FF2B5EF4-FFF2-40B4-BE49-F238E27FC236}">
                        <a16:creationId xmlns:a16="http://schemas.microsoft.com/office/drawing/2014/main" id="{D3436EC3-5060-C88B-265F-0D0987507E36}"/>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8" name="Rechte verbindingslijn 68">
                    <a:extLst>
                      <a:ext uri="{FF2B5EF4-FFF2-40B4-BE49-F238E27FC236}">
                        <a16:creationId xmlns:a16="http://schemas.microsoft.com/office/drawing/2014/main" id="{82321328-1814-BA6C-36F8-7CEE6D91C979}"/>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9" name="Rechte verbindingslijn 69">
                    <a:extLst>
                      <a:ext uri="{FF2B5EF4-FFF2-40B4-BE49-F238E27FC236}">
                        <a16:creationId xmlns:a16="http://schemas.microsoft.com/office/drawing/2014/main" id="{680EFBF5-1FFB-C3E0-ED40-9EA891DE748D}"/>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60" name="Rechte verbindingslijn 70">
                    <a:extLst>
                      <a:ext uri="{FF2B5EF4-FFF2-40B4-BE49-F238E27FC236}">
                        <a16:creationId xmlns:a16="http://schemas.microsoft.com/office/drawing/2014/main" id="{D6E43F72-5F48-AB04-9F51-057BD32A57BB}"/>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1" name="Rechte verbindingslijn 71">
                    <a:extLst>
                      <a:ext uri="{FF2B5EF4-FFF2-40B4-BE49-F238E27FC236}">
                        <a16:creationId xmlns:a16="http://schemas.microsoft.com/office/drawing/2014/main" id="{42E95224-9307-4291-807D-0477F6B8C7A6}"/>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6" name="Pijl: rechts 66">
                  <a:extLst>
                    <a:ext uri="{FF2B5EF4-FFF2-40B4-BE49-F238E27FC236}">
                      <a16:creationId xmlns:a16="http://schemas.microsoft.com/office/drawing/2014/main" id="{FD1612D7-1CC4-66F3-E065-3CDC00952F58}"/>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33" name="Rechte verbindingslijn 43">
                <a:extLst>
                  <a:ext uri="{FF2B5EF4-FFF2-40B4-BE49-F238E27FC236}">
                    <a16:creationId xmlns:a16="http://schemas.microsoft.com/office/drawing/2014/main" id="{6DE21155-0640-C3D3-7FC7-A5200BBC4DFD}"/>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34" name="Rechte verbindingslijn 44">
                <a:extLst>
                  <a:ext uri="{FF2B5EF4-FFF2-40B4-BE49-F238E27FC236}">
                    <a16:creationId xmlns:a16="http://schemas.microsoft.com/office/drawing/2014/main" id="{BF47DBA0-EF24-5E27-27DB-E0D8711D460D}"/>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35" name="Rechthoek 45">
                <a:extLst>
                  <a:ext uri="{FF2B5EF4-FFF2-40B4-BE49-F238E27FC236}">
                    <a16:creationId xmlns:a16="http://schemas.microsoft.com/office/drawing/2014/main" id="{42210518-3C9B-BBBA-0A3B-6F121D904CA3}"/>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36" name="Rechthoek 46">
                <a:extLst>
                  <a:ext uri="{FF2B5EF4-FFF2-40B4-BE49-F238E27FC236}">
                    <a16:creationId xmlns:a16="http://schemas.microsoft.com/office/drawing/2014/main" id="{AD76B1C4-7F7E-44EB-4E03-AF659B96BE12}"/>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37" name="Groep 47">
                <a:extLst>
                  <a:ext uri="{FF2B5EF4-FFF2-40B4-BE49-F238E27FC236}">
                    <a16:creationId xmlns:a16="http://schemas.microsoft.com/office/drawing/2014/main" id="{349976F9-F8E2-5AC9-4EDD-93B594EF2A46}"/>
                  </a:ext>
                </a:extLst>
              </p:cNvPr>
              <p:cNvGrpSpPr/>
              <p:nvPr userDrawn="1"/>
            </p:nvGrpSpPr>
            <p:grpSpPr>
              <a:xfrm>
                <a:off x="-2916763" y="769168"/>
                <a:ext cx="268738" cy="248381"/>
                <a:chOff x="-2916763" y="769168"/>
                <a:chExt cx="268738" cy="248381"/>
              </a:xfrm>
            </p:grpSpPr>
            <p:sp>
              <p:nvSpPr>
                <p:cNvPr id="47" name="Rechthoek 57">
                  <a:extLst>
                    <a:ext uri="{FF2B5EF4-FFF2-40B4-BE49-F238E27FC236}">
                      <a16:creationId xmlns:a16="http://schemas.microsoft.com/office/drawing/2014/main" id="{CC0588B1-86F6-4B93-1321-A4648BD77FA3}"/>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8" name="Groep 58">
                  <a:extLst>
                    <a:ext uri="{FF2B5EF4-FFF2-40B4-BE49-F238E27FC236}">
                      <a16:creationId xmlns:a16="http://schemas.microsoft.com/office/drawing/2014/main" id="{F37FF5C4-CE6F-88B0-BED3-3D1554781B90}"/>
                    </a:ext>
                  </a:extLst>
                </p:cNvPr>
                <p:cNvGrpSpPr/>
                <p:nvPr userDrawn="1"/>
              </p:nvGrpSpPr>
              <p:grpSpPr>
                <a:xfrm>
                  <a:off x="-2866744" y="827071"/>
                  <a:ext cx="168701" cy="132575"/>
                  <a:chOff x="-2866744" y="827071"/>
                  <a:chExt cx="168701" cy="132575"/>
                </a:xfrm>
              </p:grpSpPr>
              <p:cxnSp>
                <p:nvCxnSpPr>
                  <p:cNvPr id="50" name="Rechte verbindingslijn 60">
                    <a:extLst>
                      <a:ext uri="{FF2B5EF4-FFF2-40B4-BE49-F238E27FC236}">
                        <a16:creationId xmlns:a16="http://schemas.microsoft.com/office/drawing/2014/main" id="{D9F7DD0F-D168-A77B-171E-567F6AFA8D89}"/>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51" name="Rechte verbindingslijn 61">
                    <a:extLst>
                      <a:ext uri="{FF2B5EF4-FFF2-40B4-BE49-F238E27FC236}">
                        <a16:creationId xmlns:a16="http://schemas.microsoft.com/office/drawing/2014/main" id="{FAA914B8-4CE8-9CF1-75DA-5637E581B011}"/>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52" name="Rechte verbindingslijn 62">
                    <a:extLst>
                      <a:ext uri="{FF2B5EF4-FFF2-40B4-BE49-F238E27FC236}">
                        <a16:creationId xmlns:a16="http://schemas.microsoft.com/office/drawing/2014/main" id="{D05E8C6B-BA62-1D53-EE2C-E4E1F1742B4A}"/>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53" name="Rechte verbindingslijn 63">
                    <a:extLst>
                      <a:ext uri="{FF2B5EF4-FFF2-40B4-BE49-F238E27FC236}">
                        <a16:creationId xmlns:a16="http://schemas.microsoft.com/office/drawing/2014/main" id="{77EDE2D1-8370-C3A3-56D8-172ADA729304}"/>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54" name="Rechte verbindingslijn 64">
                    <a:extLst>
                      <a:ext uri="{FF2B5EF4-FFF2-40B4-BE49-F238E27FC236}">
                        <a16:creationId xmlns:a16="http://schemas.microsoft.com/office/drawing/2014/main" id="{D78C251C-A198-0643-571A-BBB07BDC2CAA}"/>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49" name="Pijl: rechts 59">
                  <a:extLst>
                    <a:ext uri="{FF2B5EF4-FFF2-40B4-BE49-F238E27FC236}">
                      <a16:creationId xmlns:a16="http://schemas.microsoft.com/office/drawing/2014/main" id="{7BA54812-0E06-B455-8654-E2254C0A7E2B}"/>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8" name="Groep 48">
                <a:extLst>
                  <a:ext uri="{FF2B5EF4-FFF2-40B4-BE49-F238E27FC236}">
                    <a16:creationId xmlns:a16="http://schemas.microsoft.com/office/drawing/2014/main" id="{A2C86A24-4D88-949E-8218-5271DAE203C3}"/>
                  </a:ext>
                </a:extLst>
              </p:cNvPr>
              <p:cNvGrpSpPr/>
              <p:nvPr userDrawn="1"/>
            </p:nvGrpSpPr>
            <p:grpSpPr>
              <a:xfrm>
                <a:off x="-2916763" y="460171"/>
                <a:ext cx="268738" cy="248381"/>
                <a:chOff x="-2916763" y="460171"/>
                <a:chExt cx="268738" cy="248381"/>
              </a:xfrm>
            </p:grpSpPr>
            <p:sp>
              <p:nvSpPr>
                <p:cNvPr id="39" name="Rechthoek 49">
                  <a:extLst>
                    <a:ext uri="{FF2B5EF4-FFF2-40B4-BE49-F238E27FC236}">
                      <a16:creationId xmlns:a16="http://schemas.microsoft.com/office/drawing/2014/main" id="{BDE18A15-493C-0007-A6FC-29C515360DB6}"/>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0" name="Groep 50">
                  <a:extLst>
                    <a:ext uri="{FF2B5EF4-FFF2-40B4-BE49-F238E27FC236}">
                      <a16:creationId xmlns:a16="http://schemas.microsoft.com/office/drawing/2014/main" id="{24731533-B184-6928-5869-00FC2214AB06}"/>
                    </a:ext>
                  </a:extLst>
                </p:cNvPr>
                <p:cNvGrpSpPr/>
                <p:nvPr userDrawn="1"/>
              </p:nvGrpSpPr>
              <p:grpSpPr>
                <a:xfrm>
                  <a:off x="-2866744" y="518074"/>
                  <a:ext cx="168701" cy="132575"/>
                  <a:chOff x="-2866744" y="518074"/>
                  <a:chExt cx="168701" cy="132575"/>
                </a:xfrm>
              </p:grpSpPr>
              <p:cxnSp>
                <p:nvCxnSpPr>
                  <p:cNvPr id="42" name="Rechte verbindingslijn 52">
                    <a:extLst>
                      <a:ext uri="{FF2B5EF4-FFF2-40B4-BE49-F238E27FC236}">
                        <a16:creationId xmlns:a16="http://schemas.microsoft.com/office/drawing/2014/main" id="{78F6F7B0-3F0B-2CC1-CC3E-BC93FA3C7BC7}"/>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43" name="Rechte verbindingslijn 53">
                    <a:extLst>
                      <a:ext uri="{FF2B5EF4-FFF2-40B4-BE49-F238E27FC236}">
                        <a16:creationId xmlns:a16="http://schemas.microsoft.com/office/drawing/2014/main" id="{5B4B2067-484B-07E4-CDC0-334816DE4150}"/>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44" name="Rechte verbindingslijn 54">
                    <a:extLst>
                      <a:ext uri="{FF2B5EF4-FFF2-40B4-BE49-F238E27FC236}">
                        <a16:creationId xmlns:a16="http://schemas.microsoft.com/office/drawing/2014/main" id="{8E38990B-BE45-5F91-7036-AACA2FC16395}"/>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45" name="Rechte verbindingslijn 55">
                    <a:extLst>
                      <a:ext uri="{FF2B5EF4-FFF2-40B4-BE49-F238E27FC236}">
                        <a16:creationId xmlns:a16="http://schemas.microsoft.com/office/drawing/2014/main" id="{8A9A0AFA-2FDE-8057-3ABE-D5D01F792B86}"/>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46" name="Rechte verbindingslijn 56">
                    <a:extLst>
                      <a:ext uri="{FF2B5EF4-FFF2-40B4-BE49-F238E27FC236}">
                        <a16:creationId xmlns:a16="http://schemas.microsoft.com/office/drawing/2014/main" id="{A3B2B834-AEED-2DFE-E92D-EE0A6F7C9560}"/>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41" name="Pijl: rechts 51">
                  <a:extLst>
                    <a:ext uri="{FF2B5EF4-FFF2-40B4-BE49-F238E27FC236}">
                      <a16:creationId xmlns:a16="http://schemas.microsoft.com/office/drawing/2014/main" id="{A82B7E06-79C3-FC23-27BD-5CB9BE0B378E}"/>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71" name="INSTRUCTIE">
            <a:extLst>
              <a:ext uri="{FF2B5EF4-FFF2-40B4-BE49-F238E27FC236}">
                <a16:creationId xmlns:a16="http://schemas.microsoft.com/office/drawing/2014/main" id="{DF98E375-9B09-1AB7-DFA2-76F441E1DF1D}"/>
              </a:ext>
            </a:extLst>
          </p:cNvPr>
          <p:cNvGrpSpPr/>
          <p:nvPr userDrawn="1"/>
        </p:nvGrpSpPr>
        <p:grpSpPr>
          <a:xfrm>
            <a:off x="12377595" y="0"/>
            <a:ext cx="3693386" cy="5270646"/>
            <a:chOff x="-3786437" y="0"/>
            <a:chExt cx="3693386" cy="5270646"/>
          </a:xfrm>
        </p:grpSpPr>
        <p:sp>
          <p:nvSpPr>
            <p:cNvPr id="72" name="Rechthoek 82">
              <a:extLst>
                <a:ext uri="{FF2B5EF4-FFF2-40B4-BE49-F238E27FC236}">
                  <a16:creationId xmlns:a16="http://schemas.microsoft.com/office/drawing/2014/main" id="{53D198EA-3F1C-2FC8-4290-E61E7E0D5599}"/>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73" name="Rechthoek 83">
              <a:extLst>
                <a:ext uri="{FF2B5EF4-FFF2-40B4-BE49-F238E27FC236}">
                  <a16:creationId xmlns:a16="http://schemas.microsoft.com/office/drawing/2014/main" id="{C022C04E-01AF-0612-CB90-2D976E70241C}"/>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16" name="Ovaal 84">
              <a:extLst>
                <a:ext uri="{FF2B5EF4-FFF2-40B4-BE49-F238E27FC236}">
                  <a16:creationId xmlns:a16="http://schemas.microsoft.com/office/drawing/2014/main" id="{0853A17A-399A-95B0-FF90-334B50525ECD}"/>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17" name="Rechthoek 85">
              <a:extLst>
                <a:ext uri="{FF2B5EF4-FFF2-40B4-BE49-F238E27FC236}">
                  <a16:creationId xmlns:a16="http://schemas.microsoft.com/office/drawing/2014/main" id="{32EE6C5D-FE73-2C48-1E5E-949AFD8A622C}"/>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18" name="Groep 86">
              <a:extLst>
                <a:ext uri="{FF2B5EF4-FFF2-40B4-BE49-F238E27FC236}">
                  <a16:creationId xmlns:a16="http://schemas.microsoft.com/office/drawing/2014/main" id="{650D7494-DCCA-5ADD-20FB-69A9DB1715CD}"/>
                </a:ext>
              </a:extLst>
            </p:cNvPr>
            <p:cNvGrpSpPr/>
            <p:nvPr userDrawn="1"/>
          </p:nvGrpSpPr>
          <p:grpSpPr>
            <a:xfrm>
              <a:off x="-3316179" y="1231351"/>
              <a:ext cx="294789" cy="318834"/>
              <a:chOff x="14466489" y="1001522"/>
              <a:chExt cx="290627" cy="314333"/>
            </a:xfrm>
          </p:grpSpPr>
          <p:sp>
            <p:nvSpPr>
              <p:cNvPr id="211" name="Rechthoek 115">
                <a:extLst>
                  <a:ext uri="{FF2B5EF4-FFF2-40B4-BE49-F238E27FC236}">
                    <a16:creationId xmlns:a16="http://schemas.microsoft.com/office/drawing/2014/main" id="{A06C0F21-F2C6-B206-FF70-4D7D366AB6BE}"/>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2" name="Ovaal 116">
                <a:extLst>
                  <a:ext uri="{FF2B5EF4-FFF2-40B4-BE49-F238E27FC236}">
                    <a16:creationId xmlns:a16="http://schemas.microsoft.com/office/drawing/2014/main" id="{85AF9C48-A845-83C5-CCC0-45D58B210367}"/>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3" name="Vrije vorm: vorm 117">
                <a:extLst>
                  <a:ext uri="{FF2B5EF4-FFF2-40B4-BE49-F238E27FC236}">
                    <a16:creationId xmlns:a16="http://schemas.microsoft.com/office/drawing/2014/main" id="{3BA5B146-6AC0-5C1A-D9E2-1C0AC222A829}"/>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4" name="Rechthoek: afgeronde hoeken 118">
                <a:extLst>
                  <a:ext uri="{FF2B5EF4-FFF2-40B4-BE49-F238E27FC236}">
                    <a16:creationId xmlns:a16="http://schemas.microsoft.com/office/drawing/2014/main" id="{B27A1CC8-47A2-DC33-2A86-C86CBA750E6F}"/>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5" name="Rechte verbindingslijn 119">
                <a:extLst>
                  <a:ext uri="{FF2B5EF4-FFF2-40B4-BE49-F238E27FC236}">
                    <a16:creationId xmlns:a16="http://schemas.microsoft.com/office/drawing/2014/main" id="{D39F6E40-6EDF-CB1D-75CB-6DA2A12D2E37}"/>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6" name="Rechte verbindingslijn 120">
                <a:extLst>
                  <a:ext uri="{FF2B5EF4-FFF2-40B4-BE49-F238E27FC236}">
                    <a16:creationId xmlns:a16="http://schemas.microsoft.com/office/drawing/2014/main" id="{0098F1B6-D0BD-B0EA-6FA1-53F05FA5769B}"/>
                  </a:ext>
                </a:extLst>
              </p:cNvPr>
              <p:cNvCxnSpPr>
                <a:cxnSpLocks/>
                <a:stCxn id="214"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19" name="Ovaal 87">
              <a:extLst>
                <a:ext uri="{FF2B5EF4-FFF2-40B4-BE49-F238E27FC236}">
                  <a16:creationId xmlns:a16="http://schemas.microsoft.com/office/drawing/2014/main" id="{ED966348-8B66-49E0-E47A-82D89C330D6A}"/>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20" name="Rechthoek 88">
              <a:extLst>
                <a:ext uri="{FF2B5EF4-FFF2-40B4-BE49-F238E27FC236}">
                  <a16:creationId xmlns:a16="http://schemas.microsoft.com/office/drawing/2014/main" id="{213F0923-4C7F-E707-F73F-54F001CB58DE}"/>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21" name="Groep 89">
              <a:extLst>
                <a:ext uri="{FF2B5EF4-FFF2-40B4-BE49-F238E27FC236}">
                  <a16:creationId xmlns:a16="http://schemas.microsoft.com/office/drawing/2014/main" id="{C941B9C4-F893-8345-B3AD-7C884C3589A2}"/>
                </a:ext>
              </a:extLst>
            </p:cNvPr>
            <p:cNvGrpSpPr/>
            <p:nvPr userDrawn="1"/>
          </p:nvGrpSpPr>
          <p:grpSpPr>
            <a:xfrm>
              <a:off x="-3311319" y="2164285"/>
              <a:ext cx="825500" cy="209550"/>
              <a:chOff x="13504624" y="2482850"/>
              <a:chExt cx="825500" cy="209550"/>
            </a:xfrm>
          </p:grpSpPr>
          <p:sp>
            <p:nvSpPr>
              <p:cNvPr id="208" name="Rechthoek 112">
                <a:extLst>
                  <a:ext uri="{FF2B5EF4-FFF2-40B4-BE49-F238E27FC236}">
                    <a16:creationId xmlns:a16="http://schemas.microsoft.com/office/drawing/2014/main" id="{AC4C1BAC-1C43-DF4F-34E8-DFC5552C5277}"/>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09" name="Rechte verbindingslijn 113">
                <a:extLst>
                  <a:ext uri="{FF2B5EF4-FFF2-40B4-BE49-F238E27FC236}">
                    <a16:creationId xmlns:a16="http://schemas.microsoft.com/office/drawing/2014/main" id="{A1C4179F-579D-F7B2-2851-17DFBAE889CF}"/>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10" name="Gelijkbenige driehoek 114">
                <a:extLst>
                  <a:ext uri="{FF2B5EF4-FFF2-40B4-BE49-F238E27FC236}">
                    <a16:creationId xmlns:a16="http://schemas.microsoft.com/office/drawing/2014/main" id="{8310A391-95E1-D376-E167-B717B4B53BAC}"/>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22" name="Ovaal 90">
              <a:extLst>
                <a:ext uri="{FF2B5EF4-FFF2-40B4-BE49-F238E27FC236}">
                  <a16:creationId xmlns:a16="http://schemas.microsoft.com/office/drawing/2014/main" id="{4D6C5FB6-5B14-921A-E248-D7063AFDF69B}"/>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3" name="Rechthoek 91">
              <a:extLst>
                <a:ext uri="{FF2B5EF4-FFF2-40B4-BE49-F238E27FC236}">
                  <a16:creationId xmlns:a16="http://schemas.microsoft.com/office/drawing/2014/main" id="{D4983A1D-F1A6-95C9-006C-6BD02665AEB1}"/>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24" name="Groep 92">
              <a:extLst>
                <a:ext uri="{FF2B5EF4-FFF2-40B4-BE49-F238E27FC236}">
                  <a16:creationId xmlns:a16="http://schemas.microsoft.com/office/drawing/2014/main" id="{3CAF43BB-5869-8948-376B-2DBF9FD75C99}"/>
                </a:ext>
              </a:extLst>
            </p:cNvPr>
            <p:cNvGrpSpPr/>
            <p:nvPr userDrawn="1"/>
          </p:nvGrpSpPr>
          <p:grpSpPr>
            <a:xfrm>
              <a:off x="-3408294" y="3643742"/>
              <a:ext cx="622283" cy="612920"/>
              <a:chOff x="12617641" y="3403239"/>
              <a:chExt cx="752963" cy="741634"/>
            </a:xfrm>
          </p:grpSpPr>
          <p:grpSp>
            <p:nvGrpSpPr>
              <p:cNvPr id="192" name="Groep 96">
                <a:extLst>
                  <a:ext uri="{FF2B5EF4-FFF2-40B4-BE49-F238E27FC236}">
                    <a16:creationId xmlns:a16="http://schemas.microsoft.com/office/drawing/2014/main" id="{E3623635-9FEC-CA37-3274-97A99D42AA92}"/>
                  </a:ext>
                </a:extLst>
              </p:cNvPr>
              <p:cNvGrpSpPr/>
              <p:nvPr userDrawn="1"/>
            </p:nvGrpSpPr>
            <p:grpSpPr>
              <a:xfrm>
                <a:off x="12771530" y="3403239"/>
                <a:ext cx="467176" cy="448491"/>
                <a:chOff x="12782157" y="3403239"/>
                <a:chExt cx="467176" cy="448491"/>
              </a:xfrm>
            </p:grpSpPr>
            <p:grpSp>
              <p:nvGrpSpPr>
                <p:cNvPr id="195" name="Groep 99">
                  <a:extLst>
                    <a:ext uri="{FF2B5EF4-FFF2-40B4-BE49-F238E27FC236}">
                      <a16:creationId xmlns:a16="http://schemas.microsoft.com/office/drawing/2014/main" id="{74EBAAD3-0CC3-EA6B-D88A-781A54668D87}"/>
                    </a:ext>
                  </a:extLst>
                </p:cNvPr>
                <p:cNvGrpSpPr/>
                <p:nvPr userDrawn="1"/>
              </p:nvGrpSpPr>
              <p:grpSpPr>
                <a:xfrm>
                  <a:off x="12782157" y="3403239"/>
                  <a:ext cx="412976" cy="396132"/>
                  <a:chOff x="13554906" y="3320109"/>
                  <a:chExt cx="443917" cy="425811"/>
                </a:xfrm>
              </p:grpSpPr>
              <p:grpSp>
                <p:nvGrpSpPr>
                  <p:cNvPr id="202" name="Groep 106">
                    <a:extLst>
                      <a:ext uri="{FF2B5EF4-FFF2-40B4-BE49-F238E27FC236}">
                        <a16:creationId xmlns:a16="http://schemas.microsoft.com/office/drawing/2014/main" id="{90E0C310-781B-8DDC-62F1-8CDE014B5B28}"/>
                      </a:ext>
                    </a:extLst>
                  </p:cNvPr>
                  <p:cNvGrpSpPr/>
                  <p:nvPr userDrawn="1"/>
                </p:nvGrpSpPr>
                <p:grpSpPr>
                  <a:xfrm>
                    <a:off x="13554906" y="3320109"/>
                    <a:ext cx="443917" cy="425811"/>
                    <a:chOff x="12909684" y="1276143"/>
                    <a:chExt cx="443917" cy="425811"/>
                  </a:xfrm>
                </p:grpSpPr>
                <p:sp>
                  <p:nvSpPr>
                    <p:cNvPr id="205" name="Rechthoek 109">
                      <a:extLst>
                        <a:ext uri="{FF2B5EF4-FFF2-40B4-BE49-F238E27FC236}">
                          <a16:creationId xmlns:a16="http://schemas.microsoft.com/office/drawing/2014/main" id="{D62985A2-E993-37D8-AA2B-FB54AA297395}"/>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6" name="Rechthoek 110">
                      <a:extLst>
                        <a:ext uri="{FF2B5EF4-FFF2-40B4-BE49-F238E27FC236}">
                          <a16:creationId xmlns:a16="http://schemas.microsoft.com/office/drawing/2014/main" id="{8DA6DF76-D6CC-5608-B6EE-A41BC25CD44E}"/>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7" name="Ovaal 111">
                      <a:extLst>
                        <a:ext uri="{FF2B5EF4-FFF2-40B4-BE49-F238E27FC236}">
                          <a16:creationId xmlns:a16="http://schemas.microsoft.com/office/drawing/2014/main" id="{F7B0C265-FCE8-0B34-A648-B0441F46DE98}"/>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3" name="Afbeelding 107">
                    <a:extLst>
                      <a:ext uri="{FF2B5EF4-FFF2-40B4-BE49-F238E27FC236}">
                        <a16:creationId xmlns:a16="http://schemas.microsoft.com/office/drawing/2014/main" id="{18603A3F-2AAC-5CEE-9321-F9439BE739AB}"/>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4" name="Afbeelding 108">
                    <a:extLst>
                      <a:ext uri="{FF2B5EF4-FFF2-40B4-BE49-F238E27FC236}">
                        <a16:creationId xmlns:a16="http://schemas.microsoft.com/office/drawing/2014/main" id="{FD543E40-B973-2C46-2D78-433F4BDE2BF6}"/>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6" name="Groep 100">
                  <a:extLst>
                    <a:ext uri="{FF2B5EF4-FFF2-40B4-BE49-F238E27FC236}">
                      <a16:creationId xmlns:a16="http://schemas.microsoft.com/office/drawing/2014/main" id="{C6BFAEC2-B541-A82C-145D-B2DD18BB0DA1}"/>
                    </a:ext>
                  </a:extLst>
                </p:cNvPr>
                <p:cNvGrpSpPr/>
                <p:nvPr userDrawn="1"/>
              </p:nvGrpSpPr>
              <p:grpSpPr>
                <a:xfrm>
                  <a:off x="13103513" y="3705268"/>
                  <a:ext cx="145820" cy="146462"/>
                  <a:chOff x="13096169" y="3602278"/>
                  <a:chExt cx="145820" cy="146462"/>
                </a:xfrm>
              </p:grpSpPr>
              <p:sp>
                <p:nvSpPr>
                  <p:cNvPr id="200" name="Rechthoek 104">
                    <a:extLst>
                      <a:ext uri="{FF2B5EF4-FFF2-40B4-BE49-F238E27FC236}">
                        <a16:creationId xmlns:a16="http://schemas.microsoft.com/office/drawing/2014/main" id="{B499847A-B9C2-4D2C-CDE6-1F8EF4B581FC}"/>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1" name="Rechthoek 105">
                    <a:extLst>
                      <a:ext uri="{FF2B5EF4-FFF2-40B4-BE49-F238E27FC236}">
                        <a16:creationId xmlns:a16="http://schemas.microsoft.com/office/drawing/2014/main" id="{584D495C-C75E-CBF8-ABC8-5479CBAB9A28}"/>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7" name="Groep 101">
                  <a:extLst>
                    <a:ext uri="{FF2B5EF4-FFF2-40B4-BE49-F238E27FC236}">
                      <a16:creationId xmlns:a16="http://schemas.microsoft.com/office/drawing/2014/main" id="{7B7D3743-1974-051B-F532-B509AF1CA227}"/>
                    </a:ext>
                  </a:extLst>
                </p:cNvPr>
                <p:cNvGrpSpPr/>
                <p:nvPr userDrawn="1"/>
              </p:nvGrpSpPr>
              <p:grpSpPr>
                <a:xfrm rot="10800000">
                  <a:off x="13061402" y="3665637"/>
                  <a:ext cx="145820" cy="146462"/>
                  <a:chOff x="13096169" y="3602278"/>
                  <a:chExt cx="145820" cy="146462"/>
                </a:xfrm>
              </p:grpSpPr>
              <p:sp>
                <p:nvSpPr>
                  <p:cNvPr id="198" name="Rechthoek 102">
                    <a:extLst>
                      <a:ext uri="{FF2B5EF4-FFF2-40B4-BE49-F238E27FC236}">
                        <a16:creationId xmlns:a16="http://schemas.microsoft.com/office/drawing/2014/main" id="{105B9DE1-B53F-5D9A-E999-D45FD6B56070}"/>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99" name="Rechthoek 103">
                    <a:extLst>
                      <a:ext uri="{FF2B5EF4-FFF2-40B4-BE49-F238E27FC236}">
                        <a16:creationId xmlns:a16="http://schemas.microsoft.com/office/drawing/2014/main" id="{341FD2DE-171C-D245-F017-DB695BE6BC56}"/>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3" name="Rechthoek 97">
                <a:extLst>
                  <a:ext uri="{FF2B5EF4-FFF2-40B4-BE49-F238E27FC236}">
                    <a16:creationId xmlns:a16="http://schemas.microsoft.com/office/drawing/2014/main" id="{AF0C3612-FEC8-5A3D-0420-E8222FC0E25F}"/>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4" name="Gelijkbenige driehoek 98">
                <a:extLst>
                  <a:ext uri="{FF2B5EF4-FFF2-40B4-BE49-F238E27FC236}">
                    <a16:creationId xmlns:a16="http://schemas.microsoft.com/office/drawing/2014/main" id="{F139AD0D-4F3A-7B66-D47A-07BCF33FCD47}"/>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25" name="ICOON_info">
              <a:extLst>
                <a:ext uri="{FF2B5EF4-FFF2-40B4-BE49-F238E27FC236}">
                  <a16:creationId xmlns:a16="http://schemas.microsoft.com/office/drawing/2014/main" id="{5712421B-3A53-71AC-4901-42FA8AD0B4D5}"/>
                </a:ext>
              </a:extLst>
            </p:cNvPr>
            <p:cNvGrpSpPr/>
            <p:nvPr userDrawn="1"/>
          </p:nvGrpSpPr>
          <p:grpSpPr>
            <a:xfrm>
              <a:off x="-376736" y="4271597"/>
              <a:ext cx="283685" cy="283685"/>
              <a:chOff x="-510741" y="5913713"/>
              <a:chExt cx="267555" cy="267555"/>
            </a:xfrm>
          </p:grpSpPr>
          <p:sp>
            <p:nvSpPr>
              <p:cNvPr id="126" name="Ovaal 94">
                <a:extLst>
                  <a:ext uri="{FF2B5EF4-FFF2-40B4-BE49-F238E27FC236}">
                    <a16:creationId xmlns:a16="http://schemas.microsoft.com/office/drawing/2014/main" id="{AE7C6D0F-1E75-141B-A8D3-380BB96D8F69}"/>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27" name="Graphic 163" descr="Informatie">
                <a:extLst>
                  <a:ext uri="{FF2B5EF4-FFF2-40B4-BE49-F238E27FC236}">
                    <a16:creationId xmlns:a16="http://schemas.microsoft.com/office/drawing/2014/main" id="{8911FD94-E77B-17A5-3301-C0D5E23B1CA5}"/>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14" name="Footer Placeholder 6">
            <a:extLst>
              <a:ext uri="{FF2B5EF4-FFF2-40B4-BE49-F238E27FC236}">
                <a16:creationId xmlns:a16="http://schemas.microsoft.com/office/drawing/2014/main" id="{D87986CF-4F08-87DB-7870-EAA6873D7F56}"/>
              </a:ext>
            </a:extLst>
          </p:cNvPr>
          <p:cNvSpPr>
            <a:spLocks noGrp="1"/>
          </p:cNvSpPr>
          <p:nvPr>
            <p:ph type="ftr" sz="quarter" idx="15"/>
          </p:nvPr>
        </p:nvSpPr>
        <p:spPr>
          <a:xfrm>
            <a:off x="489314" y="7209424"/>
            <a:ext cx="4114800" cy="151200"/>
          </a:xfrm>
        </p:spPr>
        <p:txBody>
          <a:bodyPr/>
          <a:lstStyle/>
          <a:p>
            <a:endParaRPr lang="nl-NL" dirty="0"/>
          </a:p>
        </p:txBody>
      </p:sp>
      <p:sp>
        <p:nvSpPr>
          <p:cNvPr id="115" name="Slide Number Placeholder 7">
            <a:extLst>
              <a:ext uri="{FF2B5EF4-FFF2-40B4-BE49-F238E27FC236}">
                <a16:creationId xmlns:a16="http://schemas.microsoft.com/office/drawing/2014/main" id="{F0A2F19E-1905-D203-2B77-0787037588F1}"/>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Tree>
    <p:extLst>
      <p:ext uri="{BB962C8B-B14F-4D97-AF65-F5344CB8AC3E}">
        <p14:creationId xmlns:p14="http://schemas.microsoft.com/office/powerpoint/2010/main" val="414781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 Afbeelding (M)">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86177425-F181-DECB-DFF7-20F4D5E1F479}"/>
              </a:ext>
            </a:extLst>
          </p:cNvPr>
          <p:cNvSpPr/>
          <p:nvPr userDrawn="1"/>
        </p:nvSpPr>
        <p:spPr>
          <a:xfrm>
            <a:off x="7162800" y="2060848"/>
            <a:ext cx="4514400" cy="3866400"/>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dirty="0"/>
          </a:p>
        </p:txBody>
      </p:sp>
      <p:sp>
        <p:nvSpPr>
          <p:cNvPr id="7" name="Tijdelijke aanduiding voor afbeelding 6">
            <a:extLst>
              <a:ext uri="{FF2B5EF4-FFF2-40B4-BE49-F238E27FC236}">
                <a16:creationId xmlns:a16="http://schemas.microsoft.com/office/drawing/2014/main" id="{80F93C3E-AA3D-ED80-23D5-5778000CF7C0}"/>
              </a:ext>
            </a:extLst>
          </p:cNvPr>
          <p:cNvSpPr>
            <a:spLocks noGrp="1"/>
          </p:cNvSpPr>
          <p:nvPr>
            <p:ph type="pic" sz="quarter" idx="11" hasCustomPrompt="1"/>
          </p:nvPr>
        </p:nvSpPr>
        <p:spPr>
          <a:xfrm>
            <a:off x="6235200" y="1065600"/>
            <a:ext cx="4514400" cy="38664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sp>
        <p:nvSpPr>
          <p:cNvPr id="6" name="date" descr="{&quot;templafy&quot;:{&quot;id&quot;:&quot;c0416060-e2e6-4de9-83ab-c1ea7e599e38&quot;}}" title="Form.Date">
            <a:extLst>
              <a:ext uri="{FF2B5EF4-FFF2-40B4-BE49-F238E27FC236}">
                <a16:creationId xmlns:a16="http://schemas.microsoft.com/office/drawing/2014/main" id="{9D765756-076B-2E69-0EEA-F499DB7F263F}"/>
              </a:ext>
            </a:extLst>
          </p:cNvPr>
          <p:cNvSpPr/>
          <p:nvPr userDrawn="1"/>
        </p:nvSpPr>
        <p:spPr>
          <a:xfrm>
            <a:off x="7999200" y="6346800"/>
            <a:ext cx="2934000" cy="151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lang="nl-NL" sz="1000" dirty="0">
                <a:solidFill>
                  <a:schemeClr val="bg1">
                    <a:lumMod val="50000"/>
                  </a:schemeClr>
                </a:solidFill>
              </a:rPr>
              <a:t>2 februari 2023</a:t>
            </a:r>
          </a:p>
        </p:txBody>
      </p:sp>
      <p:sp>
        <p:nvSpPr>
          <p:cNvPr id="118" name="Title 1">
            <a:extLst>
              <a:ext uri="{FF2B5EF4-FFF2-40B4-BE49-F238E27FC236}">
                <a16:creationId xmlns:a16="http://schemas.microsoft.com/office/drawing/2014/main" id="{ECC092F4-C785-4C2C-BEDF-3D40CF5F7E87}"/>
              </a:ext>
            </a:extLst>
          </p:cNvPr>
          <p:cNvSpPr>
            <a:spLocks noGrp="1"/>
          </p:cNvSpPr>
          <p:nvPr>
            <p:ph type="title"/>
          </p:nvPr>
        </p:nvSpPr>
        <p:spPr>
          <a:xfrm>
            <a:off x="514800" y="1655340"/>
            <a:ext cx="5047200" cy="1547135"/>
          </a:xfrm>
        </p:spPr>
        <p:txBody>
          <a:bodyPr anchor="b"/>
          <a:lstStyle>
            <a:lvl1pPr>
              <a:defRPr b="1">
                <a:solidFill>
                  <a:schemeClr val="accent1"/>
                </a:solidFill>
                <a:latin typeface="+mj-lt"/>
                <a:ea typeface="Source Sans Pro" panose="020B0503030403020204" pitchFamily="34" charset="0"/>
              </a:defRPr>
            </a:lvl1pPr>
          </a:lstStyle>
          <a:p>
            <a:pPr lvl="0"/>
            <a:endParaRPr lang="nl-NL" noProof="0" dirty="0"/>
          </a:p>
        </p:txBody>
      </p:sp>
      <p:grpSp>
        <p:nvGrpSpPr>
          <p:cNvPr id="2" name="INSTRUCTIE">
            <a:extLst>
              <a:ext uri="{FF2B5EF4-FFF2-40B4-BE49-F238E27FC236}">
                <a16:creationId xmlns:a16="http://schemas.microsoft.com/office/drawing/2014/main" id="{2E1559BD-58B0-8C6A-C605-EF12CC677F66}"/>
              </a:ext>
            </a:extLst>
          </p:cNvPr>
          <p:cNvGrpSpPr/>
          <p:nvPr userDrawn="1"/>
        </p:nvGrpSpPr>
        <p:grpSpPr>
          <a:xfrm>
            <a:off x="-3786437" y="0"/>
            <a:ext cx="3693386" cy="5359349"/>
            <a:chOff x="-3786437" y="0"/>
            <a:chExt cx="3693386" cy="5359349"/>
          </a:xfrm>
        </p:grpSpPr>
        <p:sp>
          <p:nvSpPr>
            <p:cNvPr id="8" name="Rechthoek 13">
              <a:extLst>
                <a:ext uri="{FF2B5EF4-FFF2-40B4-BE49-F238E27FC236}">
                  <a16:creationId xmlns:a16="http://schemas.microsoft.com/office/drawing/2014/main" id="{393F1866-F40E-47A5-91DF-F2D64E448D8F}"/>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9" name="Ovaal 14">
              <a:extLst>
                <a:ext uri="{FF2B5EF4-FFF2-40B4-BE49-F238E27FC236}">
                  <a16:creationId xmlns:a16="http://schemas.microsoft.com/office/drawing/2014/main" id="{D46A92C2-6341-9BFB-B03D-87DECC2F2E8C}"/>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0" name="Rechthoek 15">
              <a:extLst>
                <a:ext uri="{FF2B5EF4-FFF2-40B4-BE49-F238E27FC236}">
                  <a16:creationId xmlns:a16="http://schemas.microsoft.com/office/drawing/2014/main" id="{C8016EC3-04D3-35F7-A051-BB21C7385E83}"/>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11" name="Ovaal 16">
              <a:extLst>
                <a:ext uri="{FF2B5EF4-FFF2-40B4-BE49-F238E27FC236}">
                  <a16:creationId xmlns:a16="http://schemas.microsoft.com/office/drawing/2014/main" id="{DC451BC1-1AEA-135A-07AF-A2E1E4C93933}"/>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78" name="Rechthoek 17">
              <a:extLst>
                <a:ext uri="{FF2B5EF4-FFF2-40B4-BE49-F238E27FC236}">
                  <a16:creationId xmlns:a16="http://schemas.microsoft.com/office/drawing/2014/main" id="{AA68A9FE-FAF6-DC24-0DCB-06276BBB068A}"/>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79" name="Rechthoek 18">
              <a:extLst>
                <a:ext uri="{FF2B5EF4-FFF2-40B4-BE49-F238E27FC236}">
                  <a16:creationId xmlns:a16="http://schemas.microsoft.com/office/drawing/2014/main" id="{0B742443-03C4-5993-4B49-423F1BF27B91}"/>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80" name="Ovaal 19">
              <a:extLst>
                <a:ext uri="{FF2B5EF4-FFF2-40B4-BE49-F238E27FC236}">
                  <a16:creationId xmlns:a16="http://schemas.microsoft.com/office/drawing/2014/main" id="{61694E8B-4788-BE28-BBEB-7C8D94F80129}"/>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81" name="Rechthoek 20">
              <a:extLst>
                <a:ext uri="{FF2B5EF4-FFF2-40B4-BE49-F238E27FC236}">
                  <a16:creationId xmlns:a16="http://schemas.microsoft.com/office/drawing/2014/main" id="{61F48531-F215-C7BC-9B30-3C5CB612D6BF}"/>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82" name="Ovaal 21">
              <a:extLst>
                <a:ext uri="{FF2B5EF4-FFF2-40B4-BE49-F238E27FC236}">
                  <a16:creationId xmlns:a16="http://schemas.microsoft.com/office/drawing/2014/main" id="{C856187A-05DE-8F73-87FB-64CFE5D65334}"/>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83" name="Rechthoek 22">
              <a:extLst>
                <a:ext uri="{FF2B5EF4-FFF2-40B4-BE49-F238E27FC236}">
                  <a16:creationId xmlns:a16="http://schemas.microsoft.com/office/drawing/2014/main" id="{E9EBD2E9-9DB1-682C-CAE2-A80EA2F37363}"/>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84" name="Ovaal 23">
              <a:extLst>
                <a:ext uri="{FF2B5EF4-FFF2-40B4-BE49-F238E27FC236}">
                  <a16:creationId xmlns:a16="http://schemas.microsoft.com/office/drawing/2014/main" id="{98A46AF4-EE6F-9FD5-5EF1-30A745EE0C90}"/>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85" name="Rechthoek 24">
              <a:extLst>
                <a:ext uri="{FF2B5EF4-FFF2-40B4-BE49-F238E27FC236}">
                  <a16:creationId xmlns:a16="http://schemas.microsoft.com/office/drawing/2014/main" id="{588A99CE-918B-5CCC-1371-1755163D1269}"/>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86" name="Ovaal 25">
              <a:extLst>
                <a:ext uri="{FF2B5EF4-FFF2-40B4-BE49-F238E27FC236}">
                  <a16:creationId xmlns:a16="http://schemas.microsoft.com/office/drawing/2014/main" id="{140F7A55-F713-ED7D-30F5-53BB0C184801}"/>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87" name="Rechthoek 26">
              <a:extLst>
                <a:ext uri="{FF2B5EF4-FFF2-40B4-BE49-F238E27FC236}">
                  <a16:creationId xmlns:a16="http://schemas.microsoft.com/office/drawing/2014/main" id="{A91373EA-BE50-07DA-5435-E02D0321753A}"/>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88" name="Ovaal 27">
              <a:extLst>
                <a:ext uri="{FF2B5EF4-FFF2-40B4-BE49-F238E27FC236}">
                  <a16:creationId xmlns:a16="http://schemas.microsoft.com/office/drawing/2014/main" id="{498CF755-6F4F-DF45-0758-91BAC6BD7DB7}"/>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89" name="Rechthoek 28">
              <a:extLst>
                <a:ext uri="{FF2B5EF4-FFF2-40B4-BE49-F238E27FC236}">
                  <a16:creationId xmlns:a16="http://schemas.microsoft.com/office/drawing/2014/main" id="{4F00A07A-09EB-DB25-276E-B2B1DCEF2641}"/>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90" name="Ovaal 29">
              <a:extLst>
                <a:ext uri="{FF2B5EF4-FFF2-40B4-BE49-F238E27FC236}">
                  <a16:creationId xmlns:a16="http://schemas.microsoft.com/office/drawing/2014/main" id="{4E0B11CC-C407-CFF5-6B1F-55D045EDAF5B}"/>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91" name="Rechthoek 30">
              <a:extLst>
                <a:ext uri="{FF2B5EF4-FFF2-40B4-BE49-F238E27FC236}">
                  <a16:creationId xmlns:a16="http://schemas.microsoft.com/office/drawing/2014/main" id="{F39BFE7C-0365-A4EF-6D69-BB6B4451C9AE}"/>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92" name="Ovaal 31">
              <a:extLst>
                <a:ext uri="{FF2B5EF4-FFF2-40B4-BE49-F238E27FC236}">
                  <a16:creationId xmlns:a16="http://schemas.microsoft.com/office/drawing/2014/main" id="{02C565EC-1C6B-8482-053A-C14F979F939C}"/>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93" name="Rechthoek 32">
              <a:extLst>
                <a:ext uri="{FF2B5EF4-FFF2-40B4-BE49-F238E27FC236}">
                  <a16:creationId xmlns:a16="http://schemas.microsoft.com/office/drawing/2014/main" id="{BF686403-BB90-EFFD-0698-67C7CDA4EA32}"/>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94" name="Rechthoek 33">
              <a:extLst>
                <a:ext uri="{FF2B5EF4-FFF2-40B4-BE49-F238E27FC236}">
                  <a16:creationId xmlns:a16="http://schemas.microsoft.com/office/drawing/2014/main" id="{D6AFB9F5-9364-F588-4B22-6E2308C0A8BC}"/>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95" name="ICOON_info">
              <a:extLst>
                <a:ext uri="{FF2B5EF4-FFF2-40B4-BE49-F238E27FC236}">
                  <a16:creationId xmlns:a16="http://schemas.microsoft.com/office/drawing/2014/main" id="{7CE59E85-410B-4ACA-E4C5-28173D685706}"/>
                </a:ext>
              </a:extLst>
            </p:cNvPr>
            <p:cNvGrpSpPr/>
            <p:nvPr userDrawn="1"/>
          </p:nvGrpSpPr>
          <p:grpSpPr>
            <a:xfrm>
              <a:off x="-376736" y="4400186"/>
              <a:ext cx="283685" cy="283685"/>
              <a:chOff x="-510741" y="5913713"/>
              <a:chExt cx="267555" cy="267555"/>
            </a:xfrm>
          </p:grpSpPr>
          <p:sp>
            <p:nvSpPr>
              <p:cNvPr id="139" name="Ovaal 79">
                <a:extLst>
                  <a:ext uri="{FF2B5EF4-FFF2-40B4-BE49-F238E27FC236}">
                    <a16:creationId xmlns:a16="http://schemas.microsoft.com/office/drawing/2014/main" id="{787CB272-4D15-7DEF-6289-E5168ABA7731}"/>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140" name="Graphic 163" descr="Informatie">
                <a:extLst>
                  <a:ext uri="{FF2B5EF4-FFF2-40B4-BE49-F238E27FC236}">
                    <a16:creationId xmlns:a16="http://schemas.microsoft.com/office/drawing/2014/main" id="{8587C7D4-AE58-57BB-EA73-2CA06D6359B7}"/>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96" name="VOORBEELD">
              <a:extLst>
                <a:ext uri="{FF2B5EF4-FFF2-40B4-BE49-F238E27FC236}">
                  <a16:creationId xmlns:a16="http://schemas.microsoft.com/office/drawing/2014/main" id="{9223A6B6-DD0F-173C-9A59-1861E5BE77C0}"/>
                </a:ext>
              </a:extLst>
            </p:cNvPr>
            <p:cNvGrpSpPr/>
            <p:nvPr userDrawn="1"/>
          </p:nvGrpSpPr>
          <p:grpSpPr>
            <a:xfrm>
              <a:off x="-3605171" y="458674"/>
              <a:ext cx="3234311" cy="558875"/>
              <a:chOff x="-3605171" y="458674"/>
              <a:chExt cx="3234311" cy="558875"/>
            </a:xfrm>
          </p:grpSpPr>
          <p:sp>
            <p:nvSpPr>
              <p:cNvPr id="97" name="Rechthoek 39">
                <a:extLst>
                  <a:ext uri="{FF2B5EF4-FFF2-40B4-BE49-F238E27FC236}">
                    <a16:creationId xmlns:a16="http://schemas.microsoft.com/office/drawing/2014/main" id="{D5B4BED4-AA77-AEB4-9D72-16875C1D7376}"/>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98" name="Rechthoek 40">
                <a:extLst>
                  <a:ext uri="{FF2B5EF4-FFF2-40B4-BE49-F238E27FC236}">
                    <a16:creationId xmlns:a16="http://schemas.microsoft.com/office/drawing/2014/main" id="{1156E2DA-74C4-5AF3-157D-60BF984FCE91}"/>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99" name="Groep 41">
                <a:extLst>
                  <a:ext uri="{FF2B5EF4-FFF2-40B4-BE49-F238E27FC236}">
                    <a16:creationId xmlns:a16="http://schemas.microsoft.com/office/drawing/2014/main" id="{376D720C-328E-FC93-F012-21D616F83910}"/>
                  </a:ext>
                </a:extLst>
              </p:cNvPr>
              <p:cNvGrpSpPr/>
              <p:nvPr userDrawn="1"/>
            </p:nvGrpSpPr>
            <p:grpSpPr>
              <a:xfrm>
                <a:off x="-3386247" y="830871"/>
                <a:ext cx="139423" cy="109566"/>
                <a:chOff x="-2866744" y="827071"/>
                <a:chExt cx="168701" cy="132575"/>
              </a:xfrm>
            </p:grpSpPr>
            <p:grpSp>
              <p:nvGrpSpPr>
                <p:cNvPr id="132" name="Groep 72">
                  <a:extLst>
                    <a:ext uri="{FF2B5EF4-FFF2-40B4-BE49-F238E27FC236}">
                      <a16:creationId xmlns:a16="http://schemas.microsoft.com/office/drawing/2014/main" id="{D404B17D-176F-5A39-7B45-2BC9930AA709}"/>
                    </a:ext>
                  </a:extLst>
                </p:cNvPr>
                <p:cNvGrpSpPr/>
                <p:nvPr userDrawn="1"/>
              </p:nvGrpSpPr>
              <p:grpSpPr>
                <a:xfrm>
                  <a:off x="-2866744" y="827071"/>
                  <a:ext cx="168701" cy="132575"/>
                  <a:chOff x="-2866744" y="827071"/>
                  <a:chExt cx="168701" cy="132575"/>
                </a:xfrm>
              </p:grpSpPr>
              <p:cxnSp>
                <p:nvCxnSpPr>
                  <p:cNvPr id="134" name="Rechte verbindingslijn 74">
                    <a:extLst>
                      <a:ext uri="{FF2B5EF4-FFF2-40B4-BE49-F238E27FC236}">
                        <a16:creationId xmlns:a16="http://schemas.microsoft.com/office/drawing/2014/main" id="{0B420D48-FA89-D2F1-5CD2-23639E6DAFBF}"/>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135" name="Rechte verbindingslijn 75">
                    <a:extLst>
                      <a:ext uri="{FF2B5EF4-FFF2-40B4-BE49-F238E27FC236}">
                        <a16:creationId xmlns:a16="http://schemas.microsoft.com/office/drawing/2014/main" id="{5D8ECE37-DD1C-A661-8BA6-08A625AF5F1D}"/>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136" name="Rechte verbindingslijn 76">
                    <a:extLst>
                      <a:ext uri="{FF2B5EF4-FFF2-40B4-BE49-F238E27FC236}">
                        <a16:creationId xmlns:a16="http://schemas.microsoft.com/office/drawing/2014/main" id="{AB0DDFAD-B878-8061-29A3-4E0D94F235D9}"/>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137" name="Rechte verbindingslijn 77">
                    <a:extLst>
                      <a:ext uri="{FF2B5EF4-FFF2-40B4-BE49-F238E27FC236}">
                        <a16:creationId xmlns:a16="http://schemas.microsoft.com/office/drawing/2014/main" id="{F2F52D79-BA66-40D7-7F6C-A27070A29D8D}"/>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138" name="Rechte verbindingslijn 78">
                    <a:extLst>
                      <a:ext uri="{FF2B5EF4-FFF2-40B4-BE49-F238E27FC236}">
                        <a16:creationId xmlns:a16="http://schemas.microsoft.com/office/drawing/2014/main" id="{13337125-44D2-3346-EF3E-F4D92CF39B23}"/>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133" name="Pijl: rechts 73">
                  <a:extLst>
                    <a:ext uri="{FF2B5EF4-FFF2-40B4-BE49-F238E27FC236}">
                      <a16:creationId xmlns:a16="http://schemas.microsoft.com/office/drawing/2014/main" id="{E6DCDD66-7485-39FF-CD20-0DFF63E1A398}"/>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00" name="Groep 42">
                <a:extLst>
                  <a:ext uri="{FF2B5EF4-FFF2-40B4-BE49-F238E27FC236}">
                    <a16:creationId xmlns:a16="http://schemas.microsoft.com/office/drawing/2014/main" id="{4E273D75-C537-BBAE-7EAB-24CBEEEB45AB}"/>
                  </a:ext>
                </a:extLst>
              </p:cNvPr>
              <p:cNvGrpSpPr/>
              <p:nvPr userDrawn="1"/>
            </p:nvGrpSpPr>
            <p:grpSpPr>
              <a:xfrm>
                <a:off x="-3605171" y="830871"/>
                <a:ext cx="139423" cy="109566"/>
                <a:chOff x="-2866744" y="518074"/>
                <a:chExt cx="168701" cy="132575"/>
              </a:xfrm>
            </p:grpSpPr>
            <p:grpSp>
              <p:nvGrpSpPr>
                <p:cNvPr id="125" name="Groep 65">
                  <a:extLst>
                    <a:ext uri="{FF2B5EF4-FFF2-40B4-BE49-F238E27FC236}">
                      <a16:creationId xmlns:a16="http://schemas.microsoft.com/office/drawing/2014/main" id="{0EFFEBBA-4A34-00A0-98CD-8F8C9F1A0D31}"/>
                    </a:ext>
                  </a:extLst>
                </p:cNvPr>
                <p:cNvGrpSpPr/>
                <p:nvPr userDrawn="1"/>
              </p:nvGrpSpPr>
              <p:grpSpPr>
                <a:xfrm>
                  <a:off x="-2866744" y="518074"/>
                  <a:ext cx="168701" cy="132575"/>
                  <a:chOff x="-2866744" y="518074"/>
                  <a:chExt cx="168701" cy="132575"/>
                </a:xfrm>
              </p:grpSpPr>
              <p:cxnSp>
                <p:nvCxnSpPr>
                  <p:cNvPr id="127" name="Rechte verbindingslijn 67">
                    <a:extLst>
                      <a:ext uri="{FF2B5EF4-FFF2-40B4-BE49-F238E27FC236}">
                        <a16:creationId xmlns:a16="http://schemas.microsoft.com/office/drawing/2014/main" id="{7F9D3E4E-6C09-17A0-A121-B38D57C57962}"/>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128" name="Rechte verbindingslijn 68">
                    <a:extLst>
                      <a:ext uri="{FF2B5EF4-FFF2-40B4-BE49-F238E27FC236}">
                        <a16:creationId xmlns:a16="http://schemas.microsoft.com/office/drawing/2014/main" id="{4B025919-0633-D6FD-7EB0-DCADDE5D0834}"/>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129" name="Rechte verbindingslijn 69">
                    <a:extLst>
                      <a:ext uri="{FF2B5EF4-FFF2-40B4-BE49-F238E27FC236}">
                        <a16:creationId xmlns:a16="http://schemas.microsoft.com/office/drawing/2014/main" id="{C449E1E8-85F9-987A-EE4E-0D5192B43161}"/>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130" name="Rechte verbindingslijn 70">
                    <a:extLst>
                      <a:ext uri="{FF2B5EF4-FFF2-40B4-BE49-F238E27FC236}">
                        <a16:creationId xmlns:a16="http://schemas.microsoft.com/office/drawing/2014/main" id="{BF4348B6-3FF7-2448-01DC-C0568A29413B}"/>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131" name="Rechte verbindingslijn 71">
                    <a:extLst>
                      <a:ext uri="{FF2B5EF4-FFF2-40B4-BE49-F238E27FC236}">
                        <a16:creationId xmlns:a16="http://schemas.microsoft.com/office/drawing/2014/main" id="{D9B8CE47-E4B6-F601-D28B-3D11360EB83D}"/>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126" name="Pijl: rechts 66">
                  <a:extLst>
                    <a:ext uri="{FF2B5EF4-FFF2-40B4-BE49-F238E27FC236}">
                      <a16:creationId xmlns:a16="http://schemas.microsoft.com/office/drawing/2014/main" id="{08546D44-1129-5A1A-9F39-CEC6F7053BDB}"/>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101" name="Rechte verbindingslijn 43">
                <a:extLst>
                  <a:ext uri="{FF2B5EF4-FFF2-40B4-BE49-F238E27FC236}">
                    <a16:creationId xmlns:a16="http://schemas.microsoft.com/office/drawing/2014/main" id="{8DFA3CF4-BE2E-507C-2830-9AE80469ACFD}"/>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102" name="Rechte verbindingslijn 44">
                <a:extLst>
                  <a:ext uri="{FF2B5EF4-FFF2-40B4-BE49-F238E27FC236}">
                    <a16:creationId xmlns:a16="http://schemas.microsoft.com/office/drawing/2014/main" id="{9EEDB271-84FC-5709-1481-64287FB79906}"/>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103" name="Rechthoek 45">
                <a:extLst>
                  <a:ext uri="{FF2B5EF4-FFF2-40B4-BE49-F238E27FC236}">
                    <a16:creationId xmlns:a16="http://schemas.microsoft.com/office/drawing/2014/main" id="{4BB877FB-6884-433A-834E-F465B4A3F95F}"/>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104" name="Rechthoek 46">
                <a:extLst>
                  <a:ext uri="{FF2B5EF4-FFF2-40B4-BE49-F238E27FC236}">
                    <a16:creationId xmlns:a16="http://schemas.microsoft.com/office/drawing/2014/main" id="{DA5915BA-1623-F9C6-F42D-5C37E1D2E3A2}"/>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105" name="Groep 47">
                <a:extLst>
                  <a:ext uri="{FF2B5EF4-FFF2-40B4-BE49-F238E27FC236}">
                    <a16:creationId xmlns:a16="http://schemas.microsoft.com/office/drawing/2014/main" id="{E890B4DE-6F34-A6D5-31AB-A741D03DF7FB}"/>
                  </a:ext>
                </a:extLst>
              </p:cNvPr>
              <p:cNvGrpSpPr/>
              <p:nvPr userDrawn="1"/>
            </p:nvGrpSpPr>
            <p:grpSpPr>
              <a:xfrm>
                <a:off x="-2916763" y="769168"/>
                <a:ext cx="268738" cy="248381"/>
                <a:chOff x="-2916763" y="769168"/>
                <a:chExt cx="268738" cy="248381"/>
              </a:xfrm>
            </p:grpSpPr>
            <p:sp>
              <p:nvSpPr>
                <p:cNvPr id="115" name="Rechthoek 57">
                  <a:extLst>
                    <a:ext uri="{FF2B5EF4-FFF2-40B4-BE49-F238E27FC236}">
                      <a16:creationId xmlns:a16="http://schemas.microsoft.com/office/drawing/2014/main" id="{75D67FE2-5E9B-967B-FB35-616121AD83FF}"/>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116" name="Groep 58">
                  <a:extLst>
                    <a:ext uri="{FF2B5EF4-FFF2-40B4-BE49-F238E27FC236}">
                      <a16:creationId xmlns:a16="http://schemas.microsoft.com/office/drawing/2014/main" id="{202F15B8-7559-7700-27F6-704D1F69B8EB}"/>
                    </a:ext>
                  </a:extLst>
                </p:cNvPr>
                <p:cNvGrpSpPr/>
                <p:nvPr userDrawn="1"/>
              </p:nvGrpSpPr>
              <p:grpSpPr>
                <a:xfrm>
                  <a:off x="-2866744" y="827071"/>
                  <a:ext cx="168701" cy="132575"/>
                  <a:chOff x="-2866744" y="827071"/>
                  <a:chExt cx="168701" cy="132575"/>
                </a:xfrm>
              </p:grpSpPr>
              <p:cxnSp>
                <p:nvCxnSpPr>
                  <p:cNvPr id="120" name="Rechte verbindingslijn 60">
                    <a:extLst>
                      <a:ext uri="{FF2B5EF4-FFF2-40B4-BE49-F238E27FC236}">
                        <a16:creationId xmlns:a16="http://schemas.microsoft.com/office/drawing/2014/main" id="{F114E906-9596-E6EB-FB9A-771664922110}"/>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121" name="Rechte verbindingslijn 61">
                    <a:extLst>
                      <a:ext uri="{FF2B5EF4-FFF2-40B4-BE49-F238E27FC236}">
                        <a16:creationId xmlns:a16="http://schemas.microsoft.com/office/drawing/2014/main" id="{D0E27FE6-A4DF-3223-0F17-D5443BA75739}"/>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122" name="Rechte verbindingslijn 62">
                    <a:extLst>
                      <a:ext uri="{FF2B5EF4-FFF2-40B4-BE49-F238E27FC236}">
                        <a16:creationId xmlns:a16="http://schemas.microsoft.com/office/drawing/2014/main" id="{F2215368-2ABC-CEB9-1F54-7F5ECB0C7330}"/>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123" name="Rechte verbindingslijn 63">
                    <a:extLst>
                      <a:ext uri="{FF2B5EF4-FFF2-40B4-BE49-F238E27FC236}">
                        <a16:creationId xmlns:a16="http://schemas.microsoft.com/office/drawing/2014/main" id="{DDC04AB2-4F7D-F290-A917-B01BA6CE29E3}"/>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124" name="Rechte verbindingslijn 64">
                    <a:extLst>
                      <a:ext uri="{FF2B5EF4-FFF2-40B4-BE49-F238E27FC236}">
                        <a16:creationId xmlns:a16="http://schemas.microsoft.com/office/drawing/2014/main" id="{A6FB5329-A647-C33C-934A-7BF729B27A36}"/>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117" name="Pijl: rechts 59">
                  <a:extLst>
                    <a:ext uri="{FF2B5EF4-FFF2-40B4-BE49-F238E27FC236}">
                      <a16:creationId xmlns:a16="http://schemas.microsoft.com/office/drawing/2014/main" id="{311F8359-E838-7318-6084-FD836E15BED7}"/>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06" name="Groep 48">
                <a:extLst>
                  <a:ext uri="{FF2B5EF4-FFF2-40B4-BE49-F238E27FC236}">
                    <a16:creationId xmlns:a16="http://schemas.microsoft.com/office/drawing/2014/main" id="{F85D98CD-8F5B-55CC-AE06-52BFF3909EBA}"/>
                  </a:ext>
                </a:extLst>
              </p:cNvPr>
              <p:cNvGrpSpPr/>
              <p:nvPr userDrawn="1"/>
            </p:nvGrpSpPr>
            <p:grpSpPr>
              <a:xfrm>
                <a:off x="-2916763" y="460171"/>
                <a:ext cx="268738" cy="248381"/>
                <a:chOff x="-2916763" y="460171"/>
                <a:chExt cx="268738" cy="248381"/>
              </a:xfrm>
            </p:grpSpPr>
            <p:sp>
              <p:nvSpPr>
                <p:cNvPr id="107" name="Rechthoek 49">
                  <a:extLst>
                    <a:ext uri="{FF2B5EF4-FFF2-40B4-BE49-F238E27FC236}">
                      <a16:creationId xmlns:a16="http://schemas.microsoft.com/office/drawing/2014/main" id="{4DB31ADC-9F57-6D72-1B1B-50239F5069AE}"/>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108" name="Groep 50">
                  <a:extLst>
                    <a:ext uri="{FF2B5EF4-FFF2-40B4-BE49-F238E27FC236}">
                      <a16:creationId xmlns:a16="http://schemas.microsoft.com/office/drawing/2014/main" id="{A9E8489A-4C80-0F20-1EA6-F9B635A9CAF2}"/>
                    </a:ext>
                  </a:extLst>
                </p:cNvPr>
                <p:cNvGrpSpPr/>
                <p:nvPr userDrawn="1"/>
              </p:nvGrpSpPr>
              <p:grpSpPr>
                <a:xfrm>
                  <a:off x="-2866744" y="518074"/>
                  <a:ext cx="168701" cy="132575"/>
                  <a:chOff x="-2866744" y="518074"/>
                  <a:chExt cx="168701" cy="132575"/>
                </a:xfrm>
              </p:grpSpPr>
              <p:cxnSp>
                <p:nvCxnSpPr>
                  <p:cNvPr id="110" name="Rechte verbindingslijn 52">
                    <a:extLst>
                      <a:ext uri="{FF2B5EF4-FFF2-40B4-BE49-F238E27FC236}">
                        <a16:creationId xmlns:a16="http://schemas.microsoft.com/office/drawing/2014/main" id="{5796CC12-CD4A-FCB6-1B1B-85CC2211BD62}"/>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111" name="Rechte verbindingslijn 53">
                    <a:extLst>
                      <a:ext uri="{FF2B5EF4-FFF2-40B4-BE49-F238E27FC236}">
                        <a16:creationId xmlns:a16="http://schemas.microsoft.com/office/drawing/2014/main" id="{301D66E8-A2B5-873C-4594-66F131D0AA3B}"/>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112" name="Rechte verbindingslijn 54">
                    <a:extLst>
                      <a:ext uri="{FF2B5EF4-FFF2-40B4-BE49-F238E27FC236}">
                        <a16:creationId xmlns:a16="http://schemas.microsoft.com/office/drawing/2014/main" id="{08A88D98-AB3C-5813-6F09-491643129A5C}"/>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113" name="Rechte verbindingslijn 55">
                    <a:extLst>
                      <a:ext uri="{FF2B5EF4-FFF2-40B4-BE49-F238E27FC236}">
                        <a16:creationId xmlns:a16="http://schemas.microsoft.com/office/drawing/2014/main" id="{554C4031-93F5-E427-0FD5-75AACE9A2DE6}"/>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114" name="Rechte verbindingslijn 56">
                    <a:extLst>
                      <a:ext uri="{FF2B5EF4-FFF2-40B4-BE49-F238E27FC236}">
                        <a16:creationId xmlns:a16="http://schemas.microsoft.com/office/drawing/2014/main" id="{8050B2AC-99EE-4A68-1CB8-FB3C759A02F2}"/>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109" name="Pijl: rechts 51">
                  <a:extLst>
                    <a:ext uri="{FF2B5EF4-FFF2-40B4-BE49-F238E27FC236}">
                      <a16:creationId xmlns:a16="http://schemas.microsoft.com/office/drawing/2014/main" id="{C9833D25-88FE-7223-1E50-21120FC331BB}"/>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181" name="INSTRUCTIE">
            <a:extLst>
              <a:ext uri="{FF2B5EF4-FFF2-40B4-BE49-F238E27FC236}">
                <a16:creationId xmlns:a16="http://schemas.microsoft.com/office/drawing/2014/main" id="{F6B47C9A-3C09-1807-B029-0B6742C2117F}"/>
              </a:ext>
            </a:extLst>
          </p:cNvPr>
          <p:cNvGrpSpPr/>
          <p:nvPr userDrawn="1"/>
        </p:nvGrpSpPr>
        <p:grpSpPr>
          <a:xfrm>
            <a:off x="12377595" y="0"/>
            <a:ext cx="3693386" cy="5270646"/>
            <a:chOff x="-3786437" y="0"/>
            <a:chExt cx="3693386" cy="5270646"/>
          </a:xfrm>
        </p:grpSpPr>
        <p:sp>
          <p:nvSpPr>
            <p:cNvPr id="182" name="Rechthoek 82">
              <a:extLst>
                <a:ext uri="{FF2B5EF4-FFF2-40B4-BE49-F238E27FC236}">
                  <a16:creationId xmlns:a16="http://schemas.microsoft.com/office/drawing/2014/main" id="{F829B778-272E-FE05-5603-35ED43065FD3}"/>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183" name="Rechthoek 83">
              <a:extLst>
                <a:ext uri="{FF2B5EF4-FFF2-40B4-BE49-F238E27FC236}">
                  <a16:creationId xmlns:a16="http://schemas.microsoft.com/office/drawing/2014/main" id="{E71CDD0E-07E9-655B-1A63-26518AEEA24B}"/>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84" name="Ovaal 84">
              <a:extLst>
                <a:ext uri="{FF2B5EF4-FFF2-40B4-BE49-F238E27FC236}">
                  <a16:creationId xmlns:a16="http://schemas.microsoft.com/office/drawing/2014/main" id="{075B81D6-2D77-A85D-7743-A678FB3E4A3A}"/>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85" name="Rechthoek 85">
              <a:extLst>
                <a:ext uri="{FF2B5EF4-FFF2-40B4-BE49-F238E27FC236}">
                  <a16:creationId xmlns:a16="http://schemas.microsoft.com/office/drawing/2014/main" id="{9584D897-3D09-2531-1C18-F74425D8D3C2}"/>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86" name="Groep 86">
              <a:extLst>
                <a:ext uri="{FF2B5EF4-FFF2-40B4-BE49-F238E27FC236}">
                  <a16:creationId xmlns:a16="http://schemas.microsoft.com/office/drawing/2014/main" id="{B5F19A97-AB0F-39DB-4EF6-18C4196B5033}"/>
                </a:ext>
              </a:extLst>
            </p:cNvPr>
            <p:cNvGrpSpPr/>
            <p:nvPr userDrawn="1"/>
          </p:nvGrpSpPr>
          <p:grpSpPr>
            <a:xfrm>
              <a:off x="-3316179" y="1231351"/>
              <a:ext cx="294789" cy="318834"/>
              <a:chOff x="14466489" y="1001522"/>
              <a:chExt cx="290627" cy="314333"/>
            </a:xfrm>
          </p:grpSpPr>
          <p:sp>
            <p:nvSpPr>
              <p:cNvPr id="215" name="Rechthoek 115">
                <a:extLst>
                  <a:ext uri="{FF2B5EF4-FFF2-40B4-BE49-F238E27FC236}">
                    <a16:creationId xmlns:a16="http://schemas.microsoft.com/office/drawing/2014/main" id="{74FD1420-2571-56D8-74C7-9C5832CED8B6}"/>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6" name="Ovaal 116">
                <a:extLst>
                  <a:ext uri="{FF2B5EF4-FFF2-40B4-BE49-F238E27FC236}">
                    <a16:creationId xmlns:a16="http://schemas.microsoft.com/office/drawing/2014/main" id="{C4DE92A2-E055-BD34-B854-2EB939B6E76B}"/>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7" name="Vrije vorm: vorm 117">
                <a:extLst>
                  <a:ext uri="{FF2B5EF4-FFF2-40B4-BE49-F238E27FC236}">
                    <a16:creationId xmlns:a16="http://schemas.microsoft.com/office/drawing/2014/main" id="{F807E991-66BA-7423-0E20-BB826601B6C8}"/>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8" name="Rechthoek: afgeronde hoeken 118">
                <a:extLst>
                  <a:ext uri="{FF2B5EF4-FFF2-40B4-BE49-F238E27FC236}">
                    <a16:creationId xmlns:a16="http://schemas.microsoft.com/office/drawing/2014/main" id="{CE585367-30B9-54A4-253D-75BA33A8886D}"/>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9" name="Rechte verbindingslijn 119">
                <a:extLst>
                  <a:ext uri="{FF2B5EF4-FFF2-40B4-BE49-F238E27FC236}">
                    <a16:creationId xmlns:a16="http://schemas.microsoft.com/office/drawing/2014/main" id="{5957EDBC-42EC-5A24-ECA1-49F5A60F6217}"/>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20" name="Rechte verbindingslijn 120">
                <a:extLst>
                  <a:ext uri="{FF2B5EF4-FFF2-40B4-BE49-F238E27FC236}">
                    <a16:creationId xmlns:a16="http://schemas.microsoft.com/office/drawing/2014/main" id="{7B3E892D-3B3D-C321-840A-8831330B0BE1}"/>
                  </a:ext>
                </a:extLst>
              </p:cNvPr>
              <p:cNvCxnSpPr>
                <a:cxnSpLocks/>
                <a:stCxn id="218"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87" name="Ovaal 87">
              <a:extLst>
                <a:ext uri="{FF2B5EF4-FFF2-40B4-BE49-F238E27FC236}">
                  <a16:creationId xmlns:a16="http://schemas.microsoft.com/office/drawing/2014/main" id="{1A7C0CF2-0151-DEC2-87D5-0D3425BDF8DB}"/>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88" name="Rechthoek 88">
              <a:extLst>
                <a:ext uri="{FF2B5EF4-FFF2-40B4-BE49-F238E27FC236}">
                  <a16:creationId xmlns:a16="http://schemas.microsoft.com/office/drawing/2014/main" id="{DC0DF8BC-3A70-6ED8-4D14-A3B18F708DE0}"/>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89" name="Groep 89">
              <a:extLst>
                <a:ext uri="{FF2B5EF4-FFF2-40B4-BE49-F238E27FC236}">
                  <a16:creationId xmlns:a16="http://schemas.microsoft.com/office/drawing/2014/main" id="{0AD5EC13-7820-54F5-9C0E-5AF81DD91529}"/>
                </a:ext>
              </a:extLst>
            </p:cNvPr>
            <p:cNvGrpSpPr/>
            <p:nvPr userDrawn="1"/>
          </p:nvGrpSpPr>
          <p:grpSpPr>
            <a:xfrm>
              <a:off x="-3311319" y="2164285"/>
              <a:ext cx="825500" cy="209550"/>
              <a:chOff x="13504624" y="2482850"/>
              <a:chExt cx="825500" cy="209550"/>
            </a:xfrm>
          </p:grpSpPr>
          <p:sp>
            <p:nvSpPr>
              <p:cNvPr id="212" name="Rechthoek 112">
                <a:extLst>
                  <a:ext uri="{FF2B5EF4-FFF2-40B4-BE49-F238E27FC236}">
                    <a16:creationId xmlns:a16="http://schemas.microsoft.com/office/drawing/2014/main" id="{D4717CEC-8043-F65C-2284-455A858CDC9F}"/>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13" name="Rechte verbindingslijn 113">
                <a:extLst>
                  <a:ext uri="{FF2B5EF4-FFF2-40B4-BE49-F238E27FC236}">
                    <a16:creationId xmlns:a16="http://schemas.microsoft.com/office/drawing/2014/main" id="{4D8835CF-B117-20EA-83DF-21971D0D645A}"/>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14" name="Gelijkbenige driehoek 114">
                <a:extLst>
                  <a:ext uri="{FF2B5EF4-FFF2-40B4-BE49-F238E27FC236}">
                    <a16:creationId xmlns:a16="http://schemas.microsoft.com/office/drawing/2014/main" id="{AB66618E-D0F5-D79A-D539-50557B1CA286}"/>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90" name="Ovaal 90">
              <a:extLst>
                <a:ext uri="{FF2B5EF4-FFF2-40B4-BE49-F238E27FC236}">
                  <a16:creationId xmlns:a16="http://schemas.microsoft.com/office/drawing/2014/main" id="{91EDE4C3-24BC-B4C0-9D4A-437C4EA5CB0A}"/>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91" name="Rechthoek 91">
              <a:extLst>
                <a:ext uri="{FF2B5EF4-FFF2-40B4-BE49-F238E27FC236}">
                  <a16:creationId xmlns:a16="http://schemas.microsoft.com/office/drawing/2014/main" id="{A9EE8F42-1D5B-68A7-E0BF-47A8140242E8}"/>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92" name="Groep 92">
              <a:extLst>
                <a:ext uri="{FF2B5EF4-FFF2-40B4-BE49-F238E27FC236}">
                  <a16:creationId xmlns:a16="http://schemas.microsoft.com/office/drawing/2014/main" id="{2E6D8FD5-FDFE-9B8D-91AD-6D61E2E305F4}"/>
                </a:ext>
              </a:extLst>
            </p:cNvPr>
            <p:cNvGrpSpPr/>
            <p:nvPr userDrawn="1"/>
          </p:nvGrpSpPr>
          <p:grpSpPr>
            <a:xfrm>
              <a:off x="-3408294" y="3643742"/>
              <a:ext cx="622283" cy="612920"/>
              <a:chOff x="12617641" y="3403239"/>
              <a:chExt cx="752963" cy="741634"/>
            </a:xfrm>
          </p:grpSpPr>
          <p:grpSp>
            <p:nvGrpSpPr>
              <p:cNvPr id="196" name="Groep 96">
                <a:extLst>
                  <a:ext uri="{FF2B5EF4-FFF2-40B4-BE49-F238E27FC236}">
                    <a16:creationId xmlns:a16="http://schemas.microsoft.com/office/drawing/2014/main" id="{418FCFD4-A9F2-D618-C9A5-14A25FC591D3}"/>
                  </a:ext>
                </a:extLst>
              </p:cNvPr>
              <p:cNvGrpSpPr/>
              <p:nvPr userDrawn="1"/>
            </p:nvGrpSpPr>
            <p:grpSpPr>
              <a:xfrm>
                <a:off x="12771530" y="3403239"/>
                <a:ext cx="467176" cy="448491"/>
                <a:chOff x="12782157" y="3403239"/>
                <a:chExt cx="467176" cy="448491"/>
              </a:xfrm>
            </p:grpSpPr>
            <p:grpSp>
              <p:nvGrpSpPr>
                <p:cNvPr id="199" name="Groep 99">
                  <a:extLst>
                    <a:ext uri="{FF2B5EF4-FFF2-40B4-BE49-F238E27FC236}">
                      <a16:creationId xmlns:a16="http://schemas.microsoft.com/office/drawing/2014/main" id="{2D83D04D-B14B-F7D9-A3FE-E8DF0819E438}"/>
                    </a:ext>
                  </a:extLst>
                </p:cNvPr>
                <p:cNvGrpSpPr/>
                <p:nvPr userDrawn="1"/>
              </p:nvGrpSpPr>
              <p:grpSpPr>
                <a:xfrm>
                  <a:off x="12782157" y="3403239"/>
                  <a:ext cx="412976" cy="396132"/>
                  <a:chOff x="13554906" y="3320109"/>
                  <a:chExt cx="443917" cy="425811"/>
                </a:xfrm>
              </p:grpSpPr>
              <p:grpSp>
                <p:nvGrpSpPr>
                  <p:cNvPr id="206" name="Groep 106">
                    <a:extLst>
                      <a:ext uri="{FF2B5EF4-FFF2-40B4-BE49-F238E27FC236}">
                        <a16:creationId xmlns:a16="http://schemas.microsoft.com/office/drawing/2014/main" id="{4DBFE049-BD8E-C7DE-A079-AA3247759F11}"/>
                      </a:ext>
                    </a:extLst>
                  </p:cNvPr>
                  <p:cNvGrpSpPr/>
                  <p:nvPr userDrawn="1"/>
                </p:nvGrpSpPr>
                <p:grpSpPr>
                  <a:xfrm>
                    <a:off x="13554906" y="3320109"/>
                    <a:ext cx="443917" cy="425811"/>
                    <a:chOff x="12909684" y="1276143"/>
                    <a:chExt cx="443917" cy="425811"/>
                  </a:xfrm>
                </p:grpSpPr>
                <p:sp>
                  <p:nvSpPr>
                    <p:cNvPr id="209" name="Rechthoek 109">
                      <a:extLst>
                        <a:ext uri="{FF2B5EF4-FFF2-40B4-BE49-F238E27FC236}">
                          <a16:creationId xmlns:a16="http://schemas.microsoft.com/office/drawing/2014/main" id="{005F1228-8098-619F-ED35-64DC1F7C769A}"/>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0" name="Rechthoek 110">
                      <a:extLst>
                        <a:ext uri="{FF2B5EF4-FFF2-40B4-BE49-F238E27FC236}">
                          <a16:creationId xmlns:a16="http://schemas.microsoft.com/office/drawing/2014/main" id="{12578848-2607-3151-291E-74B1C1718300}"/>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1" name="Ovaal 111">
                      <a:extLst>
                        <a:ext uri="{FF2B5EF4-FFF2-40B4-BE49-F238E27FC236}">
                          <a16:creationId xmlns:a16="http://schemas.microsoft.com/office/drawing/2014/main" id="{EF16BFF1-376E-9087-BD1B-156801809166}"/>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7" name="Afbeelding 107">
                    <a:extLst>
                      <a:ext uri="{FF2B5EF4-FFF2-40B4-BE49-F238E27FC236}">
                        <a16:creationId xmlns:a16="http://schemas.microsoft.com/office/drawing/2014/main" id="{B8F4CB50-D730-AAA8-0822-C8C38108BA53}"/>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8" name="Afbeelding 108">
                    <a:extLst>
                      <a:ext uri="{FF2B5EF4-FFF2-40B4-BE49-F238E27FC236}">
                        <a16:creationId xmlns:a16="http://schemas.microsoft.com/office/drawing/2014/main" id="{ABFBF947-70EE-FD24-9B3B-7561BCC49C67}"/>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200" name="Groep 100">
                  <a:extLst>
                    <a:ext uri="{FF2B5EF4-FFF2-40B4-BE49-F238E27FC236}">
                      <a16:creationId xmlns:a16="http://schemas.microsoft.com/office/drawing/2014/main" id="{DCDD69FF-06E7-FAF5-D495-4768FEFD3F77}"/>
                    </a:ext>
                  </a:extLst>
                </p:cNvPr>
                <p:cNvGrpSpPr/>
                <p:nvPr userDrawn="1"/>
              </p:nvGrpSpPr>
              <p:grpSpPr>
                <a:xfrm>
                  <a:off x="13103513" y="3705268"/>
                  <a:ext cx="145820" cy="146462"/>
                  <a:chOff x="13096169" y="3602278"/>
                  <a:chExt cx="145820" cy="146462"/>
                </a:xfrm>
              </p:grpSpPr>
              <p:sp>
                <p:nvSpPr>
                  <p:cNvPr id="204" name="Rechthoek 104">
                    <a:extLst>
                      <a:ext uri="{FF2B5EF4-FFF2-40B4-BE49-F238E27FC236}">
                        <a16:creationId xmlns:a16="http://schemas.microsoft.com/office/drawing/2014/main" id="{F6E181FC-1882-3845-8A15-D24912420241}"/>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5" name="Rechthoek 105">
                    <a:extLst>
                      <a:ext uri="{FF2B5EF4-FFF2-40B4-BE49-F238E27FC236}">
                        <a16:creationId xmlns:a16="http://schemas.microsoft.com/office/drawing/2014/main" id="{2047149B-5813-0611-F630-5583035EFB23}"/>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201" name="Groep 101">
                  <a:extLst>
                    <a:ext uri="{FF2B5EF4-FFF2-40B4-BE49-F238E27FC236}">
                      <a16:creationId xmlns:a16="http://schemas.microsoft.com/office/drawing/2014/main" id="{07BDE95D-27FF-EA27-2D3C-4517893E1561}"/>
                    </a:ext>
                  </a:extLst>
                </p:cNvPr>
                <p:cNvGrpSpPr/>
                <p:nvPr userDrawn="1"/>
              </p:nvGrpSpPr>
              <p:grpSpPr>
                <a:xfrm rot="10800000">
                  <a:off x="13061402" y="3665637"/>
                  <a:ext cx="145820" cy="146462"/>
                  <a:chOff x="13096169" y="3602278"/>
                  <a:chExt cx="145820" cy="146462"/>
                </a:xfrm>
              </p:grpSpPr>
              <p:sp>
                <p:nvSpPr>
                  <p:cNvPr id="202" name="Rechthoek 102">
                    <a:extLst>
                      <a:ext uri="{FF2B5EF4-FFF2-40B4-BE49-F238E27FC236}">
                        <a16:creationId xmlns:a16="http://schemas.microsoft.com/office/drawing/2014/main" id="{A23BF25C-CBCF-FA72-CC55-1C41A8DC0FBE}"/>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3" name="Rechthoek 103">
                    <a:extLst>
                      <a:ext uri="{FF2B5EF4-FFF2-40B4-BE49-F238E27FC236}">
                        <a16:creationId xmlns:a16="http://schemas.microsoft.com/office/drawing/2014/main" id="{89A9BDCA-03E4-74DC-A580-D6690BDA7EE5}"/>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7" name="Rechthoek 97">
                <a:extLst>
                  <a:ext uri="{FF2B5EF4-FFF2-40B4-BE49-F238E27FC236}">
                    <a16:creationId xmlns:a16="http://schemas.microsoft.com/office/drawing/2014/main" id="{38CD2CE7-9EE8-1FA6-B855-CB7E1C0520AE}"/>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8" name="Gelijkbenige driehoek 98">
                <a:extLst>
                  <a:ext uri="{FF2B5EF4-FFF2-40B4-BE49-F238E27FC236}">
                    <a16:creationId xmlns:a16="http://schemas.microsoft.com/office/drawing/2014/main" id="{00104BAF-22F3-70BA-F1BC-3B56BD4FD21C}"/>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3" name="ICOON_info">
              <a:extLst>
                <a:ext uri="{FF2B5EF4-FFF2-40B4-BE49-F238E27FC236}">
                  <a16:creationId xmlns:a16="http://schemas.microsoft.com/office/drawing/2014/main" id="{CC57A662-E121-FF80-B963-E006D5FEFF19}"/>
                </a:ext>
              </a:extLst>
            </p:cNvPr>
            <p:cNvGrpSpPr/>
            <p:nvPr userDrawn="1"/>
          </p:nvGrpSpPr>
          <p:grpSpPr>
            <a:xfrm>
              <a:off x="-376736" y="4271597"/>
              <a:ext cx="283685" cy="283685"/>
              <a:chOff x="-510741" y="5913713"/>
              <a:chExt cx="267555" cy="267555"/>
            </a:xfrm>
          </p:grpSpPr>
          <p:sp>
            <p:nvSpPr>
              <p:cNvPr id="194" name="Ovaal 94">
                <a:extLst>
                  <a:ext uri="{FF2B5EF4-FFF2-40B4-BE49-F238E27FC236}">
                    <a16:creationId xmlns:a16="http://schemas.microsoft.com/office/drawing/2014/main" id="{5736DE9A-90D5-69A0-5F3B-3CB8CC2760FF}"/>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95" name="Graphic 163" descr="Informatie">
                <a:extLst>
                  <a:ext uri="{FF2B5EF4-FFF2-40B4-BE49-F238E27FC236}">
                    <a16:creationId xmlns:a16="http://schemas.microsoft.com/office/drawing/2014/main" id="{B2FDE904-A112-91A3-D3EF-D78D182A3125}"/>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19" name="Tijdelijke aanduiding voor tekst 4">
            <a:extLst>
              <a:ext uri="{FF2B5EF4-FFF2-40B4-BE49-F238E27FC236}">
                <a16:creationId xmlns:a16="http://schemas.microsoft.com/office/drawing/2014/main" id="{54D00A56-B3D5-DFF8-8504-35B2294FFBAE}"/>
              </a:ext>
            </a:extLst>
          </p:cNvPr>
          <p:cNvSpPr>
            <a:spLocks noGrp="1"/>
          </p:cNvSpPr>
          <p:nvPr>
            <p:ph type="body" sz="quarter" idx="10"/>
          </p:nvPr>
        </p:nvSpPr>
        <p:spPr>
          <a:xfrm>
            <a:off x="514800" y="3697200"/>
            <a:ext cx="5047200" cy="1767600"/>
          </a:xfrm>
        </p:spPr>
        <p:txBody>
          <a:bodyPr>
            <a:normAutofit/>
          </a:bodyPr>
          <a:lstStyle>
            <a:lvl1pPr marL="0" indent="0">
              <a:buNone/>
              <a:defRPr sz="2000"/>
            </a:lvl1pPr>
            <a:lvl4pPr>
              <a:defRPr sz="2400"/>
            </a:lvl4pPr>
            <a:lvl5pPr>
              <a:defRPr sz="1200"/>
            </a:lvl5pPr>
            <a:lvl6pPr>
              <a:defRPr sz="2000"/>
            </a:lvl6pPr>
          </a:lstStyle>
          <a:p>
            <a:pPr lvl="3"/>
            <a:endParaRPr lang="nl-NL" sz="1600" noProof="0" dirty="0"/>
          </a:p>
        </p:txBody>
      </p:sp>
      <p:sp>
        <p:nvSpPr>
          <p:cNvPr id="4" name="Footer Placeholder 3">
            <a:extLst>
              <a:ext uri="{FF2B5EF4-FFF2-40B4-BE49-F238E27FC236}">
                <a16:creationId xmlns:a16="http://schemas.microsoft.com/office/drawing/2014/main" id="{B0B4A94E-9C20-3B54-848B-5CCFB68C8F28}"/>
              </a:ext>
            </a:extLst>
          </p:cNvPr>
          <p:cNvSpPr>
            <a:spLocks noGrp="1"/>
          </p:cNvSpPr>
          <p:nvPr>
            <p:ph type="ftr" sz="quarter" idx="12"/>
          </p:nvPr>
        </p:nvSpPr>
        <p:spPr/>
        <p:txBody>
          <a:bodyPr/>
          <a:lstStyle/>
          <a:p>
            <a:endParaRPr lang="nl-NL" dirty="0"/>
          </a:p>
        </p:txBody>
      </p:sp>
      <p:sp>
        <p:nvSpPr>
          <p:cNvPr id="5" name="Slide Number Placeholder 4">
            <a:extLst>
              <a:ext uri="{FF2B5EF4-FFF2-40B4-BE49-F238E27FC236}">
                <a16:creationId xmlns:a16="http://schemas.microsoft.com/office/drawing/2014/main" id="{E8C7FDA4-A733-2BAF-C649-C1E2498B1D5F}"/>
              </a:ext>
            </a:extLst>
          </p:cNvPr>
          <p:cNvSpPr>
            <a:spLocks noGrp="1"/>
          </p:cNvSpPr>
          <p:nvPr>
            <p:ph type="sldNum" sz="quarter" idx="13"/>
          </p:nvPr>
        </p:nvSpPr>
        <p:spPr/>
        <p:txBody>
          <a:bodyPr/>
          <a:lstStyle/>
          <a:p>
            <a:fld id="{C001BC01-09AE-4334-B3B9-34CD6B0AB683}" type="slidenum">
              <a:rPr lang="nl-NL" smtClean="0"/>
              <a:pPr/>
              <a:t>‹#›</a:t>
            </a:fld>
            <a:endParaRPr lang="nl-NL" dirty="0"/>
          </a:p>
        </p:txBody>
      </p:sp>
    </p:spTree>
    <p:extLst>
      <p:ext uri="{BB962C8B-B14F-4D97-AF65-F5344CB8AC3E}">
        <p14:creationId xmlns:p14="http://schemas.microsoft.com/office/powerpoint/2010/main" val="2577590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fbeelding + Titel">
    <p:bg>
      <p:bgPr>
        <a:solidFill>
          <a:schemeClr val="bg1"/>
        </a:solidFill>
        <a:effectLst/>
      </p:bgPr>
    </p:bg>
    <p:spTree>
      <p:nvGrpSpPr>
        <p:cNvPr id="1" name=""/>
        <p:cNvGrpSpPr/>
        <p:nvPr/>
      </p:nvGrpSpPr>
      <p:grpSpPr>
        <a:xfrm>
          <a:off x="0" y="0"/>
          <a:ext cx="0" cy="0"/>
          <a:chOff x="0" y="0"/>
          <a:chExt cx="0" cy="0"/>
        </a:xfrm>
      </p:grpSpPr>
      <p:sp useBgFill="1">
        <p:nvSpPr>
          <p:cNvPr id="3" name="Picture Placeholder 2"/>
          <p:cNvSpPr>
            <a:spLocks noGrp="1" noChangeAspect="1"/>
          </p:cNvSpPr>
          <p:nvPr>
            <p:ph type="pic" idx="1" hasCustomPrompt="1"/>
          </p:nvPr>
        </p:nvSpPr>
        <p:spPr>
          <a:xfrm>
            <a:off x="0" y="0"/>
            <a:ext cx="12192000" cy="6855555"/>
          </a:xfrm>
          <a:solidFill>
            <a:schemeClr val="accent1">
              <a:tint val="20000"/>
            </a:schemeClr>
          </a:solidFill>
        </p:spPr>
        <p:txBody>
          <a:bodyPr wrap="square" anchor="ctr">
            <a:normAutofit/>
          </a:bodyPr>
          <a:lstStyle>
            <a:lvl1pPr marL="0" indent="0" algn="ctr">
              <a:buNone/>
              <a:defRPr sz="1600" b="0" i="1">
                <a:solidFill>
                  <a:schemeClr val="tx1"/>
                </a:solidFill>
                <a:effectLst/>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nl-NL" noProof="0" dirty="0"/>
              <a:t>Klik op onderstaand pictogram om een afbeelding in te voegen</a:t>
            </a:r>
            <a:endParaRPr lang="nl-NL"/>
          </a:p>
        </p:txBody>
      </p:sp>
      <p:sp>
        <p:nvSpPr>
          <p:cNvPr id="4" name="Titel 3">
            <a:extLst>
              <a:ext uri="{FF2B5EF4-FFF2-40B4-BE49-F238E27FC236}">
                <a16:creationId xmlns:a16="http://schemas.microsoft.com/office/drawing/2014/main" id="{CB9D2345-6639-B58B-DD01-CB9B017EF363}"/>
              </a:ext>
            </a:extLst>
          </p:cNvPr>
          <p:cNvSpPr>
            <a:spLocks noGrp="1"/>
          </p:cNvSpPr>
          <p:nvPr>
            <p:ph type="title"/>
          </p:nvPr>
        </p:nvSpPr>
        <p:spPr>
          <a:xfrm>
            <a:off x="514800" y="1101821"/>
            <a:ext cx="5047200" cy="1547135"/>
          </a:xfrm>
        </p:spPr>
        <p:txBody>
          <a:bodyPr anchor="t"/>
          <a:lstStyle>
            <a:lvl1pPr>
              <a:defRPr>
                <a:solidFill>
                  <a:schemeClr val="bg1"/>
                </a:solidFill>
                <a:highlight>
                  <a:srgbClr val="BC1E31"/>
                </a:highlight>
              </a:defRPr>
            </a:lvl1pPr>
          </a:lstStyle>
          <a:p>
            <a:endParaRPr lang="nl-NL" noProof="0" dirty="0"/>
          </a:p>
        </p:txBody>
      </p:sp>
      <p:grpSp>
        <p:nvGrpSpPr>
          <p:cNvPr id="2" name="INSTRUCTIE">
            <a:extLst>
              <a:ext uri="{FF2B5EF4-FFF2-40B4-BE49-F238E27FC236}">
                <a16:creationId xmlns:a16="http://schemas.microsoft.com/office/drawing/2014/main" id="{DCC5F3C1-F59B-6C3C-24FE-E9D360124C57}"/>
              </a:ext>
            </a:extLst>
          </p:cNvPr>
          <p:cNvGrpSpPr/>
          <p:nvPr userDrawn="1"/>
        </p:nvGrpSpPr>
        <p:grpSpPr>
          <a:xfrm>
            <a:off x="-3786437" y="0"/>
            <a:ext cx="3693386" cy="5359349"/>
            <a:chOff x="-3786437" y="0"/>
            <a:chExt cx="3693386" cy="5359349"/>
          </a:xfrm>
        </p:grpSpPr>
        <p:sp>
          <p:nvSpPr>
            <p:cNvPr id="5" name="Rechthoek 13">
              <a:extLst>
                <a:ext uri="{FF2B5EF4-FFF2-40B4-BE49-F238E27FC236}">
                  <a16:creationId xmlns:a16="http://schemas.microsoft.com/office/drawing/2014/main" id="{A62A1899-7153-7102-69A7-DE368E37B98B}"/>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6" name="Ovaal 14">
              <a:extLst>
                <a:ext uri="{FF2B5EF4-FFF2-40B4-BE49-F238E27FC236}">
                  <a16:creationId xmlns:a16="http://schemas.microsoft.com/office/drawing/2014/main" id="{300353EA-DD8A-5528-594B-70E4B5131651}"/>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7" name="Rechthoek 15">
              <a:extLst>
                <a:ext uri="{FF2B5EF4-FFF2-40B4-BE49-F238E27FC236}">
                  <a16:creationId xmlns:a16="http://schemas.microsoft.com/office/drawing/2014/main" id="{46DDA29F-30DC-70DF-96A6-1723B63BFF16}"/>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8" name="Ovaal 16">
              <a:extLst>
                <a:ext uri="{FF2B5EF4-FFF2-40B4-BE49-F238E27FC236}">
                  <a16:creationId xmlns:a16="http://schemas.microsoft.com/office/drawing/2014/main" id="{2B6BC469-572A-3A26-303C-D1D3227A879C}"/>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9" name="Rechthoek 17">
              <a:extLst>
                <a:ext uri="{FF2B5EF4-FFF2-40B4-BE49-F238E27FC236}">
                  <a16:creationId xmlns:a16="http://schemas.microsoft.com/office/drawing/2014/main" id="{0AAD1D61-D70E-24F3-75E0-8293C5294505}"/>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0" name="Rechthoek 18">
              <a:extLst>
                <a:ext uri="{FF2B5EF4-FFF2-40B4-BE49-F238E27FC236}">
                  <a16:creationId xmlns:a16="http://schemas.microsoft.com/office/drawing/2014/main" id="{80CA8295-8EB4-685C-9C17-3C9E4C5EC4E6}"/>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1" name="Ovaal 19">
              <a:extLst>
                <a:ext uri="{FF2B5EF4-FFF2-40B4-BE49-F238E27FC236}">
                  <a16:creationId xmlns:a16="http://schemas.microsoft.com/office/drawing/2014/main" id="{CDFC484D-A968-D620-C933-0E9DF03F9371}"/>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 name="Rechthoek 20">
              <a:extLst>
                <a:ext uri="{FF2B5EF4-FFF2-40B4-BE49-F238E27FC236}">
                  <a16:creationId xmlns:a16="http://schemas.microsoft.com/office/drawing/2014/main" id="{D4E74ECE-9AB7-E8C5-59A8-9B13A258498E}"/>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3" name="Ovaal 21">
              <a:extLst>
                <a:ext uri="{FF2B5EF4-FFF2-40B4-BE49-F238E27FC236}">
                  <a16:creationId xmlns:a16="http://schemas.microsoft.com/office/drawing/2014/main" id="{ABD26A63-9F33-551C-63FA-CD7DAB0A5946}"/>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14" name="Rechthoek 22">
              <a:extLst>
                <a:ext uri="{FF2B5EF4-FFF2-40B4-BE49-F238E27FC236}">
                  <a16:creationId xmlns:a16="http://schemas.microsoft.com/office/drawing/2014/main" id="{B12D5066-683B-1E99-4A71-8112CF595F41}"/>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15" name="Ovaal 23">
              <a:extLst>
                <a:ext uri="{FF2B5EF4-FFF2-40B4-BE49-F238E27FC236}">
                  <a16:creationId xmlns:a16="http://schemas.microsoft.com/office/drawing/2014/main" id="{2BE2A869-AB84-DC5F-EC65-6DEF23B3137D}"/>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16" name="Rechthoek 24">
              <a:extLst>
                <a:ext uri="{FF2B5EF4-FFF2-40B4-BE49-F238E27FC236}">
                  <a16:creationId xmlns:a16="http://schemas.microsoft.com/office/drawing/2014/main" id="{42F920C2-5A06-F31C-71E1-AFDC583A2940}"/>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17" name="Ovaal 25">
              <a:extLst>
                <a:ext uri="{FF2B5EF4-FFF2-40B4-BE49-F238E27FC236}">
                  <a16:creationId xmlns:a16="http://schemas.microsoft.com/office/drawing/2014/main" id="{0BFE36C5-CBD2-2856-7D0D-7BBBF80B8BB9}"/>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18" name="Rechthoek 26">
              <a:extLst>
                <a:ext uri="{FF2B5EF4-FFF2-40B4-BE49-F238E27FC236}">
                  <a16:creationId xmlns:a16="http://schemas.microsoft.com/office/drawing/2014/main" id="{605D2E4E-883B-5794-38F5-994A8ACBFD22}"/>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19" name="Ovaal 27">
              <a:extLst>
                <a:ext uri="{FF2B5EF4-FFF2-40B4-BE49-F238E27FC236}">
                  <a16:creationId xmlns:a16="http://schemas.microsoft.com/office/drawing/2014/main" id="{1931A919-A88F-2500-3ADE-F4309F01B646}"/>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0" name="Rechthoek 28">
              <a:extLst>
                <a:ext uri="{FF2B5EF4-FFF2-40B4-BE49-F238E27FC236}">
                  <a16:creationId xmlns:a16="http://schemas.microsoft.com/office/drawing/2014/main" id="{EB2B0B7F-6CDF-3741-5928-7B40F5079D0B}"/>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1" name="Ovaal 29">
              <a:extLst>
                <a:ext uri="{FF2B5EF4-FFF2-40B4-BE49-F238E27FC236}">
                  <a16:creationId xmlns:a16="http://schemas.microsoft.com/office/drawing/2014/main" id="{47CB3269-5C4A-28D4-2E55-86D858A96ADD}"/>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22" name="Rechthoek 30">
              <a:extLst>
                <a:ext uri="{FF2B5EF4-FFF2-40B4-BE49-F238E27FC236}">
                  <a16:creationId xmlns:a16="http://schemas.microsoft.com/office/drawing/2014/main" id="{5F559535-D192-2D5A-405C-4E7C5E9CD181}"/>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3" name="Ovaal 31">
              <a:extLst>
                <a:ext uri="{FF2B5EF4-FFF2-40B4-BE49-F238E27FC236}">
                  <a16:creationId xmlns:a16="http://schemas.microsoft.com/office/drawing/2014/main" id="{DBCB9547-2482-6957-2247-6D2C358E8044}"/>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24" name="Rechthoek 32">
              <a:extLst>
                <a:ext uri="{FF2B5EF4-FFF2-40B4-BE49-F238E27FC236}">
                  <a16:creationId xmlns:a16="http://schemas.microsoft.com/office/drawing/2014/main" id="{0BC4B006-4649-98C2-7CF2-31DC68C38553}"/>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25" name="Rechthoek 33">
              <a:extLst>
                <a:ext uri="{FF2B5EF4-FFF2-40B4-BE49-F238E27FC236}">
                  <a16:creationId xmlns:a16="http://schemas.microsoft.com/office/drawing/2014/main" id="{849B8652-F6D0-3CD6-900F-38019BD851D3}"/>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26" name="ICOON_info">
              <a:extLst>
                <a:ext uri="{FF2B5EF4-FFF2-40B4-BE49-F238E27FC236}">
                  <a16:creationId xmlns:a16="http://schemas.microsoft.com/office/drawing/2014/main" id="{3308CA5D-3422-F188-7A9B-703E39CC7F40}"/>
                </a:ext>
              </a:extLst>
            </p:cNvPr>
            <p:cNvGrpSpPr/>
            <p:nvPr userDrawn="1"/>
          </p:nvGrpSpPr>
          <p:grpSpPr>
            <a:xfrm>
              <a:off x="-376736" y="4400186"/>
              <a:ext cx="283685" cy="283685"/>
              <a:chOff x="-510741" y="5913713"/>
              <a:chExt cx="267555" cy="267555"/>
            </a:xfrm>
          </p:grpSpPr>
          <p:sp>
            <p:nvSpPr>
              <p:cNvPr id="68" name="Ovaal 79">
                <a:extLst>
                  <a:ext uri="{FF2B5EF4-FFF2-40B4-BE49-F238E27FC236}">
                    <a16:creationId xmlns:a16="http://schemas.microsoft.com/office/drawing/2014/main" id="{432C7EA2-C387-FD30-A9C5-1FD98A96E81C}"/>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69" name="Graphic 163" descr="Informatie">
                <a:extLst>
                  <a:ext uri="{FF2B5EF4-FFF2-40B4-BE49-F238E27FC236}">
                    <a16:creationId xmlns:a16="http://schemas.microsoft.com/office/drawing/2014/main" id="{0EAB3E62-C136-4B21-B6AD-62422E2039E4}"/>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27" name="VOORBEELD">
              <a:extLst>
                <a:ext uri="{FF2B5EF4-FFF2-40B4-BE49-F238E27FC236}">
                  <a16:creationId xmlns:a16="http://schemas.microsoft.com/office/drawing/2014/main" id="{7E0E97D3-999F-2337-D395-243FEAEE6AEA}"/>
                </a:ext>
              </a:extLst>
            </p:cNvPr>
            <p:cNvGrpSpPr/>
            <p:nvPr userDrawn="1"/>
          </p:nvGrpSpPr>
          <p:grpSpPr>
            <a:xfrm>
              <a:off x="-3605171" y="458674"/>
              <a:ext cx="3234311" cy="558875"/>
              <a:chOff x="-3605171" y="458674"/>
              <a:chExt cx="3234311" cy="558875"/>
            </a:xfrm>
          </p:grpSpPr>
          <p:sp>
            <p:nvSpPr>
              <p:cNvPr id="28" name="Rechthoek 39">
                <a:extLst>
                  <a:ext uri="{FF2B5EF4-FFF2-40B4-BE49-F238E27FC236}">
                    <a16:creationId xmlns:a16="http://schemas.microsoft.com/office/drawing/2014/main" id="{F46BB16C-43CF-2874-3E7C-5F93EE866E67}"/>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29" name="Rechthoek 40">
                <a:extLst>
                  <a:ext uri="{FF2B5EF4-FFF2-40B4-BE49-F238E27FC236}">
                    <a16:creationId xmlns:a16="http://schemas.microsoft.com/office/drawing/2014/main" id="{2F60EADE-244A-9593-1C8F-1B8E97BA3DFA}"/>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30" name="Groep 41">
                <a:extLst>
                  <a:ext uri="{FF2B5EF4-FFF2-40B4-BE49-F238E27FC236}">
                    <a16:creationId xmlns:a16="http://schemas.microsoft.com/office/drawing/2014/main" id="{59DFC870-952B-B7D4-8007-033AEE007564}"/>
                  </a:ext>
                </a:extLst>
              </p:cNvPr>
              <p:cNvGrpSpPr/>
              <p:nvPr userDrawn="1"/>
            </p:nvGrpSpPr>
            <p:grpSpPr>
              <a:xfrm>
                <a:off x="-3386247" y="830871"/>
                <a:ext cx="139423" cy="109566"/>
                <a:chOff x="-2866744" y="827071"/>
                <a:chExt cx="168701" cy="132575"/>
              </a:xfrm>
            </p:grpSpPr>
            <p:grpSp>
              <p:nvGrpSpPr>
                <p:cNvPr id="61" name="Groep 72">
                  <a:extLst>
                    <a:ext uri="{FF2B5EF4-FFF2-40B4-BE49-F238E27FC236}">
                      <a16:creationId xmlns:a16="http://schemas.microsoft.com/office/drawing/2014/main" id="{981EA467-9D28-C992-437F-EA5A2A6D3DDB}"/>
                    </a:ext>
                  </a:extLst>
                </p:cNvPr>
                <p:cNvGrpSpPr/>
                <p:nvPr userDrawn="1"/>
              </p:nvGrpSpPr>
              <p:grpSpPr>
                <a:xfrm>
                  <a:off x="-2866744" y="827071"/>
                  <a:ext cx="168701" cy="132575"/>
                  <a:chOff x="-2866744" y="827071"/>
                  <a:chExt cx="168701" cy="132575"/>
                </a:xfrm>
              </p:grpSpPr>
              <p:cxnSp>
                <p:nvCxnSpPr>
                  <p:cNvPr id="63" name="Rechte verbindingslijn 74">
                    <a:extLst>
                      <a:ext uri="{FF2B5EF4-FFF2-40B4-BE49-F238E27FC236}">
                        <a16:creationId xmlns:a16="http://schemas.microsoft.com/office/drawing/2014/main" id="{DC7A5A78-97A2-8357-100E-B38C61824064}"/>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4" name="Rechte verbindingslijn 75">
                    <a:extLst>
                      <a:ext uri="{FF2B5EF4-FFF2-40B4-BE49-F238E27FC236}">
                        <a16:creationId xmlns:a16="http://schemas.microsoft.com/office/drawing/2014/main" id="{0DD55672-3102-EFC4-E65A-E799F29A931A}"/>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5" name="Rechte verbindingslijn 76">
                    <a:extLst>
                      <a:ext uri="{FF2B5EF4-FFF2-40B4-BE49-F238E27FC236}">
                        <a16:creationId xmlns:a16="http://schemas.microsoft.com/office/drawing/2014/main" id="{97309ED2-B65C-1899-4DC3-9047DAFE6E2D}"/>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6" name="Rechte verbindingslijn 77">
                    <a:extLst>
                      <a:ext uri="{FF2B5EF4-FFF2-40B4-BE49-F238E27FC236}">
                        <a16:creationId xmlns:a16="http://schemas.microsoft.com/office/drawing/2014/main" id="{9B3A5FF0-79DD-6418-362C-F99A3592633C}"/>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7" name="Rechte verbindingslijn 78">
                    <a:extLst>
                      <a:ext uri="{FF2B5EF4-FFF2-40B4-BE49-F238E27FC236}">
                        <a16:creationId xmlns:a16="http://schemas.microsoft.com/office/drawing/2014/main" id="{418CF107-01BA-C318-EE7B-AE65DE4D27BC}"/>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2" name="Pijl: rechts 73">
                  <a:extLst>
                    <a:ext uri="{FF2B5EF4-FFF2-40B4-BE49-F238E27FC236}">
                      <a16:creationId xmlns:a16="http://schemas.microsoft.com/office/drawing/2014/main" id="{FBE4F713-D54A-1DD9-AF40-19FBD92C2B5C}"/>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1" name="Groep 42">
                <a:extLst>
                  <a:ext uri="{FF2B5EF4-FFF2-40B4-BE49-F238E27FC236}">
                    <a16:creationId xmlns:a16="http://schemas.microsoft.com/office/drawing/2014/main" id="{4E8204E5-C547-58A0-0E10-765875C72335}"/>
                  </a:ext>
                </a:extLst>
              </p:cNvPr>
              <p:cNvGrpSpPr/>
              <p:nvPr userDrawn="1"/>
            </p:nvGrpSpPr>
            <p:grpSpPr>
              <a:xfrm>
                <a:off x="-3605171" y="830871"/>
                <a:ext cx="139423" cy="109566"/>
                <a:chOff x="-2866744" y="518074"/>
                <a:chExt cx="168701" cy="132575"/>
              </a:xfrm>
            </p:grpSpPr>
            <p:grpSp>
              <p:nvGrpSpPr>
                <p:cNvPr id="54" name="Groep 65">
                  <a:extLst>
                    <a:ext uri="{FF2B5EF4-FFF2-40B4-BE49-F238E27FC236}">
                      <a16:creationId xmlns:a16="http://schemas.microsoft.com/office/drawing/2014/main" id="{69641C24-F7DE-70A1-F306-F2F6EA5A1B23}"/>
                    </a:ext>
                  </a:extLst>
                </p:cNvPr>
                <p:cNvGrpSpPr/>
                <p:nvPr userDrawn="1"/>
              </p:nvGrpSpPr>
              <p:grpSpPr>
                <a:xfrm>
                  <a:off x="-2866744" y="518074"/>
                  <a:ext cx="168701" cy="132575"/>
                  <a:chOff x="-2866744" y="518074"/>
                  <a:chExt cx="168701" cy="132575"/>
                </a:xfrm>
              </p:grpSpPr>
              <p:cxnSp>
                <p:nvCxnSpPr>
                  <p:cNvPr id="56" name="Rechte verbindingslijn 67">
                    <a:extLst>
                      <a:ext uri="{FF2B5EF4-FFF2-40B4-BE49-F238E27FC236}">
                        <a16:creationId xmlns:a16="http://schemas.microsoft.com/office/drawing/2014/main" id="{F1EE72A1-97D2-FEE0-7C47-92411E43AB3F}"/>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7" name="Rechte verbindingslijn 68">
                    <a:extLst>
                      <a:ext uri="{FF2B5EF4-FFF2-40B4-BE49-F238E27FC236}">
                        <a16:creationId xmlns:a16="http://schemas.microsoft.com/office/drawing/2014/main" id="{0FC7626A-C3C7-A986-9469-B2B618C386FD}"/>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8" name="Rechte verbindingslijn 69">
                    <a:extLst>
                      <a:ext uri="{FF2B5EF4-FFF2-40B4-BE49-F238E27FC236}">
                        <a16:creationId xmlns:a16="http://schemas.microsoft.com/office/drawing/2014/main" id="{4B9BDFAF-ACD0-14F0-857B-4BCA560BF12A}"/>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59" name="Rechte verbindingslijn 70">
                    <a:extLst>
                      <a:ext uri="{FF2B5EF4-FFF2-40B4-BE49-F238E27FC236}">
                        <a16:creationId xmlns:a16="http://schemas.microsoft.com/office/drawing/2014/main" id="{DCA60A5B-7B4A-C79B-7E22-97CD6753B02A}"/>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0" name="Rechte verbindingslijn 71">
                    <a:extLst>
                      <a:ext uri="{FF2B5EF4-FFF2-40B4-BE49-F238E27FC236}">
                        <a16:creationId xmlns:a16="http://schemas.microsoft.com/office/drawing/2014/main" id="{6B3E587D-AF90-AA6C-83F0-C11EC26D78D4}"/>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5" name="Pijl: rechts 66">
                  <a:extLst>
                    <a:ext uri="{FF2B5EF4-FFF2-40B4-BE49-F238E27FC236}">
                      <a16:creationId xmlns:a16="http://schemas.microsoft.com/office/drawing/2014/main" id="{F88BF9D1-3FA6-B44D-5A17-59A1F250652D}"/>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32" name="Rechte verbindingslijn 43">
                <a:extLst>
                  <a:ext uri="{FF2B5EF4-FFF2-40B4-BE49-F238E27FC236}">
                    <a16:creationId xmlns:a16="http://schemas.microsoft.com/office/drawing/2014/main" id="{39F4C1AB-2163-0D1D-BD47-8A59AF74B202}"/>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33" name="Rechte verbindingslijn 44">
                <a:extLst>
                  <a:ext uri="{FF2B5EF4-FFF2-40B4-BE49-F238E27FC236}">
                    <a16:creationId xmlns:a16="http://schemas.microsoft.com/office/drawing/2014/main" id="{74325DF2-8CF6-42A5-F3FB-B2DBFDED2208}"/>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34" name="Rechthoek 45">
                <a:extLst>
                  <a:ext uri="{FF2B5EF4-FFF2-40B4-BE49-F238E27FC236}">
                    <a16:creationId xmlns:a16="http://schemas.microsoft.com/office/drawing/2014/main" id="{F735AB7D-9557-3A4B-F34C-916D3ED8CC19}"/>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35" name="Rechthoek 46">
                <a:extLst>
                  <a:ext uri="{FF2B5EF4-FFF2-40B4-BE49-F238E27FC236}">
                    <a16:creationId xmlns:a16="http://schemas.microsoft.com/office/drawing/2014/main" id="{17A0AF5E-B651-F009-D8E7-C93C781D7D30}"/>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36" name="Groep 47">
                <a:extLst>
                  <a:ext uri="{FF2B5EF4-FFF2-40B4-BE49-F238E27FC236}">
                    <a16:creationId xmlns:a16="http://schemas.microsoft.com/office/drawing/2014/main" id="{F4D67F87-2D9F-7E0D-6BCD-9CF25D181952}"/>
                  </a:ext>
                </a:extLst>
              </p:cNvPr>
              <p:cNvGrpSpPr/>
              <p:nvPr userDrawn="1"/>
            </p:nvGrpSpPr>
            <p:grpSpPr>
              <a:xfrm>
                <a:off x="-2916763" y="769168"/>
                <a:ext cx="268738" cy="248381"/>
                <a:chOff x="-2916763" y="769168"/>
                <a:chExt cx="268738" cy="248381"/>
              </a:xfrm>
            </p:grpSpPr>
            <p:sp>
              <p:nvSpPr>
                <p:cNvPr id="46" name="Rechthoek 57">
                  <a:extLst>
                    <a:ext uri="{FF2B5EF4-FFF2-40B4-BE49-F238E27FC236}">
                      <a16:creationId xmlns:a16="http://schemas.microsoft.com/office/drawing/2014/main" id="{75C972B0-737D-DADC-2DF6-841FAF7EC991}"/>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7" name="Groep 58">
                  <a:extLst>
                    <a:ext uri="{FF2B5EF4-FFF2-40B4-BE49-F238E27FC236}">
                      <a16:creationId xmlns:a16="http://schemas.microsoft.com/office/drawing/2014/main" id="{AFBF14B7-2437-9BCF-F74F-B14A9183CB18}"/>
                    </a:ext>
                  </a:extLst>
                </p:cNvPr>
                <p:cNvGrpSpPr/>
                <p:nvPr userDrawn="1"/>
              </p:nvGrpSpPr>
              <p:grpSpPr>
                <a:xfrm>
                  <a:off x="-2866744" y="827071"/>
                  <a:ext cx="168701" cy="132575"/>
                  <a:chOff x="-2866744" y="827071"/>
                  <a:chExt cx="168701" cy="132575"/>
                </a:xfrm>
              </p:grpSpPr>
              <p:cxnSp>
                <p:nvCxnSpPr>
                  <p:cNvPr id="49" name="Rechte verbindingslijn 60">
                    <a:extLst>
                      <a:ext uri="{FF2B5EF4-FFF2-40B4-BE49-F238E27FC236}">
                        <a16:creationId xmlns:a16="http://schemas.microsoft.com/office/drawing/2014/main" id="{21DB1FFE-7E8C-68ED-609A-5D304A4A665B}"/>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50" name="Rechte verbindingslijn 61">
                    <a:extLst>
                      <a:ext uri="{FF2B5EF4-FFF2-40B4-BE49-F238E27FC236}">
                        <a16:creationId xmlns:a16="http://schemas.microsoft.com/office/drawing/2014/main" id="{ED7FF628-7BA0-5AF3-94DA-F960121A29FA}"/>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51" name="Rechte verbindingslijn 62">
                    <a:extLst>
                      <a:ext uri="{FF2B5EF4-FFF2-40B4-BE49-F238E27FC236}">
                        <a16:creationId xmlns:a16="http://schemas.microsoft.com/office/drawing/2014/main" id="{D46A3D15-80FC-E672-9275-307CCF6A28A8}"/>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52" name="Rechte verbindingslijn 63">
                    <a:extLst>
                      <a:ext uri="{FF2B5EF4-FFF2-40B4-BE49-F238E27FC236}">
                        <a16:creationId xmlns:a16="http://schemas.microsoft.com/office/drawing/2014/main" id="{252B466E-BCC9-B802-0CDE-258D66E47D12}"/>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53" name="Rechte verbindingslijn 64">
                    <a:extLst>
                      <a:ext uri="{FF2B5EF4-FFF2-40B4-BE49-F238E27FC236}">
                        <a16:creationId xmlns:a16="http://schemas.microsoft.com/office/drawing/2014/main" id="{D83C026F-6FC8-0C1D-815F-5FE20583B540}"/>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48" name="Pijl: rechts 59">
                  <a:extLst>
                    <a:ext uri="{FF2B5EF4-FFF2-40B4-BE49-F238E27FC236}">
                      <a16:creationId xmlns:a16="http://schemas.microsoft.com/office/drawing/2014/main" id="{C1D6AC33-9EBE-6019-19D1-A0D1AAC97094}"/>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7" name="Groep 48">
                <a:extLst>
                  <a:ext uri="{FF2B5EF4-FFF2-40B4-BE49-F238E27FC236}">
                    <a16:creationId xmlns:a16="http://schemas.microsoft.com/office/drawing/2014/main" id="{AABF9A88-87D8-1022-7199-3296E74FB234}"/>
                  </a:ext>
                </a:extLst>
              </p:cNvPr>
              <p:cNvGrpSpPr/>
              <p:nvPr userDrawn="1"/>
            </p:nvGrpSpPr>
            <p:grpSpPr>
              <a:xfrm>
                <a:off x="-2916763" y="460171"/>
                <a:ext cx="268738" cy="248381"/>
                <a:chOff x="-2916763" y="460171"/>
                <a:chExt cx="268738" cy="248381"/>
              </a:xfrm>
            </p:grpSpPr>
            <p:sp>
              <p:nvSpPr>
                <p:cNvPr id="38" name="Rechthoek 49">
                  <a:extLst>
                    <a:ext uri="{FF2B5EF4-FFF2-40B4-BE49-F238E27FC236}">
                      <a16:creationId xmlns:a16="http://schemas.microsoft.com/office/drawing/2014/main" id="{49F08CBF-E9F5-1CEA-4F40-E39B5EA9A49E}"/>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39" name="Groep 50">
                  <a:extLst>
                    <a:ext uri="{FF2B5EF4-FFF2-40B4-BE49-F238E27FC236}">
                      <a16:creationId xmlns:a16="http://schemas.microsoft.com/office/drawing/2014/main" id="{EFAA2E49-8497-EFDE-1182-D86B98A79CBA}"/>
                    </a:ext>
                  </a:extLst>
                </p:cNvPr>
                <p:cNvGrpSpPr/>
                <p:nvPr userDrawn="1"/>
              </p:nvGrpSpPr>
              <p:grpSpPr>
                <a:xfrm>
                  <a:off x="-2866744" y="518074"/>
                  <a:ext cx="168701" cy="132575"/>
                  <a:chOff x="-2866744" y="518074"/>
                  <a:chExt cx="168701" cy="132575"/>
                </a:xfrm>
              </p:grpSpPr>
              <p:cxnSp>
                <p:nvCxnSpPr>
                  <p:cNvPr id="41" name="Rechte verbindingslijn 52">
                    <a:extLst>
                      <a:ext uri="{FF2B5EF4-FFF2-40B4-BE49-F238E27FC236}">
                        <a16:creationId xmlns:a16="http://schemas.microsoft.com/office/drawing/2014/main" id="{289A4892-3320-BD2B-C34E-10AEB4A121C3}"/>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42" name="Rechte verbindingslijn 53">
                    <a:extLst>
                      <a:ext uri="{FF2B5EF4-FFF2-40B4-BE49-F238E27FC236}">
                        <a16:creationId xmlns:a16="http://schemas.microsoft.com/office/drawing/2014/main" id="{715C920E-AB84-3DFA-DCC0-1976D38D2BCF}"/>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43" name="Rechte verbindingslijn 54">
                    <a:extLst>
                      <a:ext uri="{FF2B5EF4-FFF2-40B4-BE49-F238E27FC236}">
                        <a16:creationId xmlns:a16="http://schemas.microsoft.com/office/drawing/2014/main" id="{E2F93743-F116-FFEE-2636-55D6B93F078B}"/>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44" name="Rechte verbindingslijn 55">
                    <a:extLst>
                      <a:ext uri="{FF2B5EF4-FFF2-40B4-BE49-F238E27FC236}">
                        <a16:creationId xmlns:a16="http://schemas.microsoft.com/office/drawing/2014/main" id="{EE96D28C-D850-2BD0-C5D9-0424C9465218}"/>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45" name="Rechte verbindingslijn 56">
                    <a:extLst>
                      <a:ext uri="{FF2B5EF4-FFF2-40B4-BE49-F238E27FC236}">
                        <a16:creationId xmlns:a16="http://schemas.microsoft.com/office/drawing/2014/main" id="{A4F46FF1-910B-3BD6-7EC5-1EE2F23AF09B}"/>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40" name="Pijl: rechts 51">
                  <a:extLst>
                    <a:ext uri="{FF2B5EF4-FFF2-40B4-BE49-F238E27FC236}">
                      <a16:creationId xmlns:a16="http://schemas.microsoft.com/office/drawing/2014/main" id="{934F979C-2B04-C8C4-C819-94A6CA472F73}"/>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70" name="INSTRUCTIE">
            <a:extLst>
              <a:ext uri="{FF2B5EF4-FFF2-40B4-BE49-F238E27FC236}">
                <a16:creationId xmlns:a16="http://schemas.microsoft.com/office/drawing/2014/main" id="{417A1876-3A4F-1534-8CA5-3B9BAF992C4C}"/>
              </a:ext>
            </a:extLst>
          </p:cNvPr>
          <p:cNvGrpSpPr/>
          <p:nvPr userDrawn="1"/>
        </p:nvGrpSpPr>
        <p:grpSpPr>
          <a:xfrm>
            <a:off x="12377595" y="0"/>
            <a:ext cx="3693386" cy="5270646"/>
            <a:chOff x="-3786437" y="0"/>
            <a:chExt cx="3693386" cy="5270646"/>
          </a:xfrm>
        </p:grpSpPr>
        <p:sp>
          <p:nvSpPr>
            <p:cNvPr id="71" name="Rechthoek 82">
              <a:extLst>
                <a:ext uri="{FF2B5EF4-FFF2-40B4-BE49-F238E27FC236}">
                  <a16:creationId xmlns:a16="http://schemas.microsoft.com/office/drawing/2014/main" id="{6A3DA024-CDF8-5E5F-8EE6-A948A5904D85}"/>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72" name="Rechthoek 83">
              <a:extLst>
                <a:ext uri="{FF2B5EF4-FFF2-40B4-BE49-F238E27FC236}">
                  <a16:creationId xmlns:a16="http://schemas.microsoft.com/office/drawing/2014/main" id="{08F66B53-0752-F866-FBAB-EC9F7C76804B}"/>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15" name="Ovaal 84">
              <a:extLst>
                <a:ext uri="{FF2B5EF4-FFF2-40B4-BE49-F238E27FC236}">
                  <a16:creationId xmlns:a16="http://schemas.microsoft.com/office/drawing/2014/main" id="{BA060826-2B36-EAB0-2B63-E27AA55EAAEB}"/>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16" name="Rechthoek 85">
              <a:extLst>
                <a:ext uri="{FF2B5EF4-FFF2-40B4-BE49-F238E27FC236}">
                  <a16:creationId xmlns:a16="http://schemas.microsoft.com/office/drawing/2014/main" id="{BDCB06B6-9802-0D30-2E16-56B24E281DCC}"/>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17" name="Groep 86">
              <a:extLst>
                <a:ext uri="{FF2B5EF4-FFF2-40B4-BE49-F238E27FC236}">
                  <a16:creationId xmlns:a16="http://schemas.microsoft.com/office/drawing/2014/main" id="{92C73ACE-8D68-0F07-BBAC-A75A0B65BDFC}"/>
                </a:ext>
              </a:extLst>
            </p:cNvPr>
            <p:cNvGrpSpPr/>
            <p:nvPr userDrawn="1"/>
          </p:nvGrpSpPr>
          <p:grpSpPr>
            <a:xfrm>
              <a:off x="-3316179" y="1231351"/>
              <a:ext cx="294789" cy="318834"/>
              <a:chOff x="14466489" y="1001522"/>
              <a:chExt cx="290627" cy="314333"/>
            </a:xfrm>
          </p:grpSpPr>
          <p:sp>
            <p:nvSpPr>
              <p:cNvPr id="210" name="Rechthoek 115">
                <a:extLst>
                  <a:ext uri="{FF2B5EF4-FFF2-40B4-BE49-F238E27FC236}">
                    <a16:creationId xmlns:a16="http://schemas.microsoft.com/office/drawing/2014/main" id="{4B83C1F9-0CCE-3B72-8F5A-FD8FC51822AF}"/>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1" name="Ovaal 116">
                <a:extLst>
                  <a:ext uri="{FF2B5EF4-FFF2-40B4-BE49-F238E27FC236}">
                    <a16:creationId xmlns:a16="http://schemas.microsoft.com/office/drawing/2014/main" id="{2C8A1118-97E2-CF8D-95C5-C30A0DDC244D}"/>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2" name="Vrije vorm: vorm 117">
                <a:extLst>
                  <a:ext uri="{FF2B5EF4-FFF2-40B4-BE49-F238E27FC236}">
                    <a16:creationId xmlns:a16="http://schemas.microsoft.com/office/drawing/2014/main" id="{185030FE-3558-11DB-8521-A953279F4C48}"/>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3" name="Rechthoek: afgeronde hoeken 118">
                <a:extLst>
                  <a:ext uri="{FF2B5EF4-FFF2-40B4-BE49-F238E27FC236}">
                    <a16:creationId xmlns:a16="http://schemas.microsoft.com/office/drawing/2014/main" id="{FEF5C603-336F-44EF-72ED-26269A699251}"/>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4" name="Rechte verbindingslijn 119">
                <a:extLst>
                  <a:ext uri="{FF2B5EF4-FFF2-40B4-BE49-F238E27FC236}">
                    <a16:creationId xmlns:a16="http://schemas.microsoft.com/office/drawing/2014/main" id="{AB10CB72-9A87-EAFF-C8E9-2FE6BCDD491A}"/>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5" name="Rechte verbindingslijn 120">
                <a:extLst>
                  <a:ext uri="{FF2B5EF4-FFF2-40B4-BE49-F238E27FC236}">
                    <a16:creationId xmlns:a16="http://schemas.microsoft.com/office/drawing/2014/main" id="{38980388-4EAC-464B-26D1-FAC56926DFCE}"/>
                  </a:ext>
                </a:extLst>
              </p:cNvPr>
              <p:cNvCxnSpPr>
                <a:cxnSpLocks/>
                <a:stCxn id="213"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18" name="Ovaal 87">
              <a:extLst>
                <a:ext uri="{FF2B5EF4-FFF2-40B4-BE49-F238E27FC236}">
                  <a16:creationId xmlns:a16="http://schemas.microsoft.com/office/drawing/2014/main" id="{5F575206-0581-F2B5-0EAF-5802E268C36C}"/>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19" name="Rechthoek 88">
              <a:extLst>
                <a:ext uri="{FF2B5EF4-FFF2-40B4-BE49-F238E27FC236}">
                  <a16:creationId xmlns:a16="http://schemas.microsoft.com/office/drawing/2014/main" id="{25AB9771-A850-EDC2-FACA-72B1A8064F08}"/>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20" name="Groep 89">
              <a:extLst>
                <a:ext uri="{FF2B5EF4-FFF2-40B4-BE49-F238E27FC236}">
                  <a16:creationId xmlns:a16="http://schemas.microsoft.com/office/drawing/2014/main" id="{5E2F2534-53C2-6B31-B85F-C6038ACCD1EE}"/>
                </a:ext>
              </a:extLst>
            </p:cNvPr>
            <p:cNvGrpSpPr/>
            <p:nvPr userDrawn="1"/>
          </p:nvGrpSpPr>
          <p:grpSpPr>
            <a:xfrm>
              <a:off x="-3311319" y="2164285"/>
              <a:ext cx="825500" cy="209550"/>
              <a:chOff x="13504624" y="2482850"/>
              <a:chExt cx="825500" cy="209550"/>
            </a:xfrm>
          </p:grpSpPr>
          <p:sp>
            <p:nvSpPr>
              <p:cNvPr id="207" name="Rechthoek 112">
                <a:extLst>
                  <a:ext uri="{FF2B5EF4-FFF2-40B4-BE49-F238E27FC236}">
                    <a16:creationId xmlns:a16="http://schemas.microsoft.com/office/drawing/2014/main" id="{62002840-C049-18D3-933B-63CCA35521B3}"/>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08" name="Rechte verbindingslijn 113">
                <a:extLst>
                  <a:ext uri="{FF2B5EF4-FFF2-40B4-BE49-F238E27FC236}">
                    <a16:creationId xmlns:a16="http://schemas.microsoft.com/office/drawing/2014/main" id="{29D8C565-DF9A-E6EA-FD67-A233781F3A87}"/>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09" name="Gelijkbenige driehoek 114">
                <a:extLst>
                  <a:ext uri="{FF2B5EF4-FFF2-40B4-BE49-F238E27FC236}">
                    <a16:creationId xmlns:a16="http://schemas.microsoft.com/office/drawing/2014/main" id="{304B2C22-5A61-AD1E-A719-1FD5D120824B}"/>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21" name="Ovaal 90">
              <a:extLst>
                <a:ext uri="{FF2B5EF4-FFF2-40B4-BE49-F238E27FC236}">
                  <a16:creationId xmlns:a16="http://schemas.microsoft.com/office/drawing/2014/main" id="{5038D957-7FE3-4E44-ECFF-763674C660E0}"/>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2" name="Rechthoek 91">
              <a:extLst>
                <a:ext uri="{FF2B5EF4-FFF2-40B4-BE49-F238E27FC236}">
                  <a16:creationId xmlns:a16="http://schemas.microsoft.com/office/drawing/2014/main" id="{6642F135-FF8C-9B9D-2596-865D7C52CA7C}"/>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23" name="Groep 92">
              <a:extLst>
                <a:ext uri="{FF2B5EF4-FFF2-40B4-BE49-F238E27FC236}">
                  <a16:creationId xmlns:a16="http://schemas.microsoft.com/office/drawing/2014/main" id="{CD1E64F3-633B-A5BF-D0D0-04473807625F}"/>
                </a:ext>
              </a:extLst>
            </p:cNvPr>
            <p:cNvGrpSpPr/>
            <p:nvPr userDrawn="1"/>
          </p:nvGrpSpPr>
          <p:grpSpPr>
            <a:xfrm>
              <a:off x="-3408294" y="3643742"/>
              <a:ext cx="622283" cy="612920"/>
              <a:chOff x="12617641" y="3403239"/>
              <a:chExt cx="752963" cy="741634"/>
            </a:xfrm>
          </p:grpSpPr>
          <p:grpSp>
            <p:nvGrpSpPr>
              <p:cNvPr id="127" name="Groep 96">
                <a:extLst>
                  <a:ext uri="{FF2B5EF4-FFF2-40B4-BE49-F238E27FC236}">
                    <a16:creationId xmlns:a16="http://schemas.microsoft.com/office/drawing/2014/main" id="{7CD5D252-7D1F-BCF4-BB72-7F9050723974}"/>
                  </a:ext>
                </a:extLst>
              </p:cNvPr>
              <p:cNvGrpSpPr/>
              <p:nvPr userDrawn="1"/>
            </p:nvGrpSpPr>
            <p:grpSpPr>
              <a:xfrm>
                <a:off x="12771530" y="3403239"/>
                <a:ext cx="467176" cy="448491"/>
                <a:chOff x="12782157" y="3403239"/>
                <a:chExt cx="467176" cy="448491"/>
              </a:xfrm>
            </p:grpSpPr>
            <p:grpSp>
              <p:nvGrpSpPr>
                <p:cNvPr id="194" name="Groep 99">
                  <a:extLst>
                    <a:ext uri="{FF2B5EF4-FFF2-40B4-BE49-F238E27FC236}">
                      <a16:creationId xmlns:a16="http://schemas.microsoft.com/office/drawing/2014/main" id="{7648FA64-02F8-37AB-2B86-E5089E18DA0D}"/>
                    </a:ext>
                  </a:extLst>
                </p:cNvPr>
                <p:cNvGrpSpPr/>
                <p:nvPr userDrawn="1"/>
              </p:nvGrpSpPr>
              <p:grpSpPr>
                <a:xfrm>
                  <a:off x="12782157" y="3403239"/>
                  <a:ext cx="412976" cy="396132"/>
                  <a:chOff x="13554906" y="3320109"/>
                  <a:chExt cx="443917" cy="425811"/>
                </a:xfrm>
              </p:grpSpPr>
              <p:grpSp>
                <p:nvGrpSpPr>
                  <p:cNvPr id="201" name="Groep 106">
                    <a:extLst>
                      <a:ext uri="{FF2B5EF4-FFF2-40B4-BE49-F238E27FC236}">
                        <a16:creationId xmlns:a16="http://schemas.microsoft.com/office/drawing/2014/main" id="{0F5E058D-ECF3-9EC4-5951-4F52746BD741}"/>
                      </a:ext>
                    </a:extLst>
                  </p:cNvPr>
                  <p:cNvGrpSpPr/>
                  <p:nvPr userDrawn="1"/>
                </p:nvGrpSpPr>
                <p:grpSpPr>
                  <a:xfrm>
                    <a:off x="13554906" y="3320109"/>
                    <a:ext cx="443917" cy="425811"/>
                    <a:chOff x="12909684" y="1276143"/>
                    <a:chExt cx="443917" cy="425811"/>
                  </a:xfrm>
                </p:grpSpPr>
                <p:sp>
                  <p:nvSpPr>
                    <p:cNvPr id="204" name="Rechthoek 109">
                      <a:extLst>
                        <a:ext uri="{FF2B5EF4-FFF2-40B4-BE49-F238E27FC236}">
                          <a16:creationId xmlns:a16="http://schemas.microsoft.com/office/drawing/2014/main" id="{EA02E9F4-CA2C-9A78-802A-95B6A090C9AB}"/>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5" name="Rechthoek 110">
                      <a:extLst>
                        <a:ext uri="{FF2B5EF4-FFF2-40B4-BE49-F238E27FC236}">
                          <a16:creationId xmlns:a16="http://schemas.microsoft.com/office/drawing/2014/main" id="{E4D823E6-664A-2919-1681-517A3790479C}"/>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6" name="Ovaal 111">
                      <a:extLst>
                        <a:ext uri="{FF2B5EF4-FFF2-40B4-BE49-F238E27FC236}">
                          <a16:creationId xmlns:a16="http://schemas.microsoft.com/office/drawing/2014/main" id="{4D5A85EC-C31C-DA17-297C-A5CDFD2A9CAA}"/>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2" name="Afbeelding 107">
                    <a:extLst>
                      <a:ext uri="{FF2B5EF4-FFF2-40B4-BE49-F238E27FC236}">
                        <a16:creationId xmlns:a16="http://schemas.microsoft.com/office/drawing/2014/main" id="{614C4DCC-A528-B3F0-0A48-D10E3B833C31}"/>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3" name="Afbeelding 108">
                    <a:extLst>
                      <a:ext uri="{FF2B5EF4-FFF2-40B4-BE49-F238E27FC236}">
                        <a16:creationId xmlns:a16="http://schemas.microsoft.com/office/drawing/2014/main" id="{57EB2EAF-7F4C-8D54-10F5-3C7584B41D8C}"/>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5" name="Groep 100">
                  <a:extLst>
                    <a:ext uri="{FF2B5EF4-FFF2-40B4-BE49-F238E27FC236}">
                      <a16:creationId xmlns:a16="http://schemas.microsoft.com/office/drawing/2014/main" id="{9EFB7B58-2CFD-2C73-54D2-B1C25E63D8E3}"/>
                    </a:ext>
                  </a:extLst>
                </p:cNvPr>
                <p:cNvGrpSpPr/>
                <p:nvPr userDrawn="1"/>
              </p:nvGrpSpPr>
              <p:grpSpPr>
                <a:xfrm>
                  <a:off x="13103513" y="3705268"/>
                  <a:ext cx="145820" cy="146462"/>
                  <a:chOff x="13096169" y="3602278"/>
                  <a:chExt cx="145820" cy="146462"/>
                </a:xfrm>
              </p:grpSpPr>
              <p:sp>
                <p:nvSpPr>
                  <p:cNvPr id="199" name="Rechthoek 104">
                    <a:extLst>
                      <a:ext uri="{FF2B5EF4-FFF2-40B4-BE49-F238E27FC236}">
                        <a16:creationId xmlns:a16="http://schemas.microsoft.com/office/drawing/2014/main" id="{4FEDEC75-A032-47FC-CDEB-289894E85CFA}"/>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0" name="Rechthoek 105">
                    <a:extLst>
                      <a:ext uri="{FF2B5EF4-FFF2-40B4-BE49-F238E27FC236}">
                        <a16:creationId xmlns:a16="http://schemas.microsoft.com/office/drawing/2014/main" id="{059FF5CE-75C5-A884-BDDE-CC97D904DE57}"/>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6" name="Groep 101">
                  <a:extLst>
                    <a:ext uri="{FF2B5EF4-FFF2-40B4-BE49-F238E27FC236}">
                      <a16:creationId xmlns:a16="http://schemas.microsoft.com/office/drawing/2014/main" id="{73FDD1AB-60FC-46D6-9DA2-3A46C2EE0064}"/>
                    </a:ext>
                  </a:extLst>
                </p:cNvPr>
                <p:cNvGrpSpPr/>
                <p:nvPr userDrawn="1"/>
              </p:nvGrpSpPr>
              <p:grpSpPr>
                <a:xfrm rot="10800000">
                  <a:off x="13061402" y="3665637"/>
                  <a:ext cx="145820" cy="146462"/>
                  <a:chOff x="13096169" y="3602278"/>
                  <a:chExt cx="145820" cy="146462"/>
                </a:xfrm>
              </p:grpSpPr>
              <p:sp>
                <p:nvSpPr>
                  <p:cNvPr id="197" name="Rechthoek 102">
                    <a:extLst>
                      <a:ext uri="{FF2B5EF4-FFF2-40B4-BE49-F238E27FC236}">
                        <a16:creationId xmlns:a16="http://schemas.microsoft.com/office/drawing/2014/main" id="{03EB8030-8B52-10E7-CFA9-0B16D2639B62}"/>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98" name="Rechthoek 103">
                    <a:extLst>
                      <a:ext uri="{FF2B5EF4-FFF2-40B4-BE49-F238E27FC236}">
                        <a16:creationId xmlns:a16="http://schemas.microsoft.com/office/drawing/2014/main" id="{EBB80DEE-E664-5FCE-5318-70ADDE341696}"/>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2" name="Rechthoek 97">
                <a:extLst>
                  <a:ext uri="{FF2B5EF4-FFF2-40B4-BE49-F238E27FC236}">
                    <a16:creationId xmlns:a16="http://schemas.microsoft.com/office/drawing/2014/main" id="{BE4A3EF6-8125-C6FA-FB01-7A9CBE40611E}"/>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3" name="Gelijkbenige driehoek 98">
                <a:extLst>
                  <a:ext uri="{FF2B5EF4-FFF2-40B4-BE49-F238E27FC236}">
                    <a16:creationId xmlns:a16="http://schemas.microsoft.com/office/drawing/2014/main" id="{546CB06F-D3FA-965C-9FF0-08A66773C288}"/>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24" name="ICOON_info">
              <a:extLst>
                <a:ext uri="{FF2B5EF4-FFF2-40B4-BE49-F238E27FC236}">
                  <a16:creationId xmlns:a16="http://schemas.microsoft.com/office/drawing/2014/main" id="{24421E88-D3C4-BA5F-5969-D43CF467C7AD}"/>
                </a:ext>
              </a:extLst>
            </p:cNvPr>
            <p:cNvGrpSpPr/>
            <p:nvPr userDrawn="1"/>
          </p:nvGrpSpPr>
          <p:grpSpPr>
            <a:xfrm>
              <a:off x="-376736" y="4271597"/>
              <a:ext cx="283685" cy="283685"/>
              <a:chOff x="-510741" y="5913713"/>
              <a:chExt cx="267555" cy="267555"/>
            </a:xfrm>
          </p:grpSpPr>
          <p:sp>
            <p:nvSpPr>
              <p:cNvPr id="125" name="Ovaal 94">
                <a:extLst>
                  <a:ext uri="{FF2B5EF4-FFF2-40B4-BE49-F238E27FC236}">
                    <a16:creationId xmlns:a16="http://schemas.microsoft.com/office/drawing/2014/main" id="{7F15F423-7E6B-D351-A2EC-EEF9501A092C}"/>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26" name="Graphic 163" descr="Informatie">
                <a:extLst>
                  <a:ext uri="{FF2B5EF4-FFF2-40B4-BE49-F238E27FC236}">
                    <a16:creationId xmlns:a16="http://schemas.microsoft.com/office/drawing/2014/main" id="{1C4B2536-A7E5-B65A-E61A-DB1275FC8430}"/>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13" name="Footer Placeholder 6">
            <a:extLst>
              <a:ext uri="{FF2B5EF4-FFF2-40B4-BE49-F238E27FC236}">
                <a16:creationId xmlns:a16="http://schemas.microsoft.com/office/drawing/2014/main" id="{5E15F37F-E345-C8B9-404A-1A69E55C7EE3}"/>
              </a:ext>
            </a:extLst>
          </p:cNvPr>
          <p:cNvSpPr>
            <a:spLocks noGrp="1"/>
          </p:cNvSpPr>
          <p:nvPr>
            <p:ph type="ftr" sz="quarter" idx="15"/>
          </p:nvPr>
        </p:nvSpPr>
        <p:spPr>
          <a:xfrm>
            <a:off x="489314" y="7209424"/>
            <a:ext cx="4114800" cy="151200"/>
          </a:xfrm>
        </p:spPr>
        <p:txBody>
          <a:bodyPr/>
          <a:lstStyle/>
          <a:p>
            <a:endParaRPr lang="nl-NL" dirty="0"/>
          </a:p>
        </p:txBody>
      </p:sp>
      <p:sp>
        <p:nvSpPr>
          <p:cNvPr id="114" name="Slide Number Placeholder 7">
            <a:extLst>
              <a:ext uri="{FF2B5EF4-FFF2-40B4-BE49-F238E27FC236}">
                <a16:creationId xmlns:a16="http://schemas.microsoft.com/office/drawing/2014/main" id="{0450C207-B6AE-B090-B5FF-B552A017610A}"/>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Tree>
    <p:extLst>
      <p:ext uri="{BB962C8B-B14F-4D97-AF65-F5344CB8AC3E}">
        <p14:creationId xmlns:p14="http://schemas.microsoft.com/office/powerpoint/2010/main" val="2383175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00% Afbeelding">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91544" y="4797152"/>
            <a:ext cx="8136904" cy="1368152"/>
          </a:xfrm>
        </p:spPr>
        <p:txBody>
          <a:bodyPr anchor="ctr">
            <a:normAutofit/>
          </a:bodyPr>
          <a:lstStyle>
            <a:lvl1pPr algn="ctr">
              <a:defRPr sz="3600">
                <a:solidFill>
                  <a:schemeClr val="tx1"/>
                </a:solidFill>
              </a:defRPr>
            </a:lvl1pPr>
          </a:lstStyle>
          <a:p>
            <a:r>
              <a:rPr lang="nl-NL"/>
              <a:t>Click to edit Master title style</a:t>
            </a:r>
            <a:endParaRPr lang="nl-NL" dirty="0"/>
          </a:p>
        </p:txBody>
      </p:sp>
      <p:sp useBgFill="1">
        <p:nvSpPr>
          <p:cNvPr id="3" name="Picture Placeholder 2"/>
          <p:cNvSpPr>
            <a:spLocks noGrp="1" noChangeAspect="1"/>
          </p:cNvSpPr>
          <p:nvPr>
            <p:ph type="pic" idx="1" hasCustomPrompt="1"/>
          </p:nvPr>
        </p:nvSpPr>
        <p:spPr>
          <a:xfrm>
            <a:off x="0" y="0"/>
            <a:ext cx="12192000" cy="6855555"/>
          </a:xfrm>
          <a:solidFill>
            <a:schemeClr val="accent1">
              <a:tint val="20000"/>
            </a:schemeClr>
          </a:solidFill>
        </p:spPr>
        <p:txBody>
          <a:bodyPr wrap="square" anchor="ctr">
            <a:normAutofit/>
          </a:bodyPr>
          <a:lstStyle>
            <a:lvl1pPr marL="0" indent="0" algn="ctr">
              <a:buNone/>
              <a:defRPr sz="1600" b="0" i="1">
                <a:solidFill>
                  <a:srgbClr val="000000"/>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0000"/>
              </a:lnSpc>
              <a:spcBef>
                <a:spcPts val="600"/>
              </a:spcBef>
              <a:spcAft>
                <a:spcPts val="600"/>
              </a:spcAft>
              <a:buClrTx/>
              <a:buSzTx/>
              <a:buFont typeface="Arial" panose="020B0604020202020204" pitchFamily="34" charset="0"/>
              <a:buNone/>
              <a:tabLst/>
              <a:defRPr/>
            </a:pPr>
            <a:r>
              <a:rPr lang="nl-NL" dirty="0"/>
              <a:t>Klik op onderstaand pictogram om een afbeelding in te voegen</a:t>
            </a:r>
            <a:endParaRPr lang="nl-NL"/>
          </a:p>
        </p:txBody>
      </p:sp>
      <p:grpSp>
        <p:nvGrpSpPr>
          <p:cNvPr id="4" name="INSTRUCTIE">
            <a:extLst>
              <a:ext uri="{FF2B5EF4-FFF2-40B4-BE49-F238E27FC236}">
                <a16:creationId xmlns:a16="http://schemas.microsoft.com/office/drawing/2014/main" id="{2C7BD7AD-CC8D-1936-84C6-CEE7BFD6F60D}"/>
              </a:ext>
            </a:extLst>
          </p:cNvPr>
          <p:cNvGrpSpPr/>
          <p:nvPr userDrawn="1"/>
        </p:nvGrpSpPr>
        <p:grpSpPr>
          <a:xfrm>
            <a:off x="-3786437" y="0"/>
            <a:ext cx="3693386" cy="5359349"/>
            <a:chOff x="-3786437" y="0"/>
            <a:chExt cx="3693386" cy="5359349"/>
          </a:xfrm>
        </p:grpSpPr>
        <p:sp>
          <p:nvSpPr>
            <p:cNvPr id="5" name="Rechthoek 13">
              <a:extLst>
                <a:ext uri="{FF2B5EF4-FFF2-40B4-BE49-F238E27FC236}">
                  <a16:creationId xmlns:a16="http://schemas.microsoft.com/office/drawing/2014/main" id="{7CF61DBD-773E-2DB6-3282-1404E7E49434}"/>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6" name="Ovaal 14">
              <a:extLst>
                <a:ext uri="{FF2B5EF4-FFF2-40B4-BE49-F238E27FC236}">
                  <a16:creationId xmlns:a16="http://schemas.microsoft.com/office/drawing/2014/main" id="{E24AB6E9-D7C7-4835-A17E-4135A5E51556}"/>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7" name="Rechthoek 15">
              <a:extLst>
                <a:ext uri="{FF2B5EF4-FFF2-40B4-BE49-F238E27FC236}">
                  <a16:creationId xmlns:a16="http://schemas.microsoft.com/office/drawing/2014/main" id="{942ECD39-58EA-6BFB-4604-E8BDB45EE325}"/>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8" name="Ovaal 16">
              <a:extLst>
                <a:ext uri="{FF2B5EF4-FFF2-40B4-BE49-F238E27FC236}">
                  <a16:creationId xmlns:a16="http://schemas.microsoft.com/office/drawing/2014/main" id="{3F68473E-5295-D70D-25BE-4E6F96F2030A}"/>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9" name="Rechthoek 17">
              <a:extLst>
                <a:ext uri="{FF2B5EF4-FFF2-40B4-BE49-F238E27FC236}">
                  <a16:creationId xmlns:a16="http://schemas.microsoft.com/office/drawing/2014/main" id="{8BC61B1B-664A-3551-89E0-2A871C932356}"/>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0" name="Rechthoek 18">
              <a:extLst>
                <a:ext uri="{FF2B5EF4-FFF2-40B4-BE49-F238E27FC236}">
                  <a16:creationId xmlns:a16="http://schemas.microsoft.com/office/drawing/2014/main" id="{DE2C781C-C0B5-9362-3D43-722323218547}"/>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1" name="Ovaal 19">
              <a:extLst>
                <a:ext uri="{FF2B5EF4-FFF2-40B4-BE49-F238E27FC236}">
                  <a16:creationId xmlns:a16="http://schemas.microsoft.com/office/drawing/2014/main" id="{D4269AE7-0DC8-1057-2D46-710967F5B96E}"/>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 name="Rechthoek 20">
              <a:extLst>
                <a:ext uri="{FF2B5EF4-FFF2-40B4-BE49-F238E27FC236}">
                  <a16:creationId xmlns:a16="http://schemas.microsoft.com/office/drawing/2014/main" id="{32077354-AEFA-51CB-E496-F5FAF9A9865A}"/>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3" name="Ovaal 21">
              <a:extLst>
                <a:ext uri="{FF2B5EF4-FFF2-40B4-BE49-F238E27FC236}">
                  <a16:creationId xmlns:a16="http://schemas.microsoft.com/office/drawing/2014/main" id="{599D7141-50F4-F634-6BD3-D127BD76D845}"/>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14" name="Rechthoek 22">
              <a:extLst>
                <a:ext uri="{FF2B5EF4-FFF2-40B4-BE49-F238E27FC236}">
                  <a16:creationId xmlns:a16="http://schemas.microsoft.com/office/drawing/2014/main" id="{F4B5F2EF-EE19-050D-6F5E-E1475A45DD23}"/>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15" name="Ovaal 23">
              <a:extLst>
                <a:ext uri="{FF2B5EF4-FFF2-40B4-BE49-F238E27FC236}">
                  <a16:creationId xmlns:a16="http://schemas.microsoft.com/office/drawing/2014/main" id="{5FBB8473-3635-7740-E7C3-1D1FA7786189}"/>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16" name="Rechthoek 24">
              <a:extLst>
                <a:ext uri="{FF2B5EF4-FFF2-40B4-BE49-F238E27FC236}">
                  <a16:creationId xmlns:a16="http://schemas.microsoft.com/office/drawing/2014/main" id="{D1962046-AF7A-1D68-1543-5326A7F937B7}"/>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17" name="Ovaal 25">
              <a:extLst>
                <a:ext uri="{FF2B5EF4-FFF2-40B4-BE49-F238E27FC236}">
                  <a16:creationId xmlns:a16="http://schemas.microsoft.com/office/drawing/2014/main" id="{2E8AE1B6-9BC8-F3F4-773C-759F1A8CFD20}"/>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18" name="Rechthoek 26">
              <a:extLst>
                <a:ext uri="{FF2B5EF4-FFF2-40B4-BE49-F238E27FC236}">
                  <a16:creationId xmlns:a16="http://schemas.microsoft.com/office/drawing/2014/main" id="{EA6FCAE9-9582-1368-1C1E-5FDAFB0CC271}"/>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19" name="Ovaal 27">
              <a:extLst>
                <a:ext uri="{FF2B5EF4-FFF2-40B4-BE49-F238E27FC236}">
                  <a16:creationId xmlns:a16="http://schemas.microsoft.com/office/drawing/2014/main" id="{A7CCC4AB-3730-0EC9-F6D6-43A7028347C0}"/>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0" name="Rechthoek 28">
              <a:extLst>
                <a:ext uri="{FF2B5EF4-FFF2-40B4-BE49-F238E27FC236}">
                  <a16:creationId xmlns:a16="http://schemas.microsoft.com/office/drawing/2014/main" id="{6E4384BE-E1F2-E9AF-AB97-D86ACF75B086}"/>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1" name="Ovaal 29">
              <a:extLst>
                <a:ext uri="{FF2B5EF4-FFF2-40B4-BE49-F238E27FC236}">
                  <a16:creationId xmlns:a16="http://schemas.microsoft.com/office/drawing/2014/main" id="{A25B6AA2-A328-7F91-18B1-969657F5DD2D}"/>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22" name="Rechthoek 30">
              <a:extLst>
                <a:ext uri="{FF2B5EF4-FFF2-40B4-BE49-F238E27FC236}">
                  <a16:creationId xmlns:a16="http://schemas.microsoft.com/office/drawing/2014/main" id="{C9E4C4E5-4B9E-95F1-EB81-F4D152EEC1CF}"/>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3" name="Ovaal 31">
              <a:extLst>
                <a:ext uri="{FF2B5EF4-FFF2-40B4-BE49-F238E27FC236}">
                  <a16:creationId xmlns:a16="http://schemas.microsoft.com/office/drawing/2014/main" id="{A25E5595-0E07-026D-719A-579C79AEB6E0}"/>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24" name="Rechthoek 32">
              <a:extLst>
                <a:ext uri="{FF2B5EF4-FFF2-40B4-BE49-F238E27FC236}">
                  <a16:creationId xmlns:a16="http://schemas.microsoft.com/office/drawing/2014/main" id="{F0A8ABC4-E357-985F-7FA9-2348737940E6}"/>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25" name="Rechthoek 33">
              <a:extLst>
                <a:ext uri="{FF2B5EF4-FFF2-40B4-BE49-F238E27FC236}">
                  <a16:creationId xmlns:a16="http://schemas.microsoft.com/office/drawing/2014/main" id="{435157A2-FA20-5B40-7BF0-24EEB7B1A49A}"/>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26" name="ICOON_info">
              <a:extLst>
                <a:ext uri="{FF2B5EF4-FFF2-40B4-BE49-F238E27FC236}">
                  <a16:creationId xmlns:a16="http://schemas.microsoft.com/office/drawing/2014/main" id="{B868E86C-9409-A646-01FE-CC0AA0E024D8}"/>
                </a:ext>
              </a:extLst>
            </p:cNvPr>
            <p:cNvGrpSpPr/>
            <p:nvPr userDrawn="1"/>
          </p:nvGrpSpPr>
          <p:grpSpPr>
            <a:xfrm>
              <a:off x="-376736" y="4400186"/>
              <a:ext cx="283685" cy="283685"/>
              <a:chOff x="-510741" y="5913713"/>
              <a:chExt cx="267555" cy="267555"/>
            </a:xfrm>
          </p:grpSpPr>
          <p:sp>
            <p:nvSpPr>
              <p:cNvPr id="68" name="Ovaal 79">
                <a:extLst>
                  <a:ext uri="{FF2B5EF4-FFF2-40B4-BE49-F238E27FC236}">
                    <a16:creationId xmlns:a16="http://schemas.microsoft.com/office/drawing/2014/main" id="{5C886C73-B1E5-4411-BEBD-B135847ED7D7}"/>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69" name="Graphic 163" descr="Informatie">
                <a:extLst>
                  <a:ext uri="{FF2B5EF4-FFF2-40B4-BE49-F238E27FC236}">
                    <a16:creationId xmlns:a16="http://schemas.microsoft.com/office/drawing/2014/main" id="{94F3C5D2-A4FC-21C7-E9CF-5BDE657A4C54}"/>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27" name="VOORBEELD">
              <a:extLst>
                <a:ext uri="{FF2B5EF4-FFF2-40B4-BE49-F238E27FC236}">
                  <a16:creationId xmlns:a16="http://schemas.microsoft.com/office/drawing/2014/main" id="{95DD8D75-C5F9-AD63-1969-9CE1A09985BA}"/>
                </a:ext>
              </a:extLst>
            </p:cNvPr>
            <p:cNvGrpSpPr/>
            <p:nvPr userDrawn="1"/>
          </p:nvGrpSpPr>
          <p:grpSpPr>
            <a:xfrm>
              <a:off x="-3605171" y="458674"/>
              <a:ext cx="3234311" cy="558875"/>
              <a:chOff x="-3605171" y="458674"/>
              <a:chExt cx="3234311" cy="558875"/>
            </a:xfrm>
          </p:grpSpPr>
          <p:sp>
            <p:nvSpPr>
              <p:cNvPr id="28" name="Rechthoek 39">
                <a:extLst>
                  <a:ext uri="{FF2B5EF4-FFF2-40B4-BE49-F238E27FC236}">
                    <a16:creationId xmlns:a16="http://schemas.microsoft.com/office/drawing/2014/main" id="{748DBFB6-7729-C34F-FC02-6A0AEA1A5ABB}"/>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29" name="Rechthoek 40">
                <a:extLst>
                  <a:ext uri="{FF2B5EF4-FFF2-40B4-BE49-F238E27FC236}">
                    <a16:creationId xmlns:a16="http://schemas.microsoft.com/office/drawing/2014/main" id="{1460CE0A-B556-4981-8054-27EDAF406D09}"/>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30" name="Groep 41">
                <a:extLst>
                  <a:ext uri="{FF2B5EF4-FFF2-40B4-BE49-F238E27FC236}">
                    <a16:creationId xmlns:a16="http://schemas.microsoft.com/office/drawing/2014/main" id="{60D87BCE-35EC-C52B-CEC9-16EB591E550A}"/>
                  </a:ext>
                </a:extLst>
              </p:cNvPr>
              <p:cNvGrpSpPr/>
              <p:nvPr userDrawn="1"/>
            </p:nvGrpSpPr>
            <p:grpSpPr>
              <a:xfrm>
                <a:off x="-3386247" y="830871"/>
                <a:ext cx="139423" cy="109566"/>
                <a:chOff x="-2866744" y="827071"/>
                <a:chExt cx="168701" cy="132575"/>
              </a:xfrm>
            </p:grpSpPr>
            <p:grpSp>
              <p:nvGrpSpPr>
                <p:cNvPr id="61" name="Groep 72">
                  <a:extLst>
                    <a:ext uri="{FF2B5EF4-FFF2-40B4-BE49-F238E27FC236}">
                      <a16:creationId xmlns:a16="http://schemas.microsoft.com/office/drawing/2014/main" id="{699D25FE-B085-53D8-7231-2E515923C91E}"/>
                    </a:ext>
                  </a:extLst>
                </p:cNvPr>
                <p:cNvGrpSpPr/>
                <p:nvPr userDrawn="1"/>
              </p:nvGrpSpPr>
              <p:grpSpPr>
                <a:xfrm>
                  <a:off x="-2866744" y="827071"/>
                  <a:ext cx="168701" cy="132575"/>
                  <a:chOff x="-2866744" y="827071"/>
                  <a:chExt cx="168701" cy="132575"/>
                </a:xfrm>
              </p:grpSpPr>
              <p:cxnSp>
                <p:nvCxnSpPr>
                  <p:cNvPr id="63" name="Rechte verbindingslijn 74">
                    <a:extLst>
                      <a:ext uri="{FF2B5EF4-FFF2-40B4-BE49-F238E27FC236}">
                        <a16:creationId xmlns:a16="http://schemas.microsoft.com/office/drawing/2014/main" id="{76E2D5C1-E28A-FCA4-AC07-07F85963F507}"/>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4" name="Rechte verbindingslijn 75">
                    <a:extLst>
                      <a:ext uri="{FF2B5EF4-FFF2-40B4-BE49-F238E27FC236}">
                        <a16:creationId xmlns:a16="http://schemas.microsoft.com/office/drawing/2014/main" id="{EDD0EBEE-9422-C673-2C75-15BA48A4E588}"/>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5" name="Rechte verbindingslijn 76">
                    <a:extLst>
                      <a:ext uri="{FF2B5EF4-FFF2-40B4-BE49-F238E27FC236}">
                        <a16:creationId xmlns:a16="http://schemas.microsoft.com/office/drawing/2014/main" id="{B564AA49-96A2-1A1A-23EC-DBA926A39993}"/>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6" name="Rechte verbindingslijn 77">
                    <a:extLst>
                      <a:ext uri="{FF2B5EF4-FFF2-40B4-BE49-F238E27FC236}">
                        <a16:creationId xmlns:a16="http://schemas.microsoft.com/office/drawing/2014/main" id="{9EC71B7D-29EC-C942-00D7-3484D009D000}"/>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7" name="Rechte verbindingslijn 78">
                    <a:extLst>
                      <a:ext uri="{FF2B5EF4-FFF2-40B4-BE49-F238E27FC236}">
                        <a16:creationId xmlns:a16="http://schemas.microsoft.com/office/drawing/2014/main" id="{235F5FB9-E957-D88F-7A4F-CF936F8539E3}"/>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2" name="Pijl: rechts 73">
                  <a:extLst>
                    <a:ext uri="{FF2B5EF4-FFF2-40B4-BE49-F238E27FC236}">
                      <a16:creationId xmlns:a16="http://schemas.microsoft.com/office/drawing/2014/main" id="{90082333-4CDF-9B8E-DB50-B192EB40B7DD}"/>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1" name="Groep 42">
                <a:extLst>
                  <a:ext uri="{FF2B5EF4-FFF2-40B4-BE49-F238E27FC236}">
                    <a16:creationId xmlns:a16="http://schemas.microsoft.com/office/drawing/2014/main" id="{B53E7C88-278A-C1DE-C7FE-7249BA73B2E0}"/>
                  </a:ext>
                </a:extLst>
              </p:cNvPr>
              <p:cNvGrpSpPr/>
              <p:nvPr userDrawn="1"/>
            </p:nvGrpSpPr>
            <p:grpSpPr>
              <a:xfrm>
                <a:off x="-3605171" y="830871"/>
                <a:ext cx="139423" cy="109566"/>
                <a:chOff x="-2866744" y="518074"/>
                <a:chExt cx="168701" cy="132575"/>
              </a:xfrm>
            </p:grpSpPr>
            <p:grpSp>
              <p:nvGrpSpPr>
                <p:cNvPr id="54" name="Groep 65">
                  <a:extLst>
                    <a:ext uri="{FF2B5EF4-FFF2-40B4-BE49-F238E27FC236}">
                      <a16:creationId xmlns:a16="http://schemas.microsoft.com/office/drawing/2014/main" id="{0882DA52-FEC0-E99E-3568-97C22945A089}"/>
                    </a:ext>
                  </a:extLst>
                </p:cNvPr>
                <p:cNvGrpSpPr/>
                <p:nvPr userDrawn="1"/>
              </p:nvGrpSpPr>
              <p:grpSpPr>
                <a:xfrm>
                  <a:off x="-2866744" y="518074"/>
                  <a:ext cx="168701" cy="132575"/>
                  <a:chOff x="-2866744" y="518074"/>
                  <a:chExt cx="168701" cy="132575"/>
                </a:xfrm>
              </p:grpSpPr>
              <p:cxnSp>
                <p:nvCxnSpPr>
                  <p:cNvPr id="56" name="Rechte verbindingslijn 67">
                    <a:extLst>
                      <a:ext uri="{FF2B5EF4-FFF2-40B4-BE49-F238E27FC236}">
                        <a16:creationId xmlns:a16="http://schemas.microsoft.com/office/drawing/2014/main" id="{3A2B3506-D70A-A8FB-CA02-96B0E7DAE625}"/>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7" name="Rechte verbindingslijn 68">
                    <a:extLst>
                      <a:ext uri="{FF2B5EF4-FFF2-40B4-BE49-F238E27FC236}">
                        <a16:creationId xmlns:a16="http://schemas.microsoft.com/office/drawing/2014/main" id="{6808A90C-D36B-A494-54FD-1E0907640C4E}"/>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8" name="Rechte verbindingslijn 69">
                    <a:extLst>
                      <a:ext uri="{FF2B5EF4-FFF2-40B4-BE49-F238E27FC236}">
                        <a16:creationId xmlns:a16="http://schemas.microsoft.com/office/drawing/2014/main" id="{CF865A98-1B26-036B-7EC4-C8624A74A035}"/>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59" name="Rechte verbindingslijn 70">
                    <a:extLst>
                      <a:ext uri="{FF2B5EF4-FFF2-40B4-BE49-F238E27FC236}">
                        <a16:creationId xmlns:a16="http://schemas.microsoft.com/office/drawing/2014/main" id="{83C345E9-F2B4-2109-00C3-6F5A076C8CB1}"/>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0" name="Rechte verbindingslijn 71">
                    <a:extLst>
                      <a:ext uri="{FF2B5EF4-FFF2-40B4-BE49-F238E27FC236}">
                        <a16:creationId xmlns:a16="http://schemas.microsoft.com/office/drawing/2014/main" id="{2F2F4854-118A-D6A7-EE9E-2A1C4468D02E}"/>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5" name="Pijl: rechts 66">
                  <a:extLst>
                    <a:ext uri="{FF2B5EF4-FFF2-40B4-BE49-F238E27FC236}">
                      <a16:creationId xmlns:a16="http://schemas.microsoft.com/office/drawing/2014/main" id="{A4AF9672-C281-46DA-615D-B67A806193C0}"/>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32" name="Rechte verbindingslijn 43">
                <a:extLst>
                  <a:ext uri="{FF2B5EF4-FFF2-40B4-BE49-F238E27FC236}">
                    <a16:creationId xmlns:a16="http://schemas.microsoft.com/office/drawing/2014/main" id="{8549B60C-B40A-CF15-EAB4-69BA2E2821CD}"/>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33" name="Rechte verbindingslijn 44">
                <a:extLst>
                  <a:ext uri="{FF2B5EF4-FFF2-40B4-BE49-F238E27FC236}">
                    <a16:creationId xmlns:a16="http://schemas.microsoft.com/office/drawing/2014/main" id="{D66E9D12-913D-D971-9967-AF195909AB14}"/>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34" name="Rechthoek 45">
                <a:extLst>
                  <a:ext uri="{FF2B5EF4-FFF2-40B4-BE49-F238E27FC236}">
                    <a16:creationId xmlns:a16="http://schemas.microsoft.com/office/drawing/2014/main" id="{264E8B9F-ED18-D411-37CD-D44C97E18102}"/>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35" name="Rechthoek 46">
                <a:extLst>
                  <a:ext uri="{FF2B5EF4-FFF2-40B4-BE49-F238E27FC236}">
                    <a16:creationId xmlns:a16="http://schemas.microsoft.com/office/drawing/2014/main" id="{648C3F13-2057-22F0-1596-B8977EB1158C}"/>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36" name="Groep 47">
                <a:extLst>
                  <a:ext uri="{FF2B5EF4-FFF2-40B4-BE49-F238E27FC236}">
                    <a16:creationId xmlns:a16="http://schemas.microsoft.com/office/drawing/2014/main" id="{454561E5-FBBA-82D9-585D-F85C5B399DA8}"/>
                  </a:ext>
                </a:extLst>
              </p:cNvPr>
              <p:cNvGrpSpPr/>
              <p:nvPr userDrawn="1"/>
            </p:nvGrpSpPr>
            <p:grpSpPr>
              <a:xfrm>
                <a:off x="-2916763" y="769168"/>
                <a:ext cx="268738" cy="248381"/>
                <a:chOff x="-2916763" y="769168"/>
                <a:chExt cx="268738" cy="248381"/>
              </a:xfrm>
            </p:grpSpPr>
            <p:sp>
              <p:nvSpPr>
                <p:cNvPr id="46" name="Rechthoek 57">
                  <a:extLst>
                    <a:ext uri="{FF2B5EF4-FFF2-40B4-BE49-F238E27FC236}">
                      <a16:creationId xmlns:a16="http://schemas.microsoft.com/office/drawing/2014/main" id="{6CB0A575-02D4-A8D6-381E-B97A7963A932}"/>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7" name="Groep 58">
                  <a:extLst>
                    <a:ext uri="{FF2B5EF4-FFF2-40B4-BE49-F238E27FC236}">
                      <a16:creationId xmlns:a16="http://schemas.microsoft.com/office/drawing/2014/main" id="{050572EB-6E07-81B7-1D23-D1603FA8D573}"/>
                    </a:ext>
                  </a:extLst>
                </p:cNvPr>
                <p:cNvGrpSpPr/>
                <p:nvPr userDrawn="1"/>
              </p:nvGrpSpPr>
              <p:grpSpPr>
                <a:xfrm>
                  <a:off x="-2866744" y="827071"/>
                  <a:ext cx="168701" cy="132575"/>
                  <a:chOff x="-2866744" y="827071"/>
                  <a:chExt cx="168701" cy="132575"/>
                </a:xfrm>
              </p:grpSpPr>
              <p:cxnSp>
                <p:nvCxnSpPr>
                  <p:cNvPr id="49" name="Rechte verbindingslijn 60">
                    <a:extLst>
                      <a:ext uri="{FF2B5EF4-FFF2-40B4-BE49-F238E27FC236}">
                        <a16:creationId xmlns:a16="http://schemas.microsoft.com/office/drawing/2014/main" id="{663A2238-0B2C-1818-97F5-BCF431EB7C39}"/>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50" name="Rechte verbindingslijn 61">
                    <a:extLst>
                      <a:ext uri="{FF2B5EF4-FFF2-40B4-BE49-F238E27FC236}">
                        <a16:creationId xmlns:a16="http://schemas.microsoft.com/office/drawing/2014/main" id="{66E7D144-2A30-D21A-510B-B473CDB4B2D3}"/>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51" name="Rechte verbindingslijn 62">
                    <a:extLst>
                      <a:ext uri="{FF2B5EF4-FFF2-40B4-BE49-F238E27FC236}">
                        <a16:creationId xmlns:a16="http://schemas.microsoft.com/office/drawing/2014/main" id="{034DE342-4A63-9C7D-F9EF-C0515C7C702B}"/>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52" name="Rechte verbindingslijn 63">
                    <a:extLst>
                      <a:ext uri="{FF2B5EF4-FFF2-40B4-BE49-F238E27FC236}">
                        <a16:creationId xmlns:a16="http://schemas.microsoft.com/office/drawing/2014/main" id="{628388AC-D0A3-4ACF-9AB4-82C349E21403}"/>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53" name="Rechte verbindingslijn 64">
                    <a:extLst>
                      <a:ext uri="{FF2B5EF4-FFF2-40B4-BE49-F238E27FC236}">
                        <a16:creationId xmlns:a16="http://schemas.microsoft.com/office/drawing/2014/main" id="{CC0E483C-D195-3249-8344-6CCAC8364ACC}"/>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48" name="Pijl: rechts 59">
                  <a:extLst>
                    <a:ext uri="{FF2B5EF4-FFF2-40B4-BE49-F238E27FC236}">
                      <a16:creationId xmlns:a16="http://schemas.microsoft.com/office/drawing/2014/main" id="{83FC2D55-7C21-D4FF-8AF1-A5316B440D56}"/>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7" name="Groep 48">
                <a:extLst>
                  <a:ext uri="{FF2B5EF4-FFF2-40B4-BE49-F238E27FC236}">
                    <a16:creationId xmlns:a16="http://schemas.microsoft.com/office/drawing/2014/main" id="{6B9F158B-79BA-AE85-BB96-4F53990A1097}"/>
                  </a:ext>
                </a:extLst>
              </p:cNvPr>
              <p:cNvGrpSpPr/>
              <p:nvPr userDrawn="1"/>
            </p:nvGrpSpPr>
            <p:grpSpPr>
              <a:xfrm>
                <a:off x="-2916763" y="460171"/>
                <a:ext cx="268738" cy="248381"/>
                <a:chOff x="-2916763" y="460171"/>
                <a:chExt cx="268738" cy="248381"/>
              </a:xfrm>
            </p:grpSpPr>
            <p:sp>
              <p:nvSpPr>
                <p:cNvPr id="38" name="Rechthoek 49">
                  <a:extLst>
                    <a:ext uri="{FF2B5EF4-FFF2-40B4-BE49-F238E27FC236}">
                      <a16:creationId xmlns:a16="http://schemas.microsoft.com/office/drawing/2014/main" id="{8B54ECC1-75C5-2DA5-D58A-C81A5333CA37}"/>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39" name="Groep 50">
                  <a:extLst>
                    <a:ext uri="{FF2B5EF4-FFF2-40B4-BE49-F238E27FC236}">
                      <a16:creationId xmlns:a16="http://schemas.microsoft.com/office/drawing/2014/main" id="{2318F485-DA21-86CA-5E60-FC14738F830E}"/>
                    </a:ext>
                  </a:extLst>
                </p:cNvPr>
                <p:cNvGrpSpPr/>
                <p:nvPr userDrawn="1"/>
              </p:nvGrpSpPr>
              <p:grpSpPr>
                <a:xfrm>
                  <a:off x="-2866744" y="518074"/>
                  <a:ext cx="168701" cy="132575"/>
                  <a:chOff x="-2866744" y="518074"/>
                  <a:chExt cx="168701" cy="132575"/>
                </a:xfrm>
              </p:grpSpPr>
              <p:cxnSp>
                <p:nvCxnSpPr>
                  <p:cNvPr id="41" name="Rechte verbindingslijn 52">
                    <a:extLst>
                      <a:ext uri="{FF2B5EF4-FFF2-40B4-BE49-F238E27FC236}">
                        <a16:creationId xmlns:a16="http://schemas.microsoft.com/office/drawing/2014/main" id="{06145FB7-65B5-B726-0DE6-42A17B91D1F1}"/>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42" name="Rechte verbindingslijn 53">
                    <a:extLst>
                      <a:ext uri="{FF2B5EF4-FFF2-40B4-BE49-F238E27FC236}">
                        <a16:creationId xmlns:a16="http://schemas.microsoft.com/office/drawing/2014/main" id="{6169ED15-F1CC-AE5D-C5E6-B652C5B50382}"/>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43" name="Rechte verbindingslijn 54">
                    <a:extLst>
                      <a:ext uri="{FF2B5EF4-FFF2-40B4-BE49-F238E27FC236}">
                        <a16:creationId xmlns:a16="http://schemas.microsoft.com/office/drawing/2014/main" id="{8E89B9AB-D02E-F3BA-B766-8099F92FDCFD}"/>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44" name="Rechte verbindingslijn 55">
                    <a:extLst>
                      <a:ext uri="{FF2B5EF4-FFF2-40B4-BE49-F238E27FC236}">
                        <a16:creationId xmlns:a16="http://schemas.microsoft.com/office/drawing/2014/main" id="{72B5D8E5-F764-7030-028A-63C6A8F7C62C}"/>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45" name="Rechte verbindingslijn 56">
                    <a:extLst>
                      <a:ext uri="{FF2B5EF4-FFF2-40B4-BE49-F238E27FC236}">
                        <a16:creationId xmlns:a16="http://schemas.microsoft.com/office/drawing/2014/main" id="{87A69472-F9DE-6D78-8599-4AE49DFD98C8}"/>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40" name="Pijl: rechts 51">
                  <a:extLst>
                    <a:ext uri="{FF2B5EF4-FFF2-40B4-BE49-F238E27FC236}">
                      <a16:creationId xmlns:a16="http://schemas.microsoft.com/office/drawing/2014/main" id="{D2B7BD1A-EBF5-EA94-BD9B-17405FBFB9DC}"/>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70" name="INSTRUCTIE">
            <a:extLst>
              <a:ext uri="{FF2B5EF4-FFF2-40B4-BE49-F238E27FC236}">
                <a16:creationId xmlns:a16="http://schemas.microsoft.com/office/drawing/2014/main" id="{085B01DF-8088-A20E-467E-E38AAA04AF07}"/>
              </a:ext>
            </a:extLst>
          </p:cNvPr>
          <p:cNvGrpSpPr/>
          <p:nvPr userDrawn="1"/>
        </p:nvGrpSpPr>
        <p:grpSpPr>
          <a:xfrm>
            <a:off x="12377595" y="0"/>
            <a:ext cx="3693386" cy="5270646"/>
            <a:chOff x="-3786437" y="0"/>
            <a:chExt cx="3693386" cy="5270646"/>
          </a:xfrm>
        </p:grpSpPr>
        <p:sp>
          <p:nvSpPr>
            <p:cNvPr id="71" name="Rechthoek 82">
              <a:extLst>
                <a:ext uri="{FF2B5EF4-FFF2-40B4-BE49-F238E27FC236}">
                  <a16:creationId xmlns:a16="http://schemas.microsoft.com/office/drawing/2014/main" id="{F3FD77B4-F487-8A7A-6065-01B1614B5B48}"/>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72" name="Rechthoek 83">
              <a:extLst>
                <a:ext uri="{FF2B5EF4-FFF2-40B4-BE49-F238E27FC236}">
                  <a16:creationId xmlns:a16="http://schemas.microsoft.com/office/drawing/2014/main" id="{70577B5F-8FD1-E0A4-A406-FA869A01353E}"/>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15" name="Ovaal 84">
              <a:extLst>
                <a:ext uri="{FF2B5EF4-FFF2-40B4-BE49-F238E27FC236}">
                  <a16:creationId xmlns:a16="http://schemas.microsoft.com/office/drawing/2014/main" id="{773F704E-5409-AA19-DFAC-F640D0CCD2B7}"/>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16" name="Rechthoek 85">
              <a:extLst>
                <a:ext uri="{FF2B5EF4-FFF2-40B4-BE49-F238E27FC236}">
                  <a16:creationId xmlns:a16="http://schemas.microsoft.com/office/drawing/2014/main" id="{9CF00C01-436C-B33F-813B-F8080F929A80}"/>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17" name="Groep 86">
              <a:extLst>
                <a:ext uri="{FF2B5EF4-FFF2-40B4-BE49-F238E27FC236}">
                  <a16:creationId xmlns:a16="http://schemas.microsoft.com/office/drawing/2014/main" id="{E1286112-2BC7-2231-FCD1-0D2D10D721D8}"/>
                </a:ext>
              </a:extLst>
            </p:cNvPr>
            <p:cNvGrpSpPr/>
            <p:nvPr userDrawn="1"/>
          </p:nvGrpSpPr>
          <p:grpSpPr>
            <a:xfrm>
              <a:off x="-3316179" y="1231351"/>
              <a:ext cx="294789" cy="318834"/>
              <a:chOff x="14466489" y="1001522"/>
              <a:chExt cx="290627" cy="314333"/>
            </a:xfrm>
          </p:grpSpPr>
          <p:sp>
            <p:nvSpPr>
              <p:cNvPr id="210" name="Rechthoek 115">
                <a:extLst>
                  <a:ext uri="{FF2B5EF4-FFF2-40B4-BE49-F238E27FC236}">
                    <a16:creationId xmlns:a16="http://schemas.microsoft.com/office/drawing/2014/main" id="{94C73EBA-FA57-AAFF-483F-B4791F4907AD}"/>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1" name="Ovaal 116">
                <a:extLst>
                  <a:ext uri="{FF2B5EF4-FFF2-40B4-BE49-F238E27FC236}">
                    <a16:creationId xmlns:a16="http://schemas.microsoft.com/office/drawing/2014/main" id="{C251E107-E139-EF91-6EE3-3B60F6F24D1C}"/>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2" name="Vrije vorm: vorm 117">
                <a:extLst>
                  <a:ext uri="{FF2B5EF4-FFF2-40B4-BE49-F238E27FC236}">
                    <a16:creationId xmlns:a16="http://schemas.microsoft.com/office/drawing/2014/main" id="{62334B80-19E5-C9AD-0793-C3FBDF0051E7}"/>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3" name="Rechthoek: afgeronde hoeken 118">
                <a:extLst>
                  <a:ext uri="{FF2B5EF4-FFF2-40B4-BE49-F238E27FC236}">
                    <a16:creationId xmlns:a16="http://schemas.microsoft.com/office/drawing/2014/main" id="{A92DF6ED-87CC-B9D7-A228-B56556D02C15}"/>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4" name="Rechte verbindingslijn 119">
                <a:extLst>
                  <a:ext uri="{FF2B5EF4-FFF2-40B4-BE49-F238E27FC236}">
                    <a16:creationId xmlns:a16="http://schemas.microsoft.com/office/drawing/2014/main" id="{88A8C9C3-EA15-11BD-6593-5B921F185602}"/>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5" name="Rechte verbindingslijn 120">
                <a:extLst>
                  <a:ext uri="{FF2B5EF4-FFF2-40B4-BE49-F238E27FC236}">
                    <a16:creationId xmlns:a16="http://schemas.microsoft.com/office/drawing/2014/main" id="{EAF83AD8-7106-EA93-A835-71C8C119714C}"/>
                  </a:ext>
                </a:extLst>
              </p:cNvPr>
              <p:cNvCxnSpPr>
                <a:cxnSpLocks/>
                <a:stCxn id="213"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18" name="Ovaal 87">
              <a:extLst>
                <a:ext uri="{FF2B5EF4-FFF2-40B4-BE49-F238E27FC236}">
                  <a16:creationId xmlns:a16="http://schemas.microsoft.com/office/drawing/2014/main" id="{26EF9435-C3F0-BEE1-69EA-EC1DEAD6AA25}"/>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19" name="Rechthoek 88">
              <a:extLst>
                <a:ext uri="{FF2B5EF4-FFF2-40B4-BE49-F238E27FC236}">
                  <a16:creationId xmlns:a16="http://schemas.microsoft.com/office/drawing/2014/main" id="{1CB79888-B7C4-C824-424A-DEE5B80A87A3}"/>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20" name="Groep 89">
              <a:extLst>
                <a:ext uri="{FF2B5EF4-FFF2-40B4-BE49-F238E27FC236}">
                  <a16:creationId xmlns:a16="http://schemas.microsoft.com/office/drawing/2014/main" id="{C25372A4-6B4A-46E6-A6FF-205896A87B3D}"/>
                </a:ext>
              </a:extLst>
            </p:cNvPr>
            <p:cNvGrpSpPr/>
            <p:nvPr userDrawn="1"/>
          </p:nvGrpSpPr>
          <p:grpSpPr>
            <a:xfrm>
              <a:off x="-3311319" y="2164285"/>
              <a:ext cx="825500" cy="209550"/>
              <a:chOff x="13504624" y="2482850"/>
              <a:chExt cx="825500" cy="209550"/>
            </a:xfrm>
          </p:grpSpPr>
          <p:sp>
            <p:nvSpPr>
              <p:cNvPr id="207" name="Rechthoek 112">
                <a:extLst>
                  <a:ext uri="{FF2B5EF4-FFF2-40B4-BE49-F238E27FC236}">
                    <a16:creationId xmlns:a16="http://schemas.microsoft.com/office/drawing/2014/main" id="{6D4E50E6-3A44-426F-A0EA-5925BEFEC6E5}"/>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08" name="Rechte verbindingslijn 113">
                <a:extLst>
                  <a:ext uri="{FF2B5EF4-FFF2-40B4-BE49-F238E27FC236}">
                    <a16:creationId xmlns:a16="http://schemas.microsoft.com/office/drawing/2014/main" id="{32814FD7-3174-773F-10F9-728BFFE4622A}"/>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09" name="Gelijkbenige driehoek 114">
                <a:extLst>
                  <a:ext uri="{FF2B5EF4-FFF2-40B4-BE49-F238E27FC236}">
                    <a16:creationId xmlns:a16="http://schemas.microsoft.com/office/drawing/2014/main" id="{9C46E265-94C5-D9D8-761A-C6ACED0B4AAD}"/>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21" name="Ovaal 90">
              <a:extLst>
                <a:ext uri="{FF2B5EF4-FFF2-40B4-BE49-F238E27FC236}">
                  <a16:creationId xmlns:a16="http://schemas.microsoft.com/office/drawing/2014/main" id="{AC9F1DB0-7027-6F9E-0BED-F03A94C550D9}"/>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2" name="Rechthoek 91">
              <a:extLst>
                <a:ext uri="{FF2B5EF4-FFF2-40B4-BE49-F238E27FC236}">
                  <a16:creationId xmlns:a16="http://schemas.microsoft.com/office/drawing/2014/main" id="{85024909-A9D3-EF17-7E25-CB4C0EA28A28}"/>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23" name="Groep 92">
              <a:extLst>
                <a:ext uri="{FF2B5EF4-FFF2-40B4-BE49-F238E27FC236}">
                  <a16:creationId xmlns:a16="http://schemas.microsoft.com/office/drawing/2014/main" id="{7C9709D3-A091-A6D4-01CE-D06970758B47}"/>
                </a:ext>
              </a:extLst>
            </p:cNvPr>
            <p:cNvGrpSpPr/>
            <p:nvPr userDrawn="1"/>
          </p:nvGrpSpPr>
          <p:grpSpPr>
            <a:xfrm>
              <a:off x="-3408294" y="3643742"/>
              <a:ext cx="622283" cy="612920"/>
              <a:chOff x="12617641" y="3403239"/>
              <a:chExt cx="752963" cy="741634"/>
            </a:xfrm>
          </p:grpSpPr>
          <p:grpSp>
            <p:nvGrpSpPr>
              <p:cNvPr id="127" name="Groep 96">
                <a:extLst>
                  <a:ext uri="{FF2B5EF4-FFF2-40B4-BE49-F238E27FC236}">
                    <a16:creationId xmlns:a16="http://schemas.microsoft.com/office/drawing/2014/main" id="{E6264FE6-84A5-D0B2-DE4F-9DC62081D7A6}"/>
                  </a:ext>
                </a:extLst>
              </p:cNvPr>
              <p:cNvGrpSpPr/>
              <p:nvPr userDrawn="1"/>
            </p:nvGrpSpPr>
            <p:grpSpPr>
              <a:xfrm>
                <a:off x="12771530" y="3403239"/>
                <a:ext cx="467176" cy="448491"/>
                <a:chOff x="12782157" y="3403239"/>
                <a:chExt cx="467176" cy="448491"/>
              </a:xfrm>
            </p:grpSpPr>
            <p:grpSp>
              <p:nvGrpSpPr>
                <p:cNvPr id="194" name="Groep 99">
                  <a:extLst>
                    <a:ext uri="{FF2B5EF4-FFF2-40B4-BE49-F238E27FC236}">
                      <a16:creationId xmlns:a16="http://schemas.microsoft.com/office/drawing/2014/main" id="{2ABA5DA9-AC40-8C2D-6AE8-EDB0B0D971BB}"/>
                    </a:ext>
                  </a:extLst>
                </p:cNvPr>
                <p:cNvGrpSpPr/>
                <p:nvPr userDrawn="1"/>
              </p:nvGrpSpPr>
              <p:grpSpPr>
                <a:xfrm>
                  <a:off x="12782157" y="3403239"/>
                  <a:ext cx="412976" cy="396132"/>
                  <a:chOff x="13554906" y="3320109"/>
                  <a:chExt cx="443917" cy="425811"/>
                </a:xfrm>
              </p:grpSpPr>
              <p:grpSp>
                <p:nvGrpSpPr>
                  <p:cNvPr id="201" name="Groep 106">
                    <a:extLst>
                      <a:ext uri="{FF2B5EF4-FFF2-40B4-BE49-F238E27FC236}">
                        <a16:creationId xmlns:a16="http://schemas.microsoft.com/office/drawing/2014/main" id="{E954662C-750C-0268-0754-A7859C1D2F23}"/>
                      </a:ext>
                    </a:extLst>
                  </p:cNvPr>
                  <p:cNvGrpSpPr/>
                  <p:nvPr userDrawn="1"/>
                </p:nvGrpSpPr>
                <p:grpSpPr>
                  <a:xfrm>
                    <a:off x="13554906" y="3320109"/>
                    <a:ext cx="443917" cy="425811"/>
                    <a:chOff x="12909684" y="1276143"/>
                    <a:chExt cx="443917" cy="425811"/>
                  </a:xfrm>
                </p:grpSpPr>
                <p:sp>
                  <p:nvSpPr>
                    <p:cNvPr id="204" name="Rechthoek 109">
                      <a:extLst>
                        <a:ext uri="{FF2B5EF4-FFF2-40B4-BE49-F238E27FC236}">
                          <a16:creationId xmlns:a16="http://schemas.microsoft.com/office/drawing/2014/main" id="{4594890D-BCF3-28B3-DB7A-ED71EAB7A060}"/>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5" name="Rechthoek 110">
                      <a:extLst>
                        <a:ext uri="{FF2B5EF4-FFF2-40B4-BE49-F238E27FC236}">
                          <a16:creationId xmlns:a16="http://schemas.microsoft.com/office/drawing/2014/main" id="{78136702-02CA-02A3-493D-BE32AF4B55D9}"/>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6" name="Ovaal 111">
                      <a:extLst>
                        <a:ext uri="{FF2B5EF4-FFF2-40B4-BE49-F238E27FC236}">
                          <a16:creationId xmlns:a16="http://schemas.microsoft.com/office/drawing/2014/main" id="{75FD1A79-B28A-33B8-D77A-F24D851F5752}"/>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2" name="Afbeelding 107">
                    <a:extLst>
                      <a:ext uri="{FF2B5EF4-FFF2-40B4-BE49-F238E27FC236}">
                        <a16:creationId xmlns:a16="http://schemas.microsoft.com/office/drawing/2014/main" id="{7DB86738-AA97-32E8-49EA-FB716ACA02AE}"/>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3" name="Afbeelding 108">
                    <a:extLst>
                      <a:ext uri="{FF2B5EF4-FFF2-40B4-BE49-F238E27FC236}">
                        <a16:creationId xmlns:a16="http://schemas.microsoft.com/office/drawing/2014/main" id="{B8F09CEA-301C-1982-3F96-AF5E73636725}"/>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5" name="Groep 100">
                  <a:extLst>
                    <a:ext uri="{FF2B5EF4-FFF2-40B4-BE49-F238E27FC236}">
                      <a16:creationId xmlns:a16="http://schemas.microsoft.com/office/drawing/2014/main" id="{4A44DCCF-49C4-9D65-192A-9E98D0DDA479}"/>
                    </a:ext>
                  </a:extLst>
                </p:cNvPr>
                <p:cNvGrpSpPr/>
                <p:nvPr userDrawn="1"/>
              </p:nvGrpSpPr>
              <p:grpSpPr>
                <a:xfrm>
                  <a:off x="13103513" y="3705268"/>
                  <a:ext cx="145820" cy="146462"/>
                  <a:chOff x="13096169" y="3602278"/>
                  <a:chExt cx="145820" cy="146462"/>
                </a:xfrm>
              </p:grpSpPr>
              <p:sp>
                <p:nvSpPr>
                  <p:cNvPr id="199" name="Rechthoek 104">
                    <a:extLst>
                      <a:ext uri="{FF2B5EF4-FFF2-40B4-BE49-F238E27FC236}">
                        <a16:creationId xmlns:a16="http://schemas.microsoft.com/office/drawing/2014/main" id="{EB68F982-0436-A015-BE2B-09107C81BDF8}"/>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0" name="Rechthoek 105">
                    <a:extLst>
                      <a:ext uri="{FF2B5EF4-FFF2-40B4-BE49-F238E27FC236}">
                        <a16:creationId xmlns:a16="http://schemas.microsoft.com/office/drawing/2014/main" id="{38711A90-B36C-AA98-E66A-23DD0107DA6B}"/>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6" name="Groep 101">
                  <a:extLst>
                    <a:ext uri="{FF2B5EF4-FFF2-40B4-BE49-F238E27FC236}">
                      <a16:creationId xmlns:a16="http://schemas.microsoft.com/office/drawing/2014/main" id="{79711843-50E8-8000-BDD8-D8BEF4195654}"/>
                    </a:ext>
                  </a:extLst>
                </p:cNvPr>
                <p:cNvGrpSpPr/>
                <p:nvPr userDrawn="1"/>
              </p:nvGrpSpPr>
              <p:grpSpPr>
                <a:xfrm rot="10800000">
                  <a:off x="13061402" y="3665637"/>
                  <a:ext cx="145820" cy="146462"/>
                  <a:chOff x="13096169" y="3602278"/>
                  <a:chExt cx="145820" cy="146462"/>
                </a:xfrm>
              </p:grpSpPr>
              <p:sp>
                <p:nvSpPr>
                  <p:cNvPr id="197" name="Rechthoek 102">
                    <a:extLst>
                      <a:ext uri="{FF2B5EF4-FFF2-40B4-BE49-F238E27FC236}">
                        <a16:creationId xmlns:a16="http://schemas.microsoft.com/office/drawing/2014/main" id="{845A698A-B93D-0552-B079-CCA793721983}"/>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98" name="Rechthoek 103">
                    <a:extLst>
                      <a:ext uri="{FF2B5EF4-FFF2-40B4-BE49-F238E27FC236}">
                        <a16:creationId xmlns:a16="http://schemas.microsoft.com/office/drawing/2014/main" id="{DD3DCA32-B648-4809-FE6B-3893FB8C817A}"/>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2" name="Rechthoek 97">
                <a:extLst>
                  <a:ext uri="{FF2B5EF4-FFF2-40B4-BE49-F238E27FC236}">
                    <a16:creationId xmlns:a16="http://schemas.microsoft.com/office/drawing/2014/main" id="{B5E5F255-9275-00CE-0435-178BC7DD0658}"/>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3" name="Gelijkbenige driehoek 98">
                <a:extLst>
                  <a:ext uri="{FF2B5EF4-FFF2-40B4-BE49-F238E27FC236}">
                    <a16:creationId xmlns:a16="http://schemas.microsoft.com/office/drawing/2014/main" id="{B11C6273-E9BA-F22A-C3AF-10039435F07D}"/>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24" name="ICOON_info">
              <a:extLst>
                <a:ext uri="{FF2B5EF4-FFF2-40B4-BE49-F238E27FC236}">
                  <a16:creationId xmlns:a16="http://schemas.microsoft.com/office/drawing/2014/main" id="{E481F795-20D3-D1FF-6738-E99D306EBE24}"/>
                </a:ext>
              </a:extLst>
            </p:cNvPr>
            <p:cNvGrpSpPr/>
            <p:nvPr userDrawn="1"/>
          </p:nvGrpSpPr>
          <p:grpSpPr>
            <a:xfrm>
              <a:off x="-376736" y="4271597"/>
              <a:ext cx="283685" cy="283685"/>
              <a:chOff x="-510741" y="5913713"/>
              <a:chExt cx="267555" cy="267555"/>
            </a:xfrm>
          </p:grpSpPr>
          <p:sp>
            <p:nvSpPr>
              <p:cNvPr id="125" name="Ovaal 94">
                <a:extLst>
                  <a:ext uri="{FF2B5EF4-FFF2-40B4-BE49-F238E27FC236}">
                    <a16:creationId xmlns:a16="http://schemas.microsoft.com/office/drawing/2014/main" id="{B718AF54-5D00-906D-E3E7-E9B3E4B4A4B3}"/>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26" name="Graphic 163" descr="Informatie">
                <a:extLst>
                  <a:ext uri="{FF2B5EF4-FFF2-40B4-BE49-F238E27FC236}">
                    <a16:creationId xmlns:a16="http://schemas.microsoft.com/office/drawing/2014/main" id="{EB5E6820-AAF0-AC6A-2841-9ACCF0FC66BB}"/>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13" name="Footer Placeholder 6">
            <a:extLst>
              <a:ext uri="{FF2B5EF4-FFF2-40B4-BE49-F238E27FC236}">
                <a16:creationId xmlns:a16="http://schemas.microsoft.com/office/drawing/2014/main" id="{A72C1759-2E82-9FD6-490B-79BEF799D1D9}"/>
              </a:ext>
            </a:extLst>
          </p:cNvPr>
          <p:cNvSpPr>
            <a:spLocks noGrp="1"/>
          </p:cNvSpPr>
          <p:nvPr>
            <p:ph type="ftr" sz="quarter" idx="15"/>
          </p:nvPr>
        </p:nvSpPr>
        <p:spPr>
          <a:xfrm>
            <a:off x="489314" y="7209424"/>
            <a:ext cx="4114800" cy="151200"/>
          </a:xfrm>
        </p:spPr>
        <p:txBody>
          <a:bodyPr/>
          <a:lstStyle/>
          <a:p>
            <a:endParaRPr lang="nl-NL" dirty="0"/>
          </a:p>
        </p:txBody>
      </p:sp>
      <p:sp>
        <p:nvSpPr>
          <p:cNvPr id="114" name="Slide Number Placeholder 7">
            <a:extLst>
              <a:ext uri="{FF2B5EF4-FFF2-40B4-BE49-F238E27FC236}">
                <a16:creationId xmlns:a16="http://schemas.microsoft.com/office/drawing/2014/main" id="{28D9589B-26D0-54C6-3557-DFAB5902565F}"/>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Tree>
    <p:extLst>
      <p:ext uri="{BB962C8B-B14F-4D97-AF65-F5344CB8AC3E}">
        <p14:creationId xmlns:p14="http://schemas.microsoft.com/office/powerpoint/2010/main" val="3323582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x Afbeelding + Titel">
    <p:spTree>
      <p:nvGrpSpPr>
        <p:cNvPr id="1" name=""/>
        <p:cNvGrpSpPr/>
        <p:nvPr/>
      </p:nvGrpSpPr>
      <p:grpSpPr>
        <a:xfrm>
          <a:off x="0" y="0"/>
          <a:ext cx="0" cy="0"/>
          <a:chOff x="0" y="0"/>
          <a:chExt cx="0" cy="0"/>
        </a:xfrm>
      </p:grpSpPr>
      <p:sp>
        <p:nvSpPr>
          <p:cNvPr id="4" name="Tijdelijke aanduiding voor afbeelding 3">
            <a:extLst>
              <a:ext uri="{FF2B5EF4-FFF2-40B4-BE49-F238E27FC236}">
                <a16:creationId xmlns:a16="http://schemas.microsoft.com/office/drawing/2014/main" id="{2A8298D7-B569-C4A4-8A64-4F4FD708973B}"/>
              </a:ext>
            </a:extLst>
          </p:cNvPr>
          <p:cNvSpPr>
            <a:spLocks noGrp="1"/>
          </p:cNvSpPr>
          <p:nvPr>
            <p:ph type="pic" sz="quarter" idx="10" hasCustomPrompt="1"/>
          </p:nvPr>
        </p:nvSpPr>
        <p:spPr>
          <a:xfrm>
            <a:off x="514350" y="1760400"/>
            <a:ext cx="5400000" cy="45792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sp>
        <p:nvSpPr>
          <p:cNvPr id="6" name="Tijdelijke aanduiding voor afbeelding 3">
            <a:extLst>
              <a:ext uri="{FF2B5EF4-FFF2-40B4-BE49-F238E27FC236}">
                <a16:creationId xmlns:a16="http://schemas.microsoft.com/office/drawing/2014/main" id="{4287715D-92ED-4318-8574-323C230EFCCF}"/>
              </a:ext>
            </a:extLst>
          </p:cNvPr>
          <p:cNvSpPr>
            <a:spLocks noGrp="1"/>
          </p:cNvSpPr>
          <p:nvPr>
            <p:ph type="pic" sz="quarter" idx="11" hasCustomPrompt="1"/>
          </p:nvPr>
        </p:nvSpPr>
        <p:spPr>
          <a:xfrm>
            <a:off x="6274800" y="1760400"/>
            <a:ext cx="5400000" cy="4579200"/>
          </a:xfrm>
        </p:spPr>
        <p:txBody>
          <a:bodyPr anchor="ctr"/>
          <a:lstStyle>
            <a:lvl1pPr marL="0" indent="0" algn="ctr">
              <a:buNone/>
              <a:defRPr i="1"/>
            </a:lvl1pPr>
          </a:lstStyle>
          <a:p>
            <a:pPr marL="176400" marR="0" lvl="0" indent="-176400" algn="l" defTabSz="914400" rtl="0" eaLnBrk="1" fontAlgn="auto" latinLnBrk="0" hangingPunct="1">
              <a:lnSpc>
                <a:spcPct val="90000"/>
              </a:lnSpc>
              <a:spcBef>
                <a:spcPts val="600"/>
              </a:spcBef>
              <a:spcAft>
                <a:spcPts val="600"/>
              </a:spcAft>
              <a:buClrTx/>
              <a:buSzTx/>
              <a:buFont typeface="Arial" panose="020B0604020202020204" pitchFamily="34" charset="0"/>
              <a:buChar char="•"/>
              <a:tabLst/>
              <a:defRPr/>
            </a:pPr>
            <a:r>
              <a:rPr lang="nl-NL" noProof="0" dirty="0"/>
              <a:t>Klik op onderstaand pictogram om een afbeelding in te voegen</a:t>
            </a:r>
            <a:endParaRPr lang="nl-NL"/>
          </a:p>
        </p:txBody>
      </p:sp>
      <p:grpSp>
        <p:nvGrpSpPr>
          <p:cNvPr id="2" name="INSTRUCTIE">
            <a:extLst>
              <a:ext uri="{FF2B5EF4-FFF2-40B4-BE49-F238E27FC236}">
                <a16:creationId xmlns:a16="http://schemas.microsoft.com/office/drawing/2014/main" id="{E9A2E04F-2789-C62C-95BF-01C2A9F8A91C}"/>
              </a:ext>
            </a:extLst>
          </p:cNvPr>
          <p:cNvGrpSpPr/>
          <p:nvPr userDrawn="1"/>
        </p:nvGrpSpPr>
        <p:grpSpPr>
          <a:xfrm>
            <a:off x="-3786437" y="0"/>
            <a:ext cx="3693386" cy="5359349"/>
            <a:chOff x="-3786437" y="0"/>
            <a:chExt cx="3693386" cy="5359349"/>
          </a:xfrm>
        </p:grpSpPr>
        <p:sp>
          <p:nvSpPr>
            <p:cNvPr id="5" name="Rechthoek 13">
              <a:extLst>
                <a:ext uri="{FF2B5EF4-FFF2-40B4-BE49-F238E27FC236}">
                  <a16:creationId xmlns:a16="http://schemas.microsoft.com/office/drawing/2014/main" id="{52FDA6BB-AF18-2E83-81CD-EC2A255A524D}"/>
                </a:ext>
              </a:extLst>
            </p:cNvPr>
            <p:cNvSpPr/>
            <p:nvPr userDrawn="1"/>
          </p:nvSpPr>
          <p:spPr>
            <a:xfrm>
              <a:off x="-3786165" y="0"/>
              <a:ext cx="3593091" cy="4641338"/>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Tekstniveaus kiezen</a:t>
              </a:r>
              <a:endParaRPr lang="nl-NL"/>
            </a:p>
          </p:txBody>
        </p:sp>
        <p:sp>
          <p:nvSpPr>
            <p:cNvPr id="7" name="Ovaal 14">
              <a:extLst>
                <a:ext uri="{FF2B5EF4-FFF2-40B4-BE49-F238E27FC236}">
                  <a16:creationId xmlns:a16="http://schemas.microsoft.com/office/drawing/2014/main" id="{E97622AC-C05F-E19F-EA60-3D8E1918D578}"/>
                </a:ext>
              </a:extLst>
            </p:cNvPr>
            <p:cNvSpPr/>
            <p:nvPr userDrawn="1"/>
          </p:nvSpPr>
          <p:spPr>
            <a:xfrm>
              <a:off x="-3604183" y="183748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8" name="Rechthoek 15">
              <a:extLst>
                <a:ext uri="{FF2B5EF4-FFF2-40B4-BE49-F238E27FC236}">
                  <a16:creationId xmlns:a16="http://schemas.microsoft.com/office/drawing/2014/main" id="{E02586D0-46A3-7578-03E8-805D7855AADB}"/>
                </a:ext>
              </a:extLst>
            </p:cNvPr>
            <p:cNvSpPr/>
            <p:nvPr userDrawn="1"/>
          </p:nvSpPr>
          <p:spPr>
            <a:xfrm>
              <a:off x="-3319415" y="1837484"/>
              <a:ext cx="2949220" cy="180000"/>
            </a:xfrm>
            <a:prstGeom prst="rect">
              <a:avLst/>
            </a:prstGeom>
            <a:noFill/>
            <a:ln w="25400" cap="flat" cmpd="sng" algn="ctr">
              <a:noFill/>
              <a:prstDash val="solid"/>
            </a:ln>
            <a:effectLst/>
          </p:spPr>
          <p:txBody>
            <a:bodyPr lIns="0" tIns="0" rIns="0" bIns="0" rtlCol="0" anchor="ctr"/>
            <a:lstStyle/>
            <a:p>
              <a:pPr marL="177800" marR="0" lvl="0" indent="-17780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9" name="Ovaal 16">
              <a:extLst>
                <a:ext uri="{FF2B5EF4-FFF2-40B4-BE49-F238E27FC236}">
                  <a16:creationId xmlns:a16="http://schemas.microsoft.com/office/drawing/2014/main" id="{71F78382-122B-A672-BB36-00709168EB1A}"/>
                </a:ext>
              </a:extLst>
            </p:cNvPr>
            <p:cNvSpPr/>
            <p:nvPr userDrawn="1"/>
          </p:nvSpPr>
          <p:spPr>
            <a:xfrm>
              <a:off x="-3604183" y="212876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0" name="Rechthoek 17">
              <a:extLst>
                <a:ext uri="{FF2B5EF4-FFF2-40B4-BE49-F238E27FC236}">
                  <a16:creationId xmlns:a16="http://schemas.microsoft.com/office/drawing/2014/main" id="{614124A7-CB4D-C96C-6EB0-ED5962FF9E42}"/>
                </a:ext>
              </a:extLst>
            </p:cNvPr>
            <p:cNvSpPr/>
            <p:nvPr userDrawn="1"/>
          </p:nvSpPr>
          <p:spPr>
            <a:xfrm>
              <a:off x="-3604183" y="1196113"/>
              <a:ext cx="3229047" cy="459227"/>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Gebruik onder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‘Start’</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lijstniveau-knoppen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om een tekst niveau te kiezen. </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Kies uit:</a:t>
              </a:r>
              <a:endParaRPr lang="nl-NL"/>
            </a:p>
          </p:txBody>
        </p:sp>
        <p:sp>
          <p:nvSpPr>
            <p:cNvPr id="11" name="Rechthoek 18">
              <a:extLst>
                <a:ext uri="{FF2B5EF4-FFF2-40B4-BE49-F238E27FC236}">
                  <a16:creationId xmlns:a16="http://schemas.microsoft.com/office/drawing/2014/main" id="{0FE077B7-8FD2-0562-FB35-A1426EA66563}"/>
                </a:ext>
              </a:extLst>
            </p:cNvPr>
            <p:cNvSpPr/>
            <p:nvPr userDrawn="1"/>
          </p:nvSpPr>
          <p:spPr>
            <a:xfrm>
              <a:off x="-3319415" y="2128873"/>
              <a:ext cx="2949220" cy="180000"/>
            </a:xfrm>
            <a:prstGeom prst="rect">
              <a:avLst/>
            </a:prstGeom>
            <a:noFill/>
            <a:ln w="25400" cap="flat" cmpd="sng" algn="ctr">
              <a:noFill/>
              <a:prstDash val="solid"/>
            </a:ln>
            <a:effectLst/>
          </p:spPr>
          <p:txBody>
            <a:bodyPr lIns="0" tIns="0" rIns="0" bIns="0" rtlCol="0" anchor="ctr"/>
            <a:lstStyle/>
            <a:p>
              <a:pPr marL="349250" marR="0" lvl="0" indent="-171450" defTabSz="914400" eaLnBrk="1" fontAlgn="auto" latinLnBrk="0" hangingPunct="1">
                <a:lnSpc>
                  <a:spcPct val="100000"/>
                </a:lnSpc>
                <a:spcBef>
                  <a:spcPts val="600"/>
                </a:spcBef>
                <a:spcAft>
                  <a:spcPts val="600"/>
                </a:spcAft>
                <a:buClr>
                  <a:srgbClr val="1A1A20"/>
                </a:buClr>
                <a:buSzTx/>
                <a:buFont typeface="Arial" panose="020B060402020202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 #1</a:t>
              </a:r>
              <a:endParaRPr lang="nl-NL"/>
            </a:p>
          </p:txBody>
        </p:sp>
        <p:sp>
          <p:nvSpPr>
            <p:cNvPr id="12" name="Ovaal 19">
              <a:extLst>
                <a:ext uri="{FF2B5EF4-FFF2-40B4-BE49-F238E27FC236}">
                  <a16:creationId xmlns:a16="http://schemas.microsoft.com/office/drawing/2014/main" id="{2D4151C2-F095-6D3C-00EC-D2E3E9420CAA}"/>
                </a:ext>
              </a:extLst>
            </p:cNvPr>
            <p:cNvSpPr/>
            <p:nvPr userDrawn="1"/>
          </p:nvSpPr>
          <p:spPr>
            <a:xfrm>
              <a:off x="-3604183" y="242005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3" name="Rechthoek 20">
              <a:extLst>
                <a:ext uri="{FF2B5EF4-FFF2-40B4-BE49-F238E27FC236}">
                  <a16:creationId xmlns:a16="http://schemas.microsoft.com/office/drawing/2014/main" id="{09B43708-8655-49F7-F17C-4E6BF0D4F671}"/>
                </a:ext>
              </a:extLst>
            </p:cNvPr>
            <p:cNvSpPr/>
            <p:nvPr userDrawn="1"/>
          </p:nvSpPr>
          <p:spPr>
            <a:xfrm>
              <a:off x="-3319415" y="2420262"/>
              <a:ext cx="2949220" cy="180000"/>
            </a:xfrm>
            <a:prstGeom prst="rect">
              <a:avLst/>
            </a:prstGeom>
            <a:noFill/>
            <a:ln w="25400" cap="flat" cmpd="sng" algn="ctr">
              <a:noFill/>
              <a:prstDash val="solid"/>
            </a:ln>
            <a:effectLst/>
          </p:spPr>
          <p:txBody>
            <a:bodyPr lIns="0" tIns="0" rIns="0" bIns="0" rtlCol="0" anchor="ctr"/>
            <a:lstStyle/>
            <a:p>
              <a:pPr marL="539750" marR="0" lvl="0" indent="-177800" defTabSz="914400" eaLnBrk="1" fontAlgn="auto" latinLnBrk="0" hangingPunct="1">
                <a:lnSpc>
                  <a:spcPct val="100000"/>
                </a:lnSpc>
                <a:spcBef>
                  <a:spcPts val="600"/>
                </a:spcBef>
                <a:spcAft>
                  <a:spcPts val="600"/>
                </a:spcAft>
                <a:buClr>
                  <a:srgbClr val="1A1A20"/>
                </a:buClr>
                <a:buSzTx/>
                <a:buFont typeface="Calibri" panose="020F0502020204030204" pitchFamily="34" charset="0"/>
                <a:buChar char="–"/>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#2</a:t>
              </a:r>
              <a:endParaRPr lang="nl-NL"/>
            </a:p>
          </p:txBody>
        </p:sp>
        <p:sp>
          <p:nvSpPr>
            <p:cNvPr id="14" name="Ovaal 21">
              <a:extLst>
                <a:ext uri="{FF2B5EF4-FFF2-40B4-BE49-F238E27FC236}">
                  <a16:creationId xmlns:a16="http://schemas.microsoft.com/office/drawing/2014/main" id="{4FABC04F-CB73-5EC9-39CF-D4E4E97F2CA9}"/>
                </a:ext>
              </a:extLst>
            </p:cNvPr>
            <p:cNvSpPr/>
            <p:nvPr userDrawn="1"/>
          </p:nvSpPr>
          <p:spPr>
            <a:xfrm>
              <a:off x="-3604183" y="2711336"/>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4</a:t>
              </a:r>
              <a:endParaRPr lang="nl-NL"/>
            </a:p>
          </p:txBody>
        </p:sp>
        <p:sp>
          <p:nvSpPr>
            <p:cNvPr id="15" name="Rechthoek 22">
              <a:extLst>
                <a:ext uri="{FF2B5EF4-FFF2-40B4-BE49-F238E27FC236}">
                  <a16:creationId xmlns:a16="http://schemas.microsoft.com/office/drawing/2014/main" id="{38D7775E-301D-0B1C-ED05-1047F26B03A9}"/>
                </a:ext>
              </a:extLst>
            </p:cNvPr>
            <p:cNvSpPr/>
            <p:nvPr userDrawn="1"/>
          </p:nvSpPr>
          <p:spPr>
            <a:xfrm>
              <a:off x="-3319415" y="2711651"/>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Leestekst</a:t>
              </a:r>
              <a:endParaRPr lang="nl-NL"/>
            </a:p>
          </p:txBody>
        </p:sp>
        <p:sp>
          <p:nvSpPr>
            <p:cNvPr id="16" name="Ovaal 23">
              <a:extLst>
                <a:ext uri="{FF2B5EF4-FFF2-40B4-BE49-F238E27FC236}">
                  <a16:creationId xmlns:a16="http://schemas.microsoft.com/office/drawing/2014/main" id="{DCE748D3-B5D0-34AE-4DA0-0D733C166D5F}"/>
                </a:ext>
              </a:extLst>
            </p:cNvPr>
            <p:cNvSpPr/>
            <p:nvPr userDrawn="1"/>
          </p:nvSpPr>
          <p:spPr>
            <a:xfrm>
              <a:off x="-3604183" y="3002620"/>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5</a:t>
              </a:r>
              <a:endParaRPr lang="nl-NL"/>
            </a:p>
          </p:txBody>
        </p:sp>
        <p:sp>
          <p:nvSpPr>
            <p:cNvPr id="17" name="Rechthoek 24">
              <a:extLst>
                <a:ext uri="{FF2B5EF4-FFF2-40B4-BE49-F238E27FC236}">
                  <a16:creationId xmlns:a16="http://schemas.microsoft.com/office/drawing/2014/main" id="{597A63D4-F11B-EAA8-A19D-4589B6673779}"/>
                </a:ext>
              </a:extLst>
            </p:cNvPr>
            <p:cNvSpPr/>
            <p:nvPr userDrawn="1"/>
          </p:nvSpPr>
          <p:spPr>
            <a:xfrm>
              <a:off x="-3319415" y="3003040"/>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#1</a:t>
              </a:r>
              <a:endParaRPr lang="nl-NL"/>
            </a:p>
          </p:txBody>
        </p:sp>
        <p:sp>
          <p:nvSpPr>
            <p:cNvPr id="18" name="Ovaal 25">
              <a:extLst>
                <a:ext uri="{FF2B5EF4-FFF2-40B4-BE49-F238E27FC236}">
                  <a16:creationId xmlns:a16="http://schemas.microsoft.com/office/drawing/2014/main" id="{76C72ACB-F851-F050-715B-11FBEE5469D2}"/>
                </a:ext>
              </a:extLst>
            </p:cNvPr>
            <p:cNvSpPr/>
            <p:nvPr userDrawn="1"/>
          </p:nvSpPr>
          <p:spPr>
            <a:xfrm>
              <a:off x="-3604183" y="329390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6</a:t>
              </a:r>
              <a:endParaRPr lang="nl-NL"/>
            </a:p>
          </p:txBody>
        </p:sp>
        <p:sp>
          <p:nvSpPr>
            <p:cNvPr id="19" name="Rechthoek 26">
              <a:extLst>
                <a:ext uri="{FF2B5EF4-FFF2-40B4-BE49-F238E27FC236}">
                  <a16:creationId xmlns:a16="http://schemas.microsoft.com/office/drawing/2014/main" id="{A59760B7-0D1B-DE80-C3EB-64AF160F4224}"/>
                </a:ext>
              </a:extLst>
            </p:cNvPr>
            <p:cNvSpPr/>
            <p:nvPr userDrawn="1"/>
          </p:nvSpPr>
          <p:spPr>
            <a:xfrm>
              <a:off x="-3319415" y="3585818"/>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rabi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Numerieke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0" name="Ovaal 27">
              <a:extLst>
                <a:ext uri="{FF2B5EF4-FFF2-40B4-BE49-F238E27FC236}">
                  <a16:creationId xmlns:a16="http://schemas.microsoft.com/office/drawing/2014/main" id="{A5CCEA6E-1EC5-692A-CCDE-7D0F9504547D}"/>
                </a:ext>
              </a:extLst>
            </p:cNvPr>
            <p:cNvSpPr/>
            <p:nvPr userDrawn="1"/>
          </p:nvSpPr>
          <p:spPr>
            <a:xfrm>
              <a:off x="-3604183" y="3585188"/>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7</a:t>
              </a:r>
              <a:endParaRPr lang="nl-NL"/>
            </a:p>
          </p:txBody>
        </p:sp>
        <p:sp>
          <p:nvSpPr>
            <p:cNvPr id="21" name="Rechthoek 28">
              <a:extLst>
                <a:ext uri="{FF2B5EF4-FFF2-40B4-BE49-F238E27FC236}">
                  <a16:creationId xmlns:a16="http://schemas.microsoft.com/office/drawing/2014/main" id="{E62B74D1-2398-F857-67F5-36C6E9E540F5}"/>
                </a:ext>
              </a:extLst>
            </p:cNvPr>
            <p:cNvSpPr/>
            <p:nvPr userDrawn="1"/>
          </p:nvSpPr>
          <p:spPr>
            <a:xfrm>
              <a:off x="-3325830" y="3877207"/>
              <a:ext cx="2949220" cy="180000"/>
            </a:xfrm>
            <a:prstGeom prst="rect">
              <a:avLst/>
            </a:prstGeom>
            <a:noFill/>
            <a:ln w="25400" cap="flat" cmpd="sng" algn="ctr">
              <a:noFill/>
              <a:prstDash val="solid"/>
            </a:ln>
            <a:effectLst/>
          </p:spPr>
          <p:txBody>
            <a:bodyPr lIns="0" tIns="0" rIns="0" bIns="0" rtlCol="0" anchor="ctr"/>
            <a:lstStyle/>
            <a:p>
              <a:pPr marL="266700" marR="0" lvl="0" indent="-266700" defTabSz="914400" eaLnBrk="1" fontAlgn="auto" latinLnBrk="0" hangingPunct="1">
                <a:lnSpc>
                  <a:spcPct val="100000"/>
                </a:lnSpc>
                <a:spcBef>
                  <a:spcPts val="600"/>
                </a:spcBef>
                <a:spcAft>
                  <a:spcPts val="600"/>
                </a:spcAft>
                <a:buClr>
                  <a:srgbClr val="1A1A20"/>
                </a:buClr>
                <a:buSzTx/>
                <a:buFont typeface="+mj-lt"/>
                <a:buAutoNum type="alphaUcPeriod"/>
                <a:tabLst/>
                <a:defRPr/>
              </a:pPr>
              <a:r>
                <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rPr>
                <a:t>Alfabetische </a:t>
              </a:r>
              <a:r>
                <a:rPr kumimoji="0" lang="nl-NL" sz="1200" b="0" i="0" u="none" strike="noStrike" kern="0" cap="none" spc="0" normalizeH="0" baseline="0" noProof="0" dirty="0" err="1">
                  <a:ln>
                    <a:noFill/>
                  </a:ln>
                  <a:solidFill>
                    <a:srgbClr val="1A1A20"/>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rgbClr val="1A1A20"/>
                </a:solidFill>
                <a:effectLst/>
                <a:uLnTx/>
                <a:uFillTx/>
                <a:latin typeface="Calibri" panose="020F0502020204030204" pitchFamily="34" charset="0"/>
                <a:cs typeface="Calibri" panose="020F0502020204030204" pitchFamily="34" charset="0"/>
              </a:endParaRPr>
            </a:p>
          </p:txBody>
        </p:sp>
        <p:sp>
          <p:nvSpPr>
            <p:cNvPr id="22" name="Ovaal 29">
              <a:extLst>
                <a:ext uri="{FF2B5EF4-FFF2-40B4-BE49-F238E27FC236}">
                  <a16:creationId xmlns:a16="http://schemas.microsoft.com/office/drawing/2014/main" id="{875D660A-EA97-D507-DEB5-0991B467C83D}"/>
                </a:ext>
              </a:extLst>
            </p:cNvPr>
            <p:cNvSpPr/>
            <p:nvPr userDrawn="1"/>
          </p:nvSpPr>
          <p:spPr>
            <a:xfrm>
              <a:off x="-3604183" y="3876472"/>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8</a:t>
              </a:r>
              <a:endParaRPr lang="nl-NL"/>
            </a:p>
          </p:txBody>
        </p:sp>
        <p:sp>
          <p:nvSpPr>
            <p:cNvPr id="23" name="Rechthoek 30">
              <a:extLst>
                <a:ext uri="{FF2B5EF4-FFF2-40B4-BE49-F238E27FC236}">
                  <a16:creationId xmlns:a16="http://schemas.microsoft.com/office/drawing/2014/main" id="{BB48E3A2-67FF-EA40-8F3D-BB195F2D2886}"/>
                </a:ext>
              </a:extLst>
            </p:cNvPr>
            <p:cNvSpPr/>
            <p:nvPr userDrawn="1"/>
          </p:nvSpPr>
          <p:spPr>
            <a:xfrm>
              <a:off x="-3319415" y="4168594"/>
              <a:ext cx="2949220" cy="180000"/>
            </a:xfrm>
            <a:prstGeom prst="rect">
              <a:avLst/>
            </a:prstGeom>
            <a:noFill/>
            <a:ln w="25400" cap="flat" cmpd="sng" algn="ctr">
              <a:noFill/>
              <a:prstDash val="solid"/>
            </a:ln>
            <a:effectLst/>
          </p:spPr>
          <p:txBody>
            <a:bodyPr lIns="0" tIns="0" rIns="0" bIns="0" rtlCol="0" anchor="ctr"/>
            <a:lstStyle/>
            <a:p>
              <a:pPr marL="450850" marR="0" lvl="0" indent="-184150" defTabSz="914400" eaLnBrk="1" fontAlgn="auto" latinLnBrk="0" hangingPunct="1">
                <a:lnSpc>
                  <a:spcPct val="100000"/>
                </a:lnSpc>
                <a:spcBef>
                  <a:spcPts val="600"/>
                </a:spcBef>
                <a:spcAft>
                  <a:spcPts val="600"/>
                </a:spcAft>
                <a:buClr>
                  <a:schemeClr val="tx1"/>
                </a:buClr>
                <a:buSzTx/>
                <a:buFont typeface="Arial" panose="020B0604020202020204" pitchFamily="34" charset="0"/>
                <a:buChar char="•"/>
                <a:tabLst/>
                <a:defRPr/>
              </a:pPr>
              <a:r>
                <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Sub-</a:t>
              </a:r>
              <a:r>
                <a:rPr kumimoji="0" lang="nl-NL" sz="1200" b="0" i="0" u="none" strike="noStrike" kern="0" cap="none" spc="0" normalizeH="0" baseline="0" noProof="0" dirty="0" err="1">
                  <a:ln>
                    <a:noFill/>
                  </a:ln>
                  <a:solidFill>
                    <a:schemeClr val="tx1"/>
                  </a:solidFill>
                  <a:effectLst/>
                  <a:uLnTx/>
                  <a:uFillTx/>
                  <a:latin typeface="Calibri" panose="020F0502020204030204" pitchFamily="34" charset="0"/>
                  <a:cs typeface="Calibri" panose="020F0502020204030204" pitchFamily="34" charset="0"/>
                </a:rPr>
                <a:t>bullet</a:t>
              </a:r>
              <a:endParaRPr kumimoji="0" lang="nl-NL" sz="12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4" name="Ovaal 31">
              <a:extLst>
                <a:ext uri="{FF2B5EF4-FFF2-40B4-BE49-F238E27FC236}">
                  <a16:creationId xmlns:a16="http://schemas.microsoft.com/office/drawing/2014/main" id="{93AE9CF9-7283-ABC7-3EEF-A9D9B4D780CA}"/>
                </a:ext>
              </a:extLst>
            </p:cNvPr>
            <p:cNvSpPr/>
            <p:nvPr userDrawn="1"/>
          </p:nvSpPr>
          <p:spPr>
            <a:xfrm>
              <a:off x="-3604183" y="416859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9</a:t>
              </a:r>
              <a:endParaRPr lang="nl-NL"/>
            </a:p>
          </p:txBody>
        </p:sp>
        <p:sp>
          <p:nvSpPr>
            <p:cNvPr id="25" name="Rechthoek 32">
              <a:extLst>
                <a:ext uri="{FF2B5EF4-FFF2-40B4-BE49-F238E27FC236}">
                  <a16:creationId xmlns:a16="http://schemas.microsoft.com/office/drawing/2014/main" id="{768EE2BF-CE0F-CE96-9E4A-6D6B7133321F}"/>
                </a:ext>
              </a:extLst>
            </p:cNvPr>
            <p:cNvSpPr/>
            <p:nvPr userDrawn="1"/>
          </p:nvSpPr>
          <p:spPr>
            <a:xfrm>
              <a:off x="-3319415" y="3294429"/>
              <a:ext cx="2949220" cy="180000"/>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100000"/>
                </a:lnSpc>
                <a:spcBef>
                  <a:spcPts val="600"/>
                </a:spcBef>
                <a:spcAft>
                  <a:spcPts val="600"/>
                </a:spcAft>
                <a:buClr>
                  <a:schemeClr val="accent1"/>
                </a:buClr>
                <a:buSzTx/>
                <a:buFont typeface="Arial" panose="020B0604020202020204" pitchFamily="34" charset="0"/>
                <a:buNone/>
                <a:tabLst/>
                <a:defRPr/>
              </a:pPr>
              <a:r>
                <a:rPr kumimoji="0" lang="nl-NL" sz="1600" b="1" i="0" u="none" strike="noStrike" kern="0" cap="all" spc="0" normalizeH="0" baseline="0" noProof="0" dirty="0">
                  <a:ln>
                    <a:noFill/>
                  </a:ln>
                  <a:solidFill>
                    <a:schemeClr val="tx1"/>
                  </a:solidFill>
                  <a:effectLst/>
                  <a:uLnTx/>
                  <a:uFillTx/>
                  <a:latin typeface="Calibri" panose="020F0502020204030204" pitchFamily="34" charset="0"/>
                  <a:cs typeface="Calibri" panose="020F0502020204030204" pitchFamily="34" charset="0"/>
                </a:rPr>
                <a:t>Kop #2</a:t>
              </a:r>
              <a:endParaRPr lang="nl-NL"/>
            </a:p>
          </p:txBody>
        </p:sp>
        <p:sp>
          <p:nvSpPr>
            <p:cNvPr id="26" name="Rechthoek 33">
              <a:extLst>
                <a:ext uri="{FF2B5EF4-FFF2-40B4-BE49-F238E27FC236}">
                  <a16:creationId xmlns:a16="http://schemas.microsoft.com/office/drawing/2014/main" id="{F1FA6109-8607-5A73-DC0F-2CF9BDFA6175}"/>
                </a:ext>
              </a:extLst>
            </p:cNvPr>
            <p:cNvSpPr/>
            <p:nvPr userDrawn="1"/>
          </p:nvSpPr>
          <p:spPr>
            <a:xfrm>
              <a:off x="-3786437" y="4531349"/>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grpSp>
          <p:nvGrpSpPr>
            <p:cNvPr id="27" name="ICOON_info">
              <a:extLst>
                <a:ext uri="{FF2B5EF4-FFF2-40B4-BE49-F238E27FC236}">
                  <a16:creationId xmlns:a16="http://schemas.microsoft.com/office/drawing/2014/main" id="{0BF1EBA9-BA06-55F8-C43F-E6365A25DFD7}"/>
                </a:ext>
              </a:extLst>
            </p:cNvPr>
            <p:cNvGrpSpPr/>
            <p:nvPr userDrawn="1"/>
          </p:nvGrpSpPr>
          <p:grpSpPr>
            <a:xfrm>
              <a:off x="-376736" y="4400186"/>
              <a:ext cx="283685" cy="283685"/>
              <a:chOff x="-510741" y="5913713"/>
              <a:chExt cx="267555" cy="267555"/>
            </a:xfrm>
          </p:grpSpPr>
          <p:sp>
            <p:nvSpPr>
              <p:cNvPr id="69" name="Ovaal 79">
                <a:extLst>
                  <a:ext uri="{FF2B5EF4-FFF2-40B4-BE49-F238E27FC236}">
                    <a16:creationId xmlns:a16="http://schemas.microsoft.com/office/drawing/2014/main" id="{A6F0D66D-A47B-34C3-16CF-48607192DFF3}"/>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solidFill>
                    <a:schemeClr val="bg2"/>
                  </a:solidFill>
                  <a:latin typeface="Calibri" panose="020F0502020204030204" pitchFamily="34" charset="0"/>
                  <a:cs typeface="Calibri" panose="020F0502020204030204" pitchFamily="34" charset="0"/>
                </a:endParaRPr>
              </a:p>
            </p:txBody>
          </p:sp>
          <p:sp>
            <p:nvSpPr>
              <p:cNvPr id="70" name="Graphic 163" descr="Informatie">
                <a:extLst>
                  <a:ext uri="{FF2B5EF4-FFF2-40B4-BE49-F238E27FC236}">
                    <a16:creationId xmlns:a16="http://schemas.microsoft.com/office/drawing/2014/main" id="{7B28A21E-EAF4-1A58-0FCA-5E2786821BD3}"/>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chemeClr val="bg2"/>
                  </a:solidFill>
                  <a:latin typeface="Calibri" panose="020F0502020204030204" pitchFamily="34" charset="0"/>
                  <a:cs typeface="Calibri" panose="020F0502020204030204" pitchFamily="34" charset="0"/>
                </a:endParaRPr>
              </a:p>
            </p:txBody>
          </p:sp>
        </p:grpSp>
        <p:grpSp>
          <p:nvGrpSpPr>
            <p:cNvPr id="28" name="VOORBEELD">
              <a:extLst>
                <a:ext uri="{FF2B5EF4-FFF2-40B4-BE49-F238E27FC236}">
                  <a16:creationId xmlns:a16="http://schemas.microsoft.com/office/drawing/2014/main" id="{FF753BBF-0641-0BAC-F51B-AC3B87DCA454}"/>
                </a:ext>
              </a:extLst>
            </p:cNvPr>
            <p:cNvGrpSpPr/>
            <p:nvPr userDrawn="1"/>
          </p:nvGrpSpPr>
          <p:grpSpPr>
            <a:xfrm>
              <a:off x="-3605171" y="458674"/>
              <a:ext cx="3234311" cy="558875"/>
              <a:chOff x="-3605171" y="458674"/>
              <a:chExt cx="3234311" cy="558875"/>
            </a:xfrm>
          </p:grpSpPr>
          <p:sp>
            <p:nvSpPr>
              <p:cNvPr id="29" name="Rechthoek 39">
                <a:extLst>
                  <a:ext uri="{FF2B5EF4-FFF2-40B4-BE49-F238E27FC236}">
                    <a16:creationId xmlns:a16="http://schemas.microsoft.com/office/drawing/2014/main" id="{4B0225D3-235F-40DA-5629-5FFA90A07CFC}"/>
                  </a:ext>
                </a:extLst>
              </p:cNvPr>
              <p:cNvSpPr/>
              <p:nvPr userDrawn="1"/>
            </p:nvSpPr>
            <p:spPr>
              <a:xfrm>
                <a:off x="-3604183" y="458674"/>
                <a:ext cx="393459" cy="184058"/>
              </a:xfrm>
              <a:prstGeom prst="rect">
                <a:avLst/>
              </a:prstGeom>
              <a:solidFill>
                <a:srgbClr val="F8F8F8"/>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0" numCol="1" spcCol="0" rtlCol="0" fromWordArt="0" anchor="t" anchorCtr="0" forceAA="0" compatLnSpc="1">
                <a:prstTxWarp prst="textNoShape">
                  <a:avLst/>
                </a:prstTxWarp>
                <a:noAutofit/>
              </a:bodyPr>
              <a:lstStyle/>
              <a:p>
                <a:pPr algn="ctr"/>
                <a:r>
                  <a:rPr lang="nl-NL" sz="900" b="1" noProof="0" dirty="0">
                    <a:solidFill>
                      <a:srgbClr val="211F26"/>
                    </a:solidFill>
                    <a:latin typeface="Calibri" panose="020F0502020204030204" pitchFamily="34" charset="0"/>
                    <a:cs typeface="Calibri" panose="020F0502020204030204" pitchFamily="34" charset="0"/>
                  </a:rPr>
                  <a:t>Start</a:t>
                </a:r>
                <a:endParaRPr lang="nl-NL"/>
              </a:p>
            </p:txBody>
          </p:sp>
          <p:sp>
            <p:nvSpPr>
              <p:cNvPr id="30" name="Rechthoek 40">
                <a:extLst>
                  <a:ext uri="{FF2B5EF4-FFF2-40B4-BE49-F238E27FC236}">
                    <a16:creationId xmlns:a16="http://schemas.microsoft.com/office/drawing/2014/main" id="{72E114A9-0AE6-72D8-E7E2-3B47815012C8}"/>
                  </a:ext>
                </a:extLst>
              </p:cNvPr>
              <p:cNvSpPr/>
              <p:nvPr userDrawn="1"/>
            </p:nvSpPr>
            <p:spPr>
              <a:xfrm>
                <a:off x="-3599184" y="621345"/>
                <a:ext cx="383782" cy="27171"/>
              </a:xfrm>
              <a:prstGeom prst="rect">
                <a:avLst/>
              </a:prstGeom>
              <a:solidFill>
                <a:srgbClr val="B7462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nvGrpSpPr>
              <p:cNvPr id="31" name="Groep 41">
                <a:extLst>
                  <a:ext uri="{FF2B5EF4-FFF2-40B4-BE49-F238E27FC236}">
                    <a16:creationId xmlns:a16="http://schemas.microsoft.com/office/drawing/2014/main" id="{8E70593C-08B2-7F2C-C472-0FC62D45AC66}"/>
                  </a:ext>
                </a:extLst>
              </p:cNvPr>
              <p:cNvGrpSpPr/>
              <p:nvPr userDrawn="1"/>
            </p:nvGrpSpPr>
            <p:grpSpPr>
              <a:xfrm>
                <a:off x="-3386247" y="830871"/>
                <a:ext cx="139423" cy="109566"/>
                <a:chOff x="-2866744" y="827071"/>
                <a:chExt cx="168701" cy="132575"/>
              </a:xfrm>
            </p:grpSpPr>
            <p:grpSp>
              <p:nvGrpSpPr>
                <p:cNvPr id="62" name="Groep 72">
                  <a:extLst>
                    <a:ext uri="{FF2B5EF4-FFF2-40B4-BE49-F238E27FC236}">
                      <a16:creationId xmlns:a16="http://schemas.microsoft.com/office/drawing/2014/main" id="{B81C9966-AA9B-6B29-20A3-CBD7EF4A4E81}"/>
                    </a:ext>
                  </a:extLst>
                </p:cNvPr>
                <p:cNvGrpSpPr/>
                <p:nvPr userDrawn="1"/>
              </p:nvGrpSpPr>
              <p:grpSpPr>
                <a:xfrm>
                  <a:off x="-2866744" y="827071"/>
                  <a:ext cx="168701" cy="132575"/>
                  <a:chOff x="-2866744" y="827071"/>
                  <a:chExt cx="168701" cy="132575"/>
                </a:xfrm>
              </p:grpSpPr>
              <p:cxnSp>
                <p:nvCxnSpPr>
                  <p:cNvPr id="64" name="Rechte verbindingslijn 74">
                    <a:extLst>
                      <a:ext uri="{FF2B5EF4-FFF2-40B4-BE49-F238E27FC236}">
                        <a16:creationId xmlns:a16="http://schemas.microsoft.com/office/drawing/2014/main" id="{E2059D70-A06B-086E-A34A-ACAA3D7ED5B1}"/>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65" name="Rechte verbindingslijn 75">
                    <a:extLst>
                      <a:ext uri="{FF2B5EF4-FFF2-40B4-BE49-F238E27FC236}">
                        <a16:creationId xmlns:a16="http://schemas.microsoft.com/office/drawing/2014/main" id="{CC817344-EDFB-4EC5-3209-0942D5C6A131}"/>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66" name="Rechte verbindingslijn 76">
                    <a:extLst>
                      <a:ext uri="{FF2B5EF4-FFF2-40B4-BE49-F238E27FC236}">
                        <a16:creationId xmlns:a16="http://schemas.microsoft.com/office/drawing/2014/main" id="{B9FEA03B-275E-4103-0420-EE19DBB2207A}"/>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67" name="Rechte verbindingslijn 77">
                    <a:extLst>
                      <a:ext uri="{FF2B5EF4-FFF2-40B4-BE49-F238E27FC236}">
                        <a16:creationId xmlns:a16="http://schemas.microsoft.com/office/drawing/2014/main" id="{B9349571-2617-4061-9F5B-65CD93834789}"/>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68" name="Rechte verbindingslijn 78">
                    <a:extLst>
                      <a:ext uri="{FF2B5EF4-FFF2-40B4-BE49-F238E27FC236}">
                        <a16:creationId xmlns:a16="http://schemas.microsoft.com/office/drawing/2014/main" id="{66C34877-2FA4-AE12-0440-DA0D8180AD9E}"/>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63" name="Pijl: rechts 73">
                  <a:extLst>
                    <a:ext uri="{FF2B5EF4-FFF2-40B4-BE49-F238E27FC236}">
                      <a16:creationId xmlns:a16="http://schemas.microsoft.com/office/drawing/2014/main" id="{6A8CE5EC-C883-BB5A-CF40-CAB5CF5FFBB5}"/>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2" name="Groep 42">
                <a:extLst>
                  <a:ext uri="{FF2B5EF4-FFF2-40B4-BE49-F238E27FC236}">
                    <a16:creationId xmlns:a16="http://schemas.microsoft.com/office/drawing/2014/main" id="{DF795AF1-8CAD-40F1-A1E9-7351C803615F}"/>
                  </a:ext>
                </a:extLst>
              </p:cNvPr>
              <p:cNvGrpSpPr/>
              <p:nvPr userDrawn="1"/>
            </p:nvGrpSpPr>
            <p:grpSpPr>
              <a:xfrm>
                <a:off x="-3605171" y="830871"/>
                <a:ext cx="139423" cy="109566"/>
                <a:chOff x="-2866744" y="518074"/>
                <a:chExt cx="168701" cy="132575"/>
              </a:xfrm>
            </p:grpSpPr>
            <p:grpSp>
              <p:nvGrpSpPr>
                <p:cNvPr id="55" name="Groep 65">
                  <a:extLst>
                    <a:ext uri="{FF2B5EF4-FFF2-40B4-BE49-F238E27FC236}">
                      <a16:creationId xmlns:a16="http://schemas.microsoft.com/office/drawing/2014/main" id="{7BB5A870-D283-91B9-6BB5-3678D995FDFF}"/>
                    </a:ext>
                  </a:extLst>
                </p:cNvPr>
                <p:cNvGrpSpPr/>
                <p:nvPr userDrawn="1"/>
              </p:nvGrpSpPr>
              <p:grpSpPr>
                <a:xfrm>
                  <a:off x="-2866744" y="518074"/>
                  <a:ext cx="168701" cy="132575"/>
                  <a:chOff x="-2866744" y="518074"/>
                  <a:chExt cx="168701" cy="132575"/>
                </a:xfrm>
              </p:grpSpPr>
              <p:cxnSp>
                <p:nvCxnSpPr>
                  <p:cNvPr id="57" name="Rechte verbindingslijn 67">
                    <a:extLst>
                      <a:ext uri="{FF2B5EF4-FFF2-40B4-BE49-F238E27FC236}">
                        <a16:creationId xmlns:a16="http://schemas.microsoft.com/office/drawing/2014/main" id="{0E60B78D-414D-EE1E-341C-ACE4804740F7}"/>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58" name="Rechte verbindingslijn 68">
                    <a:extLst>
                      <a:ext uri="{FF2B5EF4-FFF2-40B4-BE49-F238E27FC236}">
                        <a16:creationId xmlns:a16="http://schemas.microsoft.com/office/drawing/2014/main" id="{CABB6D54-F9D0-1197-AA7F-E5F72706387B}"/>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59" name="Rechte verbindingslijn 69">
                    <a:extLst>
                      <a:ext uri="{FF2B5EF4-FFF2-40B4-BE49-F238E27FC236}">
                        <a16:creationId xmlns:a16="http://schemas.microsoft.com/office/drawing/2014/main" id="{40C9F78E-F3E8-5982-EAA4-585DD050E69E}"/>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60" name="Rechte verbindingslijn 70">
                    <a:extLst>
                      <a:ext uri="{FF2B5EF4-FFF2-40B4-BE49-F238E27FC236}">
                        <a16:creationId xmlns:a16="http://schemas.microsoft.com/office/drawing/2014/main" id="{F4464295-379F-760F-4BB5-D0B8D91835C8}"/>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61" name="Rechte verbindingslijn 71">
                    <a:extLst>
                      <a:ext uri="{FF2B5EF4-FFF2-40B4-BE49-F238E27FC236}">
                        <a16:creationId xmlns:a16="http://schemas.microsoft.com/office/drawing/2014/main" id="{68B1B0D7-4DE5-9723-6D61-F6F05EA0D420}"/>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56" name="Pijl: rechts 66">
                  <a:extLst>
                    <a:ext uri="{FF2B5EF4-FFF2-40B4-BE49-F238E27FC236}">
                      <a16:creationId xmlns:a16="http://schemas.microsoft.com/office/drawing/2014/main" id="{240E2648-80EE-EE09-35CB-9FA6A5AD1B89}"/>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cxnSp>
            <p:nvCxnSpPr>
              <p:cNvPr id="33" name="Rechte verbindingslijn 43">
                <a:extLst>
                  <a:ext uri="{FF2B5EF4-FFF2-40B4-BE49-F238E27FC236}">
                    <a16:creationId xmlns:a16="http://schemas.microsoft.com/office/drawing/2014/main" id="{95C503FF-E8CC-1FD8-E443-09BCFAEFEAE9}"/>
                  </a:ext>
                </a:extLst>
              </p:cNvPr>
              <p:cNvCxnSpPr>
                <a:cxnSpLocks/>
              </p:cNvCxnSpPr>
              <p:nvPr userDrawn="1"/>
            </p:nvCxnSpPr>
            <p:spPr>
              <a:xfrm flipV="1">
                <a:off x="-3459956" y="588169"/>
                <a:ext cx="547687" cy="219076"/>
              </a:xfrm>
              <a:prstGeom prst="line">
                <a:avLst/>
              </a:prstGeom>
              <a:noFill/>
              <a:ln w="19050" cap="rnd" cmpd="sng" algn="ctr">
                <a:solidFill>
                  <a:srgbClr val="1A1A20"/>
                </a:solidFill>
                <a:prstDash val="solid"/>
                <a:headEnd type="oval"/>
              </a:ln>
              <a:effectLst/>
            </p:spPr>
          </p:cxnSp>
          <p:cxnSp>
            <p:nvCxnSpPr>
              <p:cNvPr id="34" name="Rechte verbindingslijn 44">
                <a:extLst>
                  <a:ext uri="{FF2B5EF4-FFF2-40B4-BE49-F238E27FC236}">
                    <a16:creationId xmlns:a16="http://schemas.microsoft.com/office/drawing/2014/main" id="{AA78BA27-4108-2A89-887D-BA85CBB6ACF6}"/>
                  </a:ext>
                </a:extLst>
              </p:cNvPr>
              <p:cNvCxnSpPr>
                <a:cxnSpLocks/>
              </p:cNvCxnSpPr>
              <p:nvPr userDrawn="1"/>
            </p:nvCxnSpPr>
            <p:spPr>
              <a:xfrm>
                <a:off x="-3224213" y="828675"/>
                <a:ext cx="319088" cy="0"/>
              </a:xfrm>
              <a:prstGeom prst="line">
                <a:avLst/>
              </a:prstGeom>
              <a:noFill/>
              <a:ln w="19050" cap="rnd" cmpd="sng" algn="ctr">
                <a:solidFill>
                  <a:srgbClr val="1A1A20"/>
                </a:solidFill>
                <a:prstDash val="solid"/>
                <a:headEnd type="oval"/>
              </a:ln>
              <a:effectLst/>
            </p:spPr>
          </p:cxnSp>
          <p:sp>
            <p:nvSpPr>
              <p:cNvPr id="35" name="Rechthoek 45">
                <a:extLst>
                  <a:ext uri="{FF2B5EF4-FFF2-40B4-BE49-F238E27FC236}">
                    <a16:creationId xmlns:a16="http://schemas.microsoft.com/office/drawing/2014/main" id="{45EFF2B9-2CF8-48A1-3A5D-A1D78C7EB15B}"/>
                  </a:ext>
                </a:extLst>
              </p:cNvPr>
              <p:cNvSpPr/>
              <p:nvPr userDrawn="1"/>
            </p:nvSpPr>
            <p:spPr>
              <a:xfrm>
                <a:off x="-2559903" y="512179"/>
                <a:ext cx="2189042" cy="151083"/>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omhoog</a:t>
                </a:r>
                <a:endParaRPr lang="nl-NL"/>
              </a:p>
            </p:txBody>
          </p:sp>
          <p:sp>
            <p:nvSpPr>
              <p:cNvPr id="36" name="Rechthoek 46">
                <a:extLst>
                  <a:ext uri="{FF2B5EF4-FFF2-40B4-BE49-F238E27FC236}">
                    <a16:creationId xmlns:a16="http://schemas.microsoft.com/office/drawing/2014/main" id="{BB727645-15FF-549B-107D-5FED224DC6BF}"/>
                  </a:ext>
                </a:extLst>
              </p:cNvPr>
              <p:cNvSpPr/>
              <p:nvPr userDrawn="1"/>
            </p:nvSpPr>
            <p:spPr>
              <a:xfrm>
                <a:off x="-2559903" y="819562"/>
                <a:ext cx="2189043" cy="142202"/>
              </a:xfrm>
              <a:prstGeom prst="rect">
                <a:avLst/>
              </a:prstGeom>
              <a:noFill/>
              <a:ln w="25400" cap="flat" cmpd="sng" algn="ctr">
                <a:noFill/>
                <a:prstDash val="solid"/>
              </a:ln>
              <a:effectLst/>
            </p:spPr>
            <p:txBody>
              <a:bodyPr lIns="0" tIns="0" rIns="0" bIns="0" rtlCol="0" anchor="ctr"/>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1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Tekstniveau omlaag</a:t>
                </a:r>
                <a:endParaRPr lang="nl-NL"/>
              </a:p>
            </p:txBody>
          </p:sp>
          <p:grpSp>
            <p:nvGrpSpPr>
              <p:cNvPr id="37" name="Groep 47">
                <a:extLst>
                  <a:ext uri="{FF2B5EF4-FFF2-40B4-BE49-F238E27FC236}">
                    <a16:creationId xmlns:a16="http://schemas.microsoft.com/office/drawing/2014/main" id="{65593FB6-C021-839B-DD74-B5ABE273C30F}"/>
                  </a:ext>
                </a:extLst>
              </p:cNvPr>
              <p:cNvGrpSpPr/>
              <p:nvPr userDrawn="1"/>
            </p:nvGrpSpPr>
            <p:grpSpPr>
              <a:xfrm>
                <a:off x="-2916763" y="769168"/>
                <a:ext cx="268738" cy="248381"/>
                <a:chOff x="-2916763" y="769168"/>
                <a:chExt cx="268738" cy="248381"/>
              </a:xfrm>
            </p:grpSpPr>
            <p:sp>
              <p:nvSpPr>
                <p:cNvPr id="47" name="Rechthoek 57">
                  <a:extLst>
                    <a:ext uri="{FF2B5EF4-FFF2-40B4-BE49-F238E27FC236}">
                      <a16:creationId xmlns:a16="http://schemas.microsoft.com/office/drawing/2014/main" id="{DE673486-ED6C-B597-6244-CCF15AFF6A10}"/>
                    </a:ext>
                  </a:extLst>
                </p:cNvPr>
                <p:cNvSpPr/>
                <p:nvPr userDrawn="1"/>
              </p:nvSpPr>
              <p:spPr>
                <a:xfrm>
                  <a:off x="-2916763" y="769168"/>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8" name="Groep 58">
                  <a:extLst>
                    <a:ext uri="{FF2B5EF4-FFF2-40B4-BE49-F238E27FC236}">
                      <a16:creationId xmlns:a16="http://schemas.microsoft.com/office/drawing/2014/main" id="{E993D254-9F6F-8EA7-3E05-9CF00C5F3E85}"/>
                    </a:ext>
                  </a:extLst>
                </p:cNvPr>
                <p:cNvGrpSpPr/>
                <p:nvPr userDrawn="1"/>
              </p:nvGrpSpPr>
              <p:grpSpPr>
                <a:xfrm>
                  <a:off x="-2866744" y="827071"/>
                  <a:ext cx="168701" cy="132575"/>
                  <a:chOff x="-2866744" y="827071"/>
                  <a:chExt cx="168701" cy="132575"/>
                </a:xfrm>
              </p:grpSpPr>
              <p:cxnSp>
                <p:nvCxnSpPr>
                  <p:cNvPr id="50" name="Rechte verbindingslijn 60">
                    <a:extLst>
                      <a:ext uri="{FF2B5EF4-FFF2-40B4-BE49-F238E27FC236}">
                        <a16:creationId xmlns:a16="http://schemas.microsoft.com/office/drawing/2014/main" id="{FFDA5DDC-5E1B-A122-CEC0-5B59E43BDEDE}"/>
                      </a:ext>
                    </a:extLst>
                  </p:cNvPr>
                  <p:cNvCxnSpPr/>
                  <p:nvPr userDrawn="1"/>
                </p:nvCxnSpPr>
                <p:spPr>
                  <a:xfrm>
                    <a:off x="-2866744" y="827071"/>
                    <a:ext cx="168701" cy="0"/>
                  </a:xfrm>
                  <a:prstGeom prst="line">
                    <a:avLst/>
                  </a:prstGeom>
                  <a:solidFill>
                    <a:schemeClr val="bg1"/>
                  </a:solidFill>
                  <a:ln w="12700" cap="flat" cmpd="sng" algn="ctr">
                    <a:solidFill>
                      <a:srgbClr val="9D9FA1"/>
                    </a:solidFill>
                    <a:prstDash val="solid"/>
                  </a:ln>
                  <a:effectLst/>
                </p:spPr>
              </p:cxnSp>
              <p:cxnSp>
                <p:nvCxnSpPr>
                  <p:cNvPr id="51" name="Rechte verbindingslijn 61">
                    <a:extLst>
                      <a:ext uri="{FF2B5EF4-FFF2-40B4-BE49-F238E27FC236}">
                        <a16:creationId xmlns:a16="http://schemas.microsoft.com/office/drawing/2014/main" id="{A518AAC8-7FA5-D34A-E53F-F400D7690689}"/>
                      </a:ext>
                    </a:extLst>
                  </p:cNvPr>
                  <p:cNvCxnSpPr/>
                  <p:nvPr userDrawn="1"/>
                </p:nvCxnSpPr>
                <p:spPr>
                  <a:xfrm>
                    <a:off x="-2866744" y="959646"/>
                    <a:ext cx="168701" cy="0"/>
                  </a:xfrm>
                  <a:prstGeom prst="line">
                    <a:avLst/>
                  </a:prstGeom>
                  <a:solidFill>
                    <a:schemeClr val="bg1"/>
                  </a:solidFill>
                  <a:ln w="12700" cap="flat" cmpd="sng" algn="ctr">
                    <a:solidFill>
                      <a:srgbClr val="9D9FA1"/>
                    </a:solidFill>
                    <a:prstDash val="solid"/>
                  </a:ln>
                  <a:effectLst/>
                </p:spPr>
              </p:cxnSp>
              <p:cxnSp>
                <p:nvCxnSpPr>
                  <p:cNvPr id="52" name="Rechte verbindingslijn 62">
                    <a:extLst>
                      <a:ext uri="{FF2B5EF4-FFF2-40B4-BE49-F238E27FC236}">
                        <a16:creationId xmlns:a16="http://schemas.microsoft.com/office/drawing/2014/main" id="{304AF06C-DEED-8B9E-40EB-7A389D7E1734}"/>
                      </a:ext>
                    </a:extLst>
                  </p:cNvPr>
                  <p:cNvCxnSpPr/>
                  <p:nvPr userDrawn="1"/>
                </p:nvCxnSpPr>
                <p:spPr>
                  <a:xfrm>
                    <a:off x="-2773990" y="926503"/>
                    <a:ext cx="75947" cy="0"/>
                  </a:xfrm>
                  <a:prstGeom prst="line">
                    <a:avLst/>
                  </a:prstGeom>
                  <a:solidFill>
                    <a:schemeClr val="bg1"/>
                  </a:solidFill>
                  <a:ln w="12700" cap="flat" cmpd="sng" algn="ctr">
                    <a:solidFill>
                      <a:srgbClr val="9D9FA1"/>
                    </a:solidFill>
                    <a:prstDash val="solid"/>
                  </a:ln>
                  <a:effectLst/>
                </p:spPr>
              </p:cxnSp>
              <p:cxnSp>
                <p:nvCxnSpPr>
                  <p:cNvPr id="53" name="Rechte verbindingslijn 63">
                    <a:extLst>
                      <a:ext uri="{FF2B5EF4-FFF2-40B4-BE49-F238E27FC236}">
                        <a16:creationId xmlns:a16="http://schemas.microsoft.com/office/drawing/2014/main" id="{E4439335-8D48-9360-2546-C0E72C3F9240}"/>
                      </a:ext>
                    </a:extLst>
                  </p:cNvPr>
                  <p:cNvCxnSpPr/>
                  <p:nvPr userDrawn="1"/>
                </p:nvCxnSpPr>
                <p:spPr>
                  <a:xfrm>
                    <a:off x="-2773990" y="893359"/>
                    <a:ext cx="75947" cy="0"/>
                  </a:xfrm>
                  <a:prstGeom prst="line">
                    <a:avLst/>
                  </a:prstGeom>
                  <a:solidFill>
                    <a:schemeClr val="bg1"/>
                  </a:solidFill>
                  <a:ln w="12700" cap="flat" cmpd="sng" algn="ctr">
                    <a:solidFill>
                      <a:srgbClr val="9D9FA1"/>
                    </a:solidFill>
                    <a:prstDash val="solid"/>
                  </a:ln>
                  <a:effectLst/>
                </p:spPr>
              </p:cxnSp>
              <p:cxnSp>
                <p:nvCxnSpPr>
                  <p:cNvPr id="54" name="Rechte verbindingslijn 64">
                    <a:extLst>
                      <a:ext uri="{FF2B5EF4-FFF2-40B4-BE49-F238E27FC236}">
                        <a16:creationId xmlns:a16="http://schemas.microsoft.com/office/drawing/2014/main" id="{78D64E78-4FFE-A7CF-595E-07E8B192FEF0}"/>
                      </a:ext>
                    </a:extLst>
                  </p:cNvPr>
                  <p:cNvCxnSpPr/>
                  <p:nvPr userDrawn="1"/>
                </p:nvCxnSpPr>
                <p:spPr>
                  <a:xfrm>
                    <a:off x="-2773990" y="860215"/>
                    <a:ext cx="75947" cy="0"/>
                  </a:xfrm>
                  <a:prstGeom prst="line">
                    <a:avLst/>
                  </a:prstGeom>
                  <a:solidFill>
                    <a:schemeClr val="bg1"/>
                  </a:solidFill>
                  <a:ln w="12700" cap="flat" cmpd="sng" algn="ctr">
                    <a:solidFill>
                      <a:srgbClr val="9D9FA1"/>
                    </a:solidFill>
                    <a:prstDash val="solid"/>
                  </a:ln>
                  <a:effectLst/>
                </p:spPr>
              </p:cxnSp>
            </p:grpSp>
            <p:sp>
              <p:nvSpPr>
                <p:cNvPr id="49" name="Pijl: rechts 59">
                  <a:extLst>
                    <a:ext uri="{FF2B5EF4-FFF2-40B4-BE49-F238E27FC236}">
                      <a16:creationId xmlns:a16="http://schemas.microsoft.com/office/drawing/2014/main" id="{EC2D614A-9659-D737-D32E-2FC59E7E546D}"/>
                    </a:ext>
                  </a:extLst>
                </p:cNvPr>
                <p:cNvSpPr/>
                <p:nvPr userDrawn="1"/>
              </p:nvSpPr>
              <p:spPr>
                <a:xfrm>
                  <a:off x="-2866744" y="858737"/>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38" name="Groep 48">
                <a:extLst>
                  <a:ext uri="{FF2B5EF4-FFF2-40B4-BE49-F238E27FC236}">
                    <a16:creationId xmlns:a16="http://schemas.microsoft.com/office/drawing/2014/main" id="{9A1694BA-D48C-C0B6-1E03-5B2ADD138E32}"/>
                  </a:ext>
                </a:extLst>
              </p:cNvPr>
              <p:cNvGrpSpPr/>
              <p:nvPr userDrawn="1"/>
            </p:nvGrpSpPr>
            <p:grpSpPr>
              <a:xfrm>
                <a:off x="-2916763" y="460171"/>
                <a:ext cx="268738" cy="248381"/>
                <a:chOff x="-2916763" y="460171"/>
                <a:chExt cx="268738" cy="248381"/>
              </a:xfrm>
            </p:grpSpPr>
            <p:sp>
              <p:nvSpPr>
                <p:cNvPr id="39" name="Rechthoek 49">
                  <a:extLst>
                    <a:ext uri="{FF2B5EF4-FFF2-40B4-BE49-F238E27FC236}">
                      <a16:creationId xmlns:a16="http://schemas.microsoft.com/office/drawing/2014/main" id="{672AA323-702C-3D67-B3A9-B6C9F5401A5C}"/>
                    </a:ext>
                  </a:extLst>
                </p:cNvPr>
                <p:cNvSpPr/>
                <p:nvPr userDrawn="1"/>
              </p:nvSpPr>
              <p:spPr>
                <a:xfrm>
                  <a:off x="-2916763" y="460171"/>
                  <a:ext cx="268738" cy="248381"/>
                </a:xfrm>
                <a:prstGeom prst="rect">
                  <a:avLst/>
                </a:prstGeom>
                <a:solidFill>
                  <a:srgbClr val="FFFFFF"/>
                </a:solidFill>
                <a:ln w="3175">
                  <a:solidFill>
                    <a:srgbClr val="DADAD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endParaRPr lang="nl-NL" sz="1050" b="0" noProof="0" dirty="0">
                    <a:solidFill>
                      <a:srgbClr val="211F26"/>
                    </a:solidFill>
                    <a:latin typeface="Calibri" panose="020F0502020204030204" pitchFamily="34" charset="0"/>
                    <a:cs typeface="Calibri" panose="020F0502020204030204" pitchFamily="34" charset="0"/>
                  </a:endParaRPr>
                </a:p>
              </p:txBody>
            </p:sp>
            <p:grpSp>
              <p:nvGrpSpPr>
                <p:cNvPr id="40" name="Groep 50">
                  <a:extLst>
                    <a:ext uri="{FF2B5EF4-FFF2-40B4-BE49-F238E27FC236}">
                      <a16:creationId xmlns:a16="http://schemas.microsoft.com/office/drawing/2014/main" id="{59868271-1692-EE49-5A61-592BF1EDB7A8}"/>
                    </a:ext>
                  </a:extLst>
                </p:cNvPr>
                <p:cNvGrpSpPr/>
                <p:nvPr userDrawn="1"/>
              </p:nvGrpSpPr>
              <p:grpSpPr>
                <a:xfrm>
                  <a:off x="-2866744" y="518074"/>
                  <a:ext cx="168701" cy="132575"/>
                  <a:chOff x="-2866744" y="518074"/>
                  <a:chExt cx="168701" cy="132575"/>
                </a:xfrm>
              </p:grpSpPr>
              <p:cxnSp>
                <p:nvCxnSpPr>
                  <p:cNvPr id="42" name="Rechte verbindingslijn 52">
                    <a:extLst>
                      <a:ext uri="{FF2B5EF4-FFF2-40B4-BE49-F238E27FC236}">
                        <a16:creationId xmlns:a16="http://schemas.microsoft.com/office/drawing/2014/main" id="{3C6F5298-181F-8A69-1479-6AFCB86FB635}"/>
                      </a:ext>
                    </a:extLst>
                  </p:cNvPr>
                  <p:cNvCxnSpPr/>
                  <p:nvPr userDrawn="1"/>
                </p:nvCxnSpPr>
                <p:spPr>
                  <a:xfrm>
                    <a:off x="-2866744" y="518074"/>
                    <a:ext cx="168701" cy="0"/>
                  </a:xfrm>
                  <a:prstGeom prst="line">
                    <a:avLst/>
                  </a:prstGeom>
                  <a:solidFill>
                    <a:schemeClr val="bg1"/>
                  </a:solidFill>
                  <a:ln w="12700" cap="flat" cmpd="sng" algn="ctr">
                    <a:solidFill>
                      <a:srgbClr val="9D9FA1"/>
                    </a:solidFill>
                    <a:prstDash val="solid"/>
                  </a:ln>
                  <a:effectLst/>
                </p:spPr>
              </p:cxnSp>
              <p:cxnSp>
                <p:nvCxnSpPr>
                  <p:cNvPr id="43" name="Rechte verbindingslijn 53">
                    <a:extLst>
                      <a:ext uri="{FF2B5EF4-FFF2-40B4-BE49-F238E27FC236}">
                        <a16:creationId xmlns:a16="http://schemas.microsoft.com/office/drawing/2014/main" id="{D0466B5A-B75D-E3CC-FC95-74B4E7AA523B}"/>
                      </a:ext>
                    </a:extLst>
                  </p:cNvPr>
                  <p:cNvCxnSpPr/>
                  <p:nvPr userDrawn="1"/>
                </p:nvCxnSpPr>
                <p:spPr>
                  <a:xfrm>
                    <a:off x="-2866744" y="650649"/>
                    <a:ext cx="168701" cy="0"/>
                  </a:xfrm>
                  <a:prstGeom prst="line">
                    <a:avLst/>
                  </a:prstGeom>
                  <a:solidFill>
                    <a:schemeClr val="bg1"/>
                  </a:solidFill>
                  <a:ln w="12700" cap="flat" cmpd="sng" algn="ctr">
                    <a:solidFill>
                      <a:srgbClr val="9D9FA1"/>
                    </a:solidFill>
                    <a:prstDash val="solid"/>
                  </a:ln>
                  <a:effectLst/>
                </p:spPr>
              </p:cxnSp>
              <p:cxnSp>
                <p:nvCxnSpPr>
                  <p:cNvPr id="44" name="Rechte verbindingslijn 54">
                    <a:extLst>
                      <a:ext uri="{FF2B5EF4-FFF2-40B4-BE49-F238E27FC236}">
                        <a16:creationId xmlns:a16="http://schemas.microsoft.com/office/drawing/2014/main" id="{FE093126-7F94-91B7-4CE1-07F25A3B3EB9}"/>
                      </a:ext>
                    </a:extLst>
                  </p:cNvPr>
                  <p:cNvCxnSpPr/>
                  <p:nvPr userDrawn="1"/>
                </p:nvCxnSpPr>
                <p:spPr>
                  <a:xfrm>
                    <a:off x="-2773990" y="617506"/>
                    <a:ext cx="75947" cy="0"/>
                  </a:xfrm>
                  <a:prstGeom prst="line">
                    <a:avLst/>
                  </a:prstGeom>
                  <a:solidFill>
                    <a:schemeClr val="bg1"/>
                  </a:solidFill>
                  <a:ln w="12700" cap="flat" cmpd="sng" algn="ctr">
                    <a:solidFill>
                      <a:srgbClr val="9D9FA1"/>
                    </a:solidFill>
                    <a:prstDash val="solid"/>
                  </a:ln>
                  <a:effectLst/>
                </p:spPr>
              </p:cxnSp>
              <p:cxnSp>
                <p:nvCxnSpPr>
                  <p:cNvPr id="45" name="Rechte verbindingslijn 55">
                    <a:extLst>
                      <a:ext uri="{FF2B5EF4-FFF2-40B4-BE49-F238E27FC236}">
                        <a16:creationId xmlns:a16="http://schemas.microsoft.com/office/drawing/2014/main" id="{900B5897-9D83-A799-F03E-90152BC3064A}"/>
                      </a:ext>
                    </a:extLst>
                  </p:cNvPr>
                  <p:cNvCxnSpPr/>
                  <p:nvPr userDrawn="1"/>
                </p:nvCxnSpPr>
                <p:spPr>
                  <a:xfrm>
                    <a:off x="-2773990" y="584362"/>
                    <a:ext cx="75947" cy="0"/>
                  </a:xfrm>
                  <a:prstGeom prst="line">
                    <a:avLst/>
                  </a:prstGeom>
                  <a:solidFill>
                    <a:schemeClr val="bg1"/>
                  </a:solidFill>
                  <a:ln w="12700" cap="flat" cmpd="sng" algn="ctr">
                    <a:solidFill>
                      <a:srgbClr val="9D9FA1"/>
                    </a:solidFill>
                    <a:prstDash val="solid"/>
                  </a:ln>
                  <a:effectLst/>
                </p:spPr>
              </p:cxnSp>
              <p:cxnSp>
                <p:nvCxnSpPr>
                  <p:cNvPr id="46" name="Rechte verbindingslijn 56">
                    <a:extLst>
                      <a:ext uri="{FF2B5EF4-FFF2-40B4-BE49-F238E27FC236}">
                        <a16:creationId xmlns:a16="http://schemas.microsoft.com/office/drawing/2014/main" id="{17542543-ABC5-BDFB-BA5E-6DD1AA94A89B}"/>
                      </a:ext>
                    </a:extLst>
                  </p:cNvPr>
                  <p:cNvCxnSpPr/>
                  <p:nvPr userDrawn="1"/>
                </p:nvCxnSpPr>
                <p:spPr>
                  <a:xfrm>
                    <a:off x="-2773990" y="551218"/>
                    <a:ext cx="75947" cy="0"/>
                  </a:xfrm>
                  <a:prstGeom prst="line">
                    <a:avLst/>
                  </a:prstGeom>
                  <a:solidFill>
                    <a:schemeClr val="bg1"/>
                  </a:solidFill>
                  <a:ln w="12700" cap="flat" cmpd="sng" algn="ctr">
                    <a:solidFill>
                      <a:srgbClr val="9D9FA1"/>
                    </a:solidFill>
                    <a:prstDash val="solid"/>
                  </a:ln>
                  <a:effectLst/>
                </p:spPr>
              </p:cxnSp>
            </p:grpSp>
            <p:sp>
              <p:nvSpPr>
                <p:cNvPr id="41" name="Pijl: rechts 51">
                  <a:extLst>
                    <a:ext uri="{FF2B5EF4-FFF2-40B4-BE49-F238E27FC236}">
                      <a16:creationId xmlns:a16="http://schemas.microsoft.com/office/drawing/2014/main" id="{EBAC2B19-4682-B2C7-BBB1-4972EF896FF0}"/>
                    </a:ext>
                  </a:extLst>
                </p:cNvPr>
                <p:cNvSpPr/>
                <p:nvPr userDrawn="1"/>
              </p:nvSpPr>
              <p:spPr>
                <a:xfrm flipH="1">
                  <a:off x="-2866744" y="549740"/>
                  <a:ext cx="70676" cy="67902"/>
                </a:xfrm>
                <a:prstGeom prst="rightArrow">
                  <a:avLst>
                    <a:gd name="adj1" fmla="val 25329"/>
                    <a:gd name="adj2" fmla="val 63628"/>
                  </a:avLst>
                </a:prstGeom>
                <a:solidFill>
                  <a:srgbClr val="4A7DB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grpSp>
      <p:grpSp>
        <p:nvGrpSpPr>
          <p:cNvPr id="71" name="INSTRUCTIE">
            <a:extLst>
              <a:ext uri="{FF2B5EF4-FFF2-40B4-BE49-F238E27FC236}">
                <a16:creationId xmlns:a16="http://schemas.microsoft.com/office/drawing/2014/main" id="{1668A486-E1C7-A3F2-86A1-35EAC9159DD8}"/>
              </a:ext>
            </a:extLst>
          </p:cNvPr>
          <p:cNvGrpSpPr/>
          <p:nvPr userDrawn="1"/>
        </p:nvGrpSpPr>
        <p:grpSpPr>
          <a:xfrm>
            <a:off x="12377595" y="0"/>
            <a:ext cx="3693386" cy="5270646"/>
            <a:chOff x="-3786437" y="0"/>
            <a:chExt cx="3693386" cy="5270646"/>
          </a:xfrm>
        </p:grpSpPr>
        <p:sp>
          <p:nvSpPr>
            <p:cNvPr id="72" name="Rechthoek 82">
              <a:extLst>
                <a:ext uri="{FF2B5EF4-FFF2-40B4-BE49-F238E27FC236}">
                  <a16:creationId xmlns:a16="http://schemas.microsoft.com/office/drawing/2014/main" id="{F273F0E1-E3B0-3225-D6A2-7C47F817967D}"/>
                </a:ext>
              </a:extLst>
            </p:cNvPr>
            <p:cNvSpPr/>
            <p:nvPr userDrawn="1"/>
          </p:nvSpPr>
          <p:spPr>
            <a:xfrm>
              <a:off x="-3786437" y="4442646"/>
              <a:ext cx="3593637" cy="828000"/>
            </a:xfrm>
            <a:prstGeom prst="rect">
              <a:avLst/>
            </a:prstGeom>
            <a:solidFill>
              <a:srgbClr val="ECECEC"/>
            </a:solidFill>
            <a:ln w="6350">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1200" b="1" cap="all" baseline="0" noProof="0" dirty="0">
                  <a:solidFill>
                    <a:srgbClr val="211F26"/>
                  </a:solidFill>
                  <a:latin typeface="Calibri" panose="020F0502020204030204" pitchFamily="34" charset="0"/>
                  <a:cs typeface="Calibri" panose="020F0502020204030204" pitchFamily="34" charset="0"/>
                </a:rPr>
                <a:t>Meer weten?</a:t>
              </a:r>
              <a:br>
                <a:rPr lang="nl-NL" sz="1200" cap="all"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Ga naar de instructie dia </a:t>
              </a:r>
              <a:r>
                <a:rPr lang="nl-NL" sz="1200" b="1" cap="none" baseline="0" noProof="0" dirty="0">
                  <a:solidFill>
                    <a:srgbClr val="211F26"/>
                  </a:solidFill>
                  <a:latin typeface="Calibri" panose="020F0502020204030204" pitchFamily="34" charset="0"/>
                  <a:cs typeface="Calibri" panose="020F0502020204030204" pitchFamily="34" charset="0"/>
                </a:rPr>
                <a:t>‘VIDEO INSTRUCTIES’</a:t>
              </a:r>
              <a:r>
                <a:rPr lang="nl-NL" sz="1200" cap="none" baseline="0" noProof="0" dirty="0">
                  <a:solidFill>
                    <a:srgbClr val="211F26"/>
                  </a:solidFill>
                  <a:latin typeface="Calibri" panose="020F0502020204030204" pitchFamily="34" charset="0"/>
                  <a:cs typeface="Calibri" panose="020F0502020204030204" pitchFamily="34" charset="0"/>
                </a:rPr>
                <a:t>.</a:t>
              </a:r>
              <a:br>
                <a:rPr lang="nl-NL" sz="1200" cap="none" baseline="0" noProof="0" dirty="0">
                  <a:solidFill>
                    <a:srgbClr val="211F26"/>
                  </a:solidFill>
                  <a:latin typeface="Calibri" panose="020F0502020204030204" pitchFamily="34" charset="0"/>
                  <a:cs typeface="Calibri" panose="020F0502020204030204" pitchFamily="34" charset="0"/>
                </a:rPr>
              </a:br>
              <a:r>
                <a:rPr lang="nl-NL" sz="1200" cap="none" baseline="0" noProof="0" dirty="0">
                  <a:solidFill>
                    <a:srgbClr val="211F26"/>
                  </a:solidFill>
                  <a:latin typeface="Calibri" panose="020F0502020204030204" pitchFamily="34" charset="0"/>
                  <a:cs typeface="Calibri" panose="020F0502020204030204" pitchFamily="34" charset="0"/>
                </a:rPr>
                <a:t>Deze vind je vooraan de presentatie of voeg je in via </a:t>
              </a:r>
              <a:r>
                <a:rPr lang="nl-NL" sz="1200" i="1" cap="none" baseline="0" noProof="0" dirty="0">
                  <a:solidFill>
                    <a:srgbClr val="211F26"/>
                  </a:solidFill>
                  <a:latin typeface="Calibri" panose="020F0502020204030204" pitchFamily="34" charset="0"/>
                  <a:cs typeface="Calibri" panose="020F0502020204030204" pitchFamily="34" charset="0"/>
                </a:rPr>
                <a:t>‘Start’</a:t>
              </a:r>
              <a:r>
                <a:rPr lang="nl-NL" sz="1200" cap="none" baseline="0" noProof="0" dirty="0">
                  <a:solidFill>
                    <a:srgbClr val="211F26"/>
                  </a:solidFill>
                  <a:latin typeface="Calibri" panose="020F0502020204030204" pitchFamily="34" charset="0"/>
                  <a:cs typeface="Calibri" panose="020F0502020204030204" pitchFamily="34" charset="0"/>
                </a:rPr>
                <a:t> &gt; </a:t>
              </a:r>
              <a:r>
                <a:rPr lang="nl-NL" sz="1200" i="1" cap="none" baseline="0" noProof="0" dirty="0">
                  <a:solidFill>
                    <a:srgbClr val="211F26"/>
                  </a:solidFill>
                  <a:latin typeface="Calibri" panose="020F0502020204030204" pitchFamily="34" charset="0"/>
                  <a:cs typeface="Calibri" panose="020F0502020204030204" pitchFamily="34" charset="0"/>
                </a:rPr>
                <a:t>‘Nieuwe dia’</a:t>
              </a:r>
              <a:endParaRPr lang="nl-NL"/>
            </a:p>
          </p:txBody>
        </p:sp>
        <p:sp>
          <p:nvSpPr>
            <p:cNvPr id="73" name="Rechthoek 83">
              <a:extLst>
                <a:ext uri="{FF2B5EF4-FFF2-40B4-BE49-F238E27FC236}">
                  <a16:creationId xmlns:a16="http://schemas.microsoft.com/office/drawing/2014/main" id="{4ACD5FED-1A86-44A6-767A-92FE3F0F0F41}"/>
                </a:ext>
              </a:extLst>
            </p:cNvPr>
            <p:cNvSpPr/>
            <p:nvPr userDrawn="1"/>
          </p:nvSpPr>
          <p:spPr>
            <a:xfrm>
              <a:off x="-3786165" y="0"/>
              <a:ext cx="3593091" cy="4440791"/>
            </a:xfrm>
            <a:prstGeom prst="rect">
              <a:avLst/>
            </a:prstGeom>
            <a:solidFill>
              <a:srgbClr val="FFFFFF"/>
            </a:solidFill>
            <a:ln w="6350">
              <a:solidFill>
                <a:srgbClr val="ECECEC"/>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44000" rIns="180000" bIns="144000" numCol="1" spcCol="0" rtlCol="0" fromWordArt="0" anchor="t" anchorCtr="0" forceAA="0" compatLnSpc="1">
              <a:prstTxWarp prst="textNoShape">
                <a:avLst/>
              </a:prstTxWarp>
              <a:noAutofit/>
            </a:bodyPr>
            <a:lstStyle/>
            <a:p>
              <a:pPr algn="l">
                <a:lnSpc>
                  <a:spcPct val="90000"/>
                </a:lnSpc>
                <a:spcBef>
                  <a:spcPts val="600"/>
                </a:spcBef>
                <a:spcAft>
                  <a:spcPts val="600"/>
                </a:spcAft>
              </a:pPr>
              <a:r>
                <a:rPr lang="nl-NL" sz="1400" b="1" cap="all" baseline="0" noProof="0" dirty="0">
                  <a:solidFill>
                    <a:srgbClr val="BC0031"/>
                  </a:solidFill>
                  <a:latin typeface="Calibri" panose="020F0502020204030204" pitchFamily="34" charset="0"/>
                  <a:cs typeface="Calibri" panose="020F0502020204030204" pitchFamily="34" charset="0"/>
                </a:rPr>
                <a:t>Afbeelding invoegen/opmaken</a:t>
              </a:r>
              <a:endParaRPr lang="nl-NL"/>
            </a:p>
          </p:txBody>
        </p:sp>
        <p:sp>
          <p:nvSpPr>
            <p:cNvPr id="116" name="Ovaal 84">
              <a:extLst>
                <a:ext uri="{FF2B5EF4-FFF2-40B4-BE49-F238E27FC236}">
                  <a16:creationId xmlns:a16="http://schemas.microsoft.com/office/drawing/2014/main" id="{7802DEC7-B5B7-B346-9B10-9A8DA23CEB47}"/>
                </a:ext>
              </a:extLst>
            </p:cNvPr>
            <p:cNvSpPr/>
            <p:nvPr userDrawn="1"/>
          </p:nvSpPr>
          <p:spPr>
            <a:xfrm>
              <a:off x="-3603587" y="465324"/>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1</a:t>
              </a:r>
              <a:endParaRPr lang="nl-NL"/>
            </a:p>
          </p:txBody>
        </p:sp>
        <p:sp>
          <p:nvSpPr>
            <p:cNvPr id="117" name="Rechthoek 85">
              <a:extLst>
                <a:ext uri="{FF2B5EF4-FFF2-40B4-BE49-F238E27FC236}">
                  <a16:creationId xmlns:a16="http://schemas.microsoft.com/office/drawing/2014/main" id="{BAD6388F-8E76-16A8-2308-C179D64D6489}"/>
                </a:ext>
              </a:extLst>
            </p:cNvPr>
            <p:cNvSpPr/>
            <p:nvPr userDrawn="1"/>
          </p:nvSpPr>
          <p:spPr>
            <a:xfrm>
              <a:off x="-3319415" y="465324"/>
              <a:ext cx="2944682" cy="65802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Wanneer nodig, verwijder de bestaande afbeelding d.m.v. de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‘Backspace toets’</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Klik op het pictogram om een nieuwe afbeelding in te voegen </a:t>
              </a:r>
              <a:r>
                <a:rPr kumimoji="0" lang="nl-NL" sz="1200" b="0" i="1"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(zie onderstaand voorbeeld)</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18" name="Groep 86">
              <a:extLst>
                <a:ext uri="{FF2B5EF4-FFF2-40B4-BE49-F238E27FC236}">
                  <a16:creationId xmlns:a16="http://schemas.microsoft.com/office/drawing/2014/main" id="{054CEBA8-AC22-383A-A833-E5D205A09EAD}"/>
                </a:ext>
              </a:extLst>
            </p:cNvPr>
            <p:cNvGrpSpPr/>
            <p:nvPr userDrawn="1"/>
          </p:nvGrpSpPr>
          <p:grpSpPr>
            <a:xfrm>
              <a:off x="-3316179" y="1231351"/>
              <a:ext cx="294789" cy="318834"/>
              <a:chOff x="14466489" y="1001522"/>
              <a:chExt cx="290627" cy="314333"/>
            </a:xfrm>
          </p:grpSpPr>
          <p:sp>
            <p:nvSpPr>
              <p:cNvPr id="211" name="Rechthoek 115">
                <a:extLst>
                  <a:ext uri="{FF2B5EF4-FFF2-40B4-BE49-F238E27FC236}">
                    <a16:creationId xmlns:a16="http://schemas.microsoft.com/office/drawing/2014/main" id="{4B9185F9-7F53-9D7B-594F-F4F8FA1DA5EC}"/>
                  </a:ext>
                </a:extLst>
              </p:cNvPr>
              <p:cNvSpPr/>
              <p:nvPr userDrawn="1"/>
            </p:nvSpPr>
            <p:spPr>
              <a:xfrm>
                <a:off x="14466489" y="1001522"/>
                <a:ext cx="257935" cy="254168"/>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12" name="Ovaal 116">
                <a:extLst>
                  <a:ext uri="{FF2B5EF4-FFF2-40B4-BE49-F238E27FC236}">
                    <a16:creationId xmlns:a16="http://schemas.microsoft.com/office/drawing/2014/main" id="{5E791A27-0541-74A1-0AA7-1805FAE1B747}"/>
                  </a:ext>
                </a:extLst>
              </p:cNvPr>
              <p:cNvSpPr/>
              <p:nvPr userDrawn="1"/>
            </p:nvSpPr>
            <p:spPr>
              <a:xfrm>
                <a:off x="14623626" y="1033630"/>
                <a:ext cx="71169" cy="71169"/>
              </a:xfrm>
              <a:prstGeom prst="ellipse">
                <a:avLst/>
              </a:prstGeom>
              <a:solidFill>
                <a:srgbClr val="F1D8A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3" name="Vrije vorm: vorm 117">
                <a:extLst>
                  <a:ext uri="{FF2B5EF4-FFF2-40B4-BE49-F238E27FC236}">
                    <a16:creationId xmlns:a16="http://schemas.microsoft.com/office/drawing/2014/main" id="{DF9E55FA-59C2-202A-5616-1242D1C328E6}"/>
                  </a:ext>
                </a:extLst>
              </p:cNvPr>
              <p:cNvSpPr/>
              <p:nvPr userDrawn="1"/>
            </p:nvSpPr>
            <p:spPr>
              <a:xfrm rot="2700000">
                <a:off x="14498877" y="1157846"/>
                <a:ext cx="168558" cy="147459"/>
              </a:xfrm>
              <a:custGeom>
                <a:avLst/>
                <a:gdLst>
                  <a:gd name="connsiteX0" fmla="*/ 12837 w 168558"/>
                  <a:gd name="connsiteY0" fmla="*/ 12836 h 147459"/>
                  <a:gd name="connsiteX1" fmla="*/ 43826 w 168558"/>
                  <a:gd name="connsiteY1" fmla="*/ 0 h 147459"/>
                  <a:gd name="connsiteX2" fmla="*/ 168558 w 168558"/>
                  <a:gd name="connsiteY2" fmla="*/ 0 h 147459"/>
                  <a:gd name="connsiteX3" fmla="*/ 21099 w 168558"/>
                  <a:gd name="connsiteY3" fmla="*/ 147459 h 147459"/>
                  <a:gd name="connsiteX4" fmla="*/ 0 w 168558"/>
                  <a:gd name="connsiteY4" fmla="*/ 126361 h 147459"/>
                  <a:gd name="connsiteX5" fmla="*/ 0 w 168558"/>
                  <a:gd name="connsiteY5" fmla="*/ 43826 h 147459"/>
                  <a:gd name="connsiteX6" fmla="*/ 12837 w 168558"/>
                  <a:gd name="connsiteY6" fmla="*/ 12836 h 147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58" h="147459">
                    <a:moveTo>
                      <a:pt x="12837" y="12836"/>
                    </a:moveTo>
                    <a:cubicBezTo>
                      <a:pt x="20768" y="4905"/>
                      <a:pt x="31724" y="0"/>
                      <a:pt x="43826" y="0"/>
                    </a:cubicBezTo>
                    <a:lnTo>
                      <a:pt x="168558" y="0"/>
                    </a:lnTo>
                    <a:lnTo>
                      <a:pt x="21099" y="147459"/>
                    </a:lnTo>
                    <a:lnTo>
                      <a:pt x="0" y="126361"/>
                    </a:lnTo>
                    <a:lnTo>
                      <a:pt x="0" y="43826"/>
                    </a:lnTo>
                    <a:cubicBezTo>
                      <a:pt x="1" y="31723"/>
                      <a:pt x="4906" y="20767"/>
                      <a:pt x="12837" y="12836"/>
                    </a:cubicBezTo>
                    <a:close/>
                  </a:path>
                </a:pathLst>
              </a:custGeom>
              <a:solidFill>
                <a:srgbClr val="C9D8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800" b="1" noProof="0" dirty="0">
                  <a:solidFill>
                    <a:srgbClr val="211F26"/>
                  </a:solidFill>
                  <a:latin typeface="Calibri" panose="020F0502020204030204" pitchFamily="34" charset="0"/>
                  <a:cs typeface="Calibri" panose="020F0502020204030204" pitchFamily="34" charset="0"/>
                </a:endParaRPr>
              </a:p>
            </p:txBody>
          </p:sp>
          <p:sp>
            <p:nvSpPr>
              <p:cNvPr id="214" name="Rechthoek: afgeronde hoeken 118">
                <a:extLst>
                  <a:ext uri="{FF2B5EF4-FFF2-40B4-BE49-F238E27FC236}">
                    <a16:creationId xmlns:a16="http://schemas.microsoft.com/office/drawing/2014/main" id="{CE822DCE-031F-E892-8BFB-6664169BBE81}"/>
                  </a:ext>
                </a:extLst>
              </p:cNvPr>
              <p:cNvSpPr/>
              <p:nvPr userDrawn="1"/>
            </p:nvSpPr>
            <p:spPr>
              <a:xfrm>
                <a:off x="14601150" y="1145314"/>
                <a:ext cx="155966" cy="116816"/>
              </a:xfrm>
              <a:prstGeom prst="roundRect">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cxnSp>
            <p:nvCxnSpPr>
              <p:cNvPr id="215" name="Rechte verbindingslijn 119">
                <a:extLst>
                  <a:ext uri="{FF2B5EF4-FFF2-40B4-BE49-F238E27FC236}">
                    <a16:creationId xmlns:a16="http://schemas.microsoft.com/office/drawing/2014/main" id="{E99D383F-4464-C7C9-AE5D-C2276E44D805}"/>
                  </a:ext>
                </a:extLst>
              </p:cNvPr>
              <p:cNvCxnSpPr>
                <a:cxnSpLocks/>
              </p:cNvCxnSpPr>
              <p:nvPr userDrawn="1"/>
            </p:nvCxnSpPr>
            <p:spPr>
              <a:xfrm>
                <a:off x="14637490" y="1308665"/>
                <a:ext cx="83286" cy="0"/>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cxnSp>
            <p:nvCxnSpPr>
              <p:cNvPr id="216" name="Rechte verbindingslijn 120">
                <a:extLst>
                  <a:ext uri="{FF2B5EF4-FFF2-40B4-BE49-F238E27FC236}">
                    <a16:creationId xmlns:a16="http://schemas.microsoft.com/office/drawing/2014/main" id="{BB118FD9-25F9-6DAF-ED26-6C0921D87C87}"/>
                  </a:ext>
                </a:extLst>
              </p:cNvPr>
              <p:cNvCxnSpPr>
                <a:cxnSpLocks/>
                <a:stCxn id="214" idx="2"/>
              </p:cNvCxnSpPr>
              <p:nvPr userDrawn="1"/>
            </p:nvCxnSpPr>
            <p:spPr>
              <a:xfrm flipH="1">
                <a:off x="14678717" y="1262130"/>
                <a:ext cx="416" cy="43573"/>
              </a:xfrm>
              <a:prstGeom prst="line">
                <a:avLst/>
              </a:prstGeom>
              <a:solidFill>
                <a:schemeClr val="bg1"/>
              </a:solidFill>
              <a:ln w="19050">
                <a:solidFill>
                  <a:srgbClr val="8AADD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19" name="Ovaal 87">
              <a:extLst>
                <a:ext uri="{FF2B5EF4-FFF2-40B4-BE49-F238E27FC236}">
                  <a16:creationId xmlns:a16="http://schemas.microsoft.com/office/drawing/2014/main" id="{B6F538DE-3FB2-A95A-2764-7B5AA4C8CEA7}"/>
                </a:ext>
              </a:extLst>
            </p:cNvPr>
            <p:cNvSpPr/>
            <p:nvPr userDrawn="1"/>
          </p:nvSpPr>
          <p:spPr>
            <a:xfrm>
              <a:off x="-3603587" y="172970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2</a:t>
              </a:r>
              <a:endParaRPr lang="nl-NL"/>
            </a:p>
          </p:txBody>
        </p:sp>
        <p:sp>
          <p:nvSpPr>
            <p:cNvPr id="120" name="Rechthoek 88">
              <a:extLst>
                <a:ext uri="{FF2B5EF4-FFF2-40B4-BE49-F238E27FC236}">
                  <a16:creationId xmlns:a16="http://schemas.microsoft.com/office/drawing/2014/main" id="{5B1D61E3-4B2D-DD79-F3B2-D7C08B32841E}"/>
                </a:ext>
              </a:extLst>
            </p:cNvPr>
            <p:cNvSpPr/>
            <p:nvPr userDrawn="1"/>
          </p:nvSpPr>
          <p:spPr>
            <a:xfrm>
              <a:off x="-3319415" y="1729710"/>
              <a:ext cx="2944682" cy="326338"/>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Selecteer de gewenste afbeelding</a:t>
              </a:r>
              <a:b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b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 klik 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‘Invoegen’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a:t>
              </a:r>
              <a:endParaRPr lang="nl-NL"/>
            </a:p>
          </p:txBody>
        </p:sp>
        <p:grpSp>
          <p:nvGrpSpPr>
            <p:cNvPr id="121" name="Groep 89">
              <a:extLst>
                <a:ext uri="{FF2B5EF4-FFF2-40B4-BE49-F238E27FC236}">
                  <a16:creationId xmlns:a16="http://schemas.microsoft.com/office/drawing/2014/main" id="{EA68500E-1113-806C-200E-C2A6D94457A9}"/>
                </a:ext>
              </a:extLst>
            </p:cNvPr>
            <p:cNvGrpSpPr/>
            <p:nvPr userDrawn="1"/>
          </p:nvGrpSpPr>
          <p:grpSpPr>
            <a:xfrm>
              <a:off x="-3311319" y="2164285"/>
              <a:ext cx="825500" cy="209550"/>
              <a:chOff x="13504624" y="2482850"/>
              <a:chExt cx="825500" cy="209550"/>
            </a:xfrm>
          </p:grpSpPr>
          <p:sp>
            <p:nvSpPr>
              <p:cNvPr id="208" name="Rechthoek 112">
                <a:extLst>
                  <a:ext uri="{FF2B5EF4-FFF2-40B4-BE49-F238E27FC236}">
                    <a16:creationId xmlns:a16="http://schemas.microsoft.com/office/drawing/2014/main" id="{46E05ECB-C191-5FD5-9AB6-39EE89FCAABC}"/>
                  </a:ext>
                </a:extLst>
              </p:cNvPr>
              <p:cNvSpPr/>
              <p:nvPr userDrawn="1"/>
            </p:nvSpPr>
            <p:spPr>
              <a:xfrm>
                <a:off x="13504624" y="2482850"/>
                <a:ext cx="825500" cy="209550"/>
              </a:xfrm>
              <a:prstGeom prst="rect">
                <a:avLst/>
              </a:prstGeom>
              <a:solidFill>
                <a:srgbClr val="E5F1FB"/>
              </a:solidFill>
              <a:ln w="12700">
                <a:solidFill>
                  <a:srgbClr val="0B7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8000" tIns="0" rIns="0" bIns="0" numCol="1" spcCol="0" rtlCol="0" fromWordArt="0" anchor="ctr" anchorCtr="0" forceAA="0" compatLnSpc="1">
                <a:prstTxWarp prst="textNoShape">
                  <a:avLst/>
                </a:prstTxWarp>
                <a:noAutofit/>
              </a:bodyPr>
              <a:lstStyle/>
              <a:p>
                <a:pPr algn="l">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Invoegen</a:t>
                </a:r>
                <a:endParaRPr lang="nl-NL"/>
              </a:p>
            </p:txBody>
          </p:sp>
          <p:cxnSp>
            <p:nvCxnSpPr>
              <p:cNvPr id="209" name="Rechte verbindingslijn 113">
                <a:extLst>
                  <a:ext uri="{FF2B5EF4-FFF2-40B4-BE49-F238E27FC236}">
                    <a16:creationId xmlns:a16="http://schemas.microsoft.com/office/drawing/2014/main" id="{E6C47710-D229-41D7-6B16-77EF8311F3F7}"/>
                  </a:ext>
                </a:extLst>
              </p:cNvPr>
              <p:cNvCxnSpPr/>
              <p:nvPr userDrawn="1"/>
            </p:nvCxnSpPr>
            <p:spPr>
              <a:xfrm>
                <a:off x="14155269" y="2515250"/>
                <a:ext cx="0" cy="142717"/>
              </a:xfrm>
              <a:prstGeom prst="line">
                <a:avLst/>
              </a:prstGeom>
              <a:noFill/>
              <a:ln w="3175" cap="flat" cmpd="sng" algn="ctr">
                <a:solidFill>
                  <a:srgbClr val="44546A"/>
                </a:solidFill>
                <a:prstDash val="solid"/>
              </a:ln>
              <a:effectLst/>
            </p:spPr>
          </p:cxnSp>
          <p:sp>
            <p:nvSpPr>
              <p:cNvPr id="210" name="Gelijkbenige driehoek 114">
                <a:extLst>
                  <a:ext uri="{FF2B5EF4-FFF2-40B4-BE49-F238E27FC236}">
                    <a16:creationId xmlns:a16="http://schemas.microsoft.com/office/drawing/2014/main" id="{0AC46C9F-115D-57AC-13A0-929B13056760}"/>
                  </a:ext>
                </a:extLst>
              </p:cNvPr>
              <p:cNvSpPr/>
              <p:nvPr userDrawn="1"/>
            </p:nvSpPr>
            <p:spPr>
              <a:xfrm rot="10800000">
                <a:off x="14196089" y="2566904"/>
                <a:ext cx="86866" cy="51147"/>
              </a:xfrm>
              <a:prstGeom prst="triangl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900" b="1" noProof="0" dirty="0">
                  <a:solidFill>
                    <a:srgbClr val="211F26"/>
                  </a:solidFill>
                  <a:latin typeface="Calibri" panose="020F0502020204030204" pitchFamily="34" charset="0"/>
                  <a:cs typeface="Calibri" panose="020F0502020204030204" pitchFamily="34" charset="0"/>
                </a:endParaRPr>
              </a:p>
            </p:txBody>
          </p:sp>
        </p:grpSp>
        <p:sp>
          <p:nvSpPr>
            <p:cNvPr id="122" name="Ovaal 90">
              <a:extLst>
                <a:ext uri="{FF2B5EF4-FFF2-40B4-BE49-F238E27FC236}">
                  <a16:creationId xmlns:a16="http://schemas.microsoft.com/office/drawing/2014/main" id="{D94C8DB2-D050-E27E-57AD-721F41240EF8}"/>
                </a:ext>
              </a:extLst>
            </p:cNvPr>
            <p:cNvSpPr/>
            <p:nvPr userDrawn="1"/>
          </p:nvSpPr>
          <p:spPr>
            <a:xfrm>
              <a:off x="-3603587" y="2553359"/>
              <a:ext cx="180000" cy="180000"/>
            </a:xfrm>
            <a:prstGeom prst="ellipse">
              <a:avLst/>
            </a:prstGeom>
            <a:solidFill>
              <a:srgbClr val="BC0031"/>
            </a:solidFill>
            <a:ln w="25400" cap="flat" cmpd="sng" algn="ctr">
              <a:noFill/>
              <a:prstDash val="solid"/>
            </a:ln>
            <a:effectLst/>
          </p:spPr>
          <p:txBody>
            <a:bodyPr wrap="none"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nl-NL" sz="1000"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rPr>
                <a:t>3</a:t>
              </a:r>
              <a:endParaRPr lang="nl-NL"/>
            </a:p>
          </p:txBody>
        </p:sp>
        <p:sp>
          <p:nvSpPr>
            <p:cNvPr id="123" name="Rechthoek 91">
              <a:extLst>
                <a:ext uri="{FF2B5EF4-FFF2-40B4-BE49-F238E27FC236}">
                  <a16:creationId xmlns:a16="http://schemas.microsoft.com/office/drawing/2014/main" id="{8FE52A4A-5B33-BFF2-21E5-5A99D24A421D}"/>
                </a:ext>
              </a:extLst>
            </p:cNvPr>
            <p:cNvSpPr/>
            <p:nvPr userDrawn="1"/>
          </p:nvSpPr>
          <p:spPr>
            <a:xfrm>
              <a:off x="-3319415" y="2553360"/>
              <a:ext cx="2944682" cy="979796"/>
            </a:xfrm>
            <a:prstGeom prst="rect">
              <a:avLst/>
            </a:prstGeom>
            <a:noFill/>
            <a:ln w="25400" cap="flat" cmpd="sng" algn="ctr">
              <a:noFill/>
              <a:prstDash val="solid"/>
            </a:ln>
            <a:effectLst/>
          </p:spPr>
          <p:txBody>
            <a:bodyPr lIns="0" tIns="0" rIns="0" bIns="0" rtlCol="0" anchor="t"/>
            <a:lstStyle/>
            <a:p>
              <a:pPr marL="0" marR="0" lvl="0" indent="0" defTabSz="914400" eaLnBrk="1" fontAlgn="auto" latinLnBrk="0" hangingPunct="1">
                <a:lnSpc>
                  <a:spcPct val="90000"/>
                </a:lnSpc>
                <a:spcBef>
                  <a:spcPts val="600"/>
                </a:spcBef>
                <a:spcAft>
                  <a:spcPts val="600"/>
                </a:spcAft>
                <a:buClrTx/>
                <a:buSzTx/>
                <a:buFontTx/>
                <a:buNone/>
                <a:tabLst/>
                <a:defRPr/>
              </a:pP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Om de afbeelding te schalen of bij te snijden, ga naar de tab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‘Hulpmiddelen voor afbeeldingen - Opmaak’</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en klik op de knop </a:t>
              </a:r>
              <a:r>
                <a:rPr kumimoji="0" lang="nl-NL" sz="12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‘Bijsnijden’</a:t>
              </a:r>
              <a:r>
                <a:rPr kumimoji="0" lang="nl-NL" sz="12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 Schaal met de bolletjes de afbeelding en met de hoekjes het afbeeldingskader.</a:t>
              </a:r>
              <a:endParaRPr lang="nl-NL"/>
            </a:p>
          </p:txBody>
        </p:sp>
        <p:grpSp>
          <p:nvGrpSpPr>
            <p:cNvPr id="124" name="Groep 92">
              <a:extLst>
                <a:ext uri="{FF2B5EF4-FFF2-40B4-BE49-F238E27FC236}">
                  <a16:creationId xmlns:a16="http://schemas.microsoft.com/office/drawing/2014/main" id="{1A6F0181-DBD7-C0E4-CB15-9D2A6ED84CFC}"/>
                </a:ext>
              </a:extLst>
            </p:cNvPr>
            <p:cNvGrpSpPr/>
            <p:nvPr userDrawn="1"/>
          </p:nvGrpSpPr>
          <p:grpSpPr>
            <a:xfrm>
              <a:off x="-3408294" y="3643742"/>
              <a:ext cx="622283" cy="612920"/>
              <a:chOff x="12617641" y="3403239"/>
              <a:chExt cx="752963" cy="741634"/>
            </a:xfrm>
          </p:grpSpPr>
          <p:grpSp>
            <p:nvGrpSpPr>
              <p:cNvPr id="192" name="Groep 96">
                <a:extLst>
                  <a:ext uri="{FF2B5EF4-FFF2-40B4-BE49-F238E27FC236}">
                    <a16:creationId xmlns:a16="http://schemas.microsoft.com/office/drawing/2014/main" id="{11E6E366-A5B4-4FD9-98A8-39DA7ACA0E15}"/>
                  </a:ext>
                </a:extLst>
              </p:cNvPr>
              <p:cNvGrpSpPr/>
              <p:nvPr userDrawn="1"/>
            </p:nvGrpSpPr>
            <p:grpSpPr>
              <a:xfrm>
                <a:off x="12771530" y="3403239"/>
                <a:ext cx="467176" cy="448491"/>
                <a:chOff x="12782157" y="3403239"/>
                <a:chExt cx="467176" cy="448491"/>
              </a:xfrm>
            </p:grpSpPr>
            <p:grpSp>
              <p:nvGrpSpPr>
                <p:cNvPr id="195" name="Groep 99">
                  <a:extLst>
                    <a:ext uri="{FF2B5EF4-FFF2-40B4-BE49-F238E27FC236}">
                      <a16:creationId xmlns:a16="http://schemas.microsoft.com/office/drawing/2014/main" id="{F602F69A-AB1F-24FF-5DB2-2068FAF0356F}"/>
                    </a:ext>
                  </a:extLst>
                </p:cNvPr>
                <p:cNvGrpSpPr/>
                <p:nvPr userDrawn="1"/>
              </p:nvGrpSpPr>
              <p:grpSpPr>
                <a:xfrm>
                  <a:off x="12782157" y="3403239"/>
                  <a:ext cx="412976" cy="396132"/>
                  <a:chOff x="13554906" y="3320109"/>
                  <a:chExt cx="443917" cy="425811"/>
                </a:xfrm>
              </p:grpSpPr>
              <p:grpSp>
                <p:nvGrpSpPr>
                  <p:cNvPr id="202" name="Groep 106">
                    <a:extLst>
                      <a:ext uri="{FF2B5EF4-FFF2-40B4-BE49-F238E27FC236}">
                        <a16:creationId xmlns:a16="http://schemas.microsoft.com/office/drawing/2014/main" id="{4B1167D4-0309-006A-E596-16367E688669}"/>
                      </a:ext>
                    </a:extLst>
                  </p:cNvPr>
                  <p:cNvGrpSpPr/>
                  <p:nvPr userDrawn="1"/>
                </p:nvGrpSpPr>
                <p:grpSpPr>
                  <a:xfrm>
                    <a:off x="13554906" y="3320109"/>
                    <a:ext cx="443917" cy="425811"/>
                    <a:chOff x="12909684" y="1276143"/>
                    <a:chExt cx="443917" cy="425811"/>
                  </a:xfrm>
                </p:grpSpPr>
                <p:sp>
                  <p:nvSpPr>
                    <p:cNvPr id="205" name="Rechthoek 109">
                      <a:extLst>
                        <a:ext uri="{FF2B5EF4-FFF2-40B4-BE49-F238E27FC236}">
                          <a16:creationId xmlns:a16="http://schemas.microsoft.com/office/drawing/2014/main" id="{378DDE4F-A4EE-4888-764B-E123CBBF28F5}"/>
                        </a:ext>
                      </a:extLst>
                    </p:cNvPr>
                    <p:cNvSpPr/>
                    <p:nvPr userDrawn="1"/>
                  </p:nvSpPr>
                  <p:spPr>
                    <a:xfrm>
                      <a:off x="12909689" y="1276143"/>
                      <a:ext cx="443912" cy="425811"/>
                    </a:xfrm>
                    <a:prstGeom prst="rect">
                      <a:avLst/>
                    </a:prstGeom>
                    <a:noFill/>
                    <a:ln w="12700">
                      <a:solidFill>
                        <a:srgbClr val="81818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6" name="Rechthoek 110">
                      <a:extLst>
                        <a:ext uri="{FF2B5EF4-FFF2-40B4-BE49-F238E27FC236}">
                          <a16:creationId xmlns:a16="http://schemas.microsoft.com/office/drawing/2014/main" id="{44D68048-B674-1DD4-1967-D3D43C621456}"/>
                        </a:ext>
                      </a:extLst>
                    </p:cNvPr>
                    <p:cNvSpPr/>
                    <p:nvPr userDrawn="1"/>
                  </p:nvSpPr>
                  <p:spPr>
                    <a:xfrm>
                      <a:off x="12909684" y="1276143"/>
                      <a:ext cx="261629" cy="257807"/>
                    </a:xfrm>
                    <a:prstGeom prst="rect">
                      <a:avLst/>
                    </a:prstGeom>
                    <a:solidFill>
                      <a:schemeClr val="bg1"/>
                    </a:solidFill>
                    <a:ln w="12700">
                      <a:solidFill>
                        <a:srgbClr val="81818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prstTxWarp prst="textNoShape">
                        <a:avLst/>
                      </a:prstTxWarp>
                      <a:noAutofit/>
                    </a:bodyPr>
                    <a:lstStyle/>
                    <a:p>
                      <a:pPr lvl="0">
                        <a:lnSpc>
                          <a:spcPct val="90000"/>
                        </a:lnSpc>
                        <a:spcBef>
                          <a:spcPts val="600"/>
                        </a:spcBef>
                        <a:spcAft>
                          <a:spcPts val="600"/>
                        </a:spcAft>
                      </a:pPr>
                      <a:endParaRPr lang="nl-NL" sz="800" b="0" noProof="0" dirty="0">
                        <a:solidFill>
                          <a:srgbClr val="211F26"/>
                        </a:solidFill>
                        <a:latin typeface="Calibri" panose="020F0502020204030204" pitchFamily="34" charset="0"/>
                        <a:cs typeface="Calibri" panose="020F0502020204030204" pitchFamily="34" charset="0"/>
                      </a:endParaRPr>
                    </a:p>
                  </p:txBody>
                </p:sp>
                <p:sp>
                  <p:nvSpPr>
                    <p:cNvPr id="207" name="Ovaal 111">
                      <a:extLst>
                        <a:ext uri="{FF2B5EF4-FFF2-40B4-BE49-F238E27FC236}">
                          <a16:creationId xmlns:a16="http://schemas.microsoft.com/office/drawing/2014/main" id="{FC81AB4D-EA66-5F15-E7C1-DD1F9F830947}"/>
                        </a:ext>
                      </a:extLst>
                    </p:cNvPr>
                    <p:cNvSpPr/>
                    <p:nvPr userDrawn="1"/>
                  </p:nvSpPr>
                  <p:spPr>
                    <a:xfrm>
                      <a:off x="13069071" y="1308711"/>
                      <a:ext cx="72188" cy="72188"/>
                    </a:xfrm>
                    <a:prstGeom prst="ellipse">
                      <a:avLst/>
                    </a:prstGeom>
                    <a:solidFill>
                      <a:srgbClr val="ECC67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pic>
                <p:nvPicPr>
                  <p:cNvPr id="203" name="Afbeelding 107">
                    <a:extLst>
                      <a:ext uri="{FF2B5EF4-FFF2-40B4-BE49-F238E27FC236}">
                        <a16:creationId xmlns:a16="http://schemas.microsoft.com/office/drawing/2014/main" id="{4C16F138-640C-05A3-B2F4-BFEB4551C2BE}"/>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13567296" y="3424991"/>
                    <a:ext cx="173367" cy="140220"/>
                  </a:xfrm>
                  <a:prstGeom prst="rect">
                    <a:avLst/>
                  </a:prstGeom>
                </p:spPr>
              </p:pic>
              <p:pic>
                <p:nvPicPr>
                  <p:cNvPr id="204" name="Afbeelding 108">
                    <a:extLst>
                      <a:ext uri="{FF2B5EF4-FFF2-40B4-BE49-F238E27FC236}">
                        <a16:creationId xmlns:a16="http://schemas.microsoft.com/office/drawing/2014/main" id="{2A4DCFD1-ED8F-6839-DD88-75BFFD0DE9FA}"/>
                      </a:ext>
                    </a:extLst>
                  </p:cNvPr>
                  <p:cNvPicPr>
                    <a:picLocks noChangeAspect="1"/>
                  </p:cNvPicPr>
                  <p:nvPr userDrawn="1"/>
                </p:nvPicPr>
                <p:blipFill>
                  <a:blip r:embed="rId2">
                    <a:duotone>
                      <a:prstClr val="black"/>
                      <a:srgbClr val="4D82B8">
                        <a:tint val="45000"/>
                        <a:satMod val="400000"/>
                      </a:srgbClr>
                    </a:duotone>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flipH="1">
                    <a:off x="13635599" y="3449265"/>
                    <a:ext cx="173367" cy="111424"/>
                  </a:xfrm>
                  <a:prstGeom prst="rect">
                    <a:avLst/>
                  </a:prstGeom>
                </p:spPr>
              </p:pic>
            </p:grpSp>
            <p:grpSp>
              <p:nvGrpSpPr>
                <p:cNvPr id="196" name="Groep 100">
                  <a:extLst>
                    <a:ext uri="{FF2B5EF4-FFF2-40B4-BE49-F238E27FC236}">
                      <a16:creationId xmlns:a16="http://schemas.microsoft.com/office/drawing/2014/main" id="{D70D8985-1633-3F07-C206-E9FBCDFB543E}"/>
                    </a:ext>
                  </a:extLst>
                </p:cNvPr>
                <p:cNvGrpSpPr/>
                <p:nvPr userDrawn="1"/>
              </p:nvGrpSpPr>
              <p:grpSpPr>
                <a:xfrm>
                  <a:off x="13103513" y="3705268"/>
                  <a:ext cx="145820" cy="146462"/>
                  <a:chOff x="13096169" y="3602278"/>
                  <a:chExt cx="145820" cy="146462"/>
                </a:xfrm>
              </p:grpSpPr>
              <p:sp>
                <p:nvSpPr>
                  <p:cNvPr id="200" name="Rechthoek 104">
                    <a:extLst>
                      <a:ext uri="{FF2B5EF4-FFF2-40B4-BE49-F238E27FC236}">
                        <a16:creationId xmlns:a16="http://schemas.microsoft.com/office/drawing/2014/main" id="{7AEDB404-90BB-7C7F-9970-3A143A8B96AE}"/>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201" name="Rechthoek 105">
                    <a:extLst>
                      <a:ext uri="{FF2B5EF4-FFF2-40B4-BE49-F238E27FC236}">
                        <a16:creationId xmlns:a16="http://schemas.microsoft.com/office/drawing/2014/main" id="{671BA0C4-9F91-1CB1-703B-0F6F8F0EFFA4}"/>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97" name="Groep 101">
                  <a:extLst>
                    <a:ext uri="{FF2B5EF4-FFF2-40B4-BE49-F238E27FC236}">
                      <a16:creationId xmlns:a16="http://schemas.microsoft.com/office/drawing/2014/main" id="{32FED32B-6B51-51D4-0308-4D388F066C46}"/>
                    </a:ext>
                  </a:extLst>
                </p:cNvPr>
                <p:cNvGrpSpPr/>
                <p:nvPr userDrawn="1"/>
              </p:nvGrpSpPr>
              <p:grpSpPr>
                <a:xfrm rot="10800000">
                  <a:off x="13061402" y="3665637"/>
                  <a:ext cx="145820" cy="146462"/>
                  <a:chOff x="13096169" y="3602278"/>
                  <a:chExt cx="145820" cy="146462"/>
                </a:xfrm>
              </p:grpSpPr>
              <p:sp>
                <p:nvSpPr>
                  <p:cNvPr id="198" name="Rechthoek 102">
                    <a:extLst>
                      <a:ext uri="{FF2B5EF4-FFF2-40B4-BE49-F238E27FC236}">
                        <a16:creationId xmlns:a16="http://schemas.microsoft.com/office/drawing/2014/main" id="{819F3F15-D276-62F5-CF13-54E12EC44526}"/>
                      </a:ext>
                    </a:extLst>
                  </p:cNvPr>
                  <p:cNvSpPr/>
                  <p:nvPr userDrawn="1"/>
                </p:nvSpPr>
                <p:spPr>
                  <a:xfrm>
                    <a:off x="13096169" y="3602278"/>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sp>
                <p:nvSpPr>
                  <p:cNvPr id="199" name="Rechthoek 103">
                    <a:extLst>
                      <a:ext uri="{FF2B5EF4-FFF2-40B4-BE49-F238E27FC236}">
                        <a16:creationId xmlns:a16="http://schemas.microsoft.com/office/drawing/2014/main" id="{D676E005-60F4-A436-C705-9F1EAA2047EF}"/>
                      </a:ext>
                    </a:extLst>
                  </p:cNvPr>
                  <p:cNvSpPr/>
                  <p:nvPr userDrawn="1"/>
                </p:nvSpPr>
                <p:spPr>
                  <a:xfrm rot="5400000">
                    <a:off x="13037453" y="3661636"/>
                    <a:ext cx="145820" cy="28388"/>
                  </a:xfrm>
                  <a:prstGeom prst="rect">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sp>
            <p:nvSpPr>
              <p:cNvPr id="193" name="Rechthoek 97">
                <a:extLst>
                  <a:ext uri="{FF2B5EF4-FFF2-40B4-BE49-F238E27FC236}">
                    <a16:creationId xmlns:a16="http://schemas.microsoft.com/office/drawing/2014/main" id="{796A47F6-9926-EB9F-6F3B-CA1A044490C7}"/>
                  </a:ext>
                </a:extLst>
              </p:cNvPr>
              <p:cNvSpPr/>
              <p:nvPr userDrawn="1"/>
            </p:nvSpPr>
            <p:spPr>
              <a:xfrm>
                <a:off x="12617641" y="3889890"/>
                <a:ext cx="752963" cy="16117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90000"/>
                  </a:lnSpc>
                  <a:spcBef>
                    <a:spcPts val="600"/>
                  </a:spcBef>
                  <a:spcAft>
                    <a:spcPts val="600"/>
                  </a:spcAft>
                </a:pPr>
                <a:r>
                  <a:rPr lang="nl-NL" sz="900" b="0" noProof="0" dirty="0">
                    <a:solidFill>
                      <a:srgbClr val="211F26"/>
                    </a:solidFill>
                    <a:latin typeface="Calibri" panose="020F0502020204030204" pitchFamily="34" charset="0"/>
                    <a:cs typeface="Calibri" panose="020F0502020204030204" pitchFamily="34" charset="0"/>
                  </a:rPr>
                  <a:t>Bijsnijden</a:t>
                </a:r>
                <a:endParaRPr lang="nl-NL"/>
              </a:p>
            </p:txBody>
          </p:sp>
          <p:sp>
            <p:nvSpPr>
              <p:cNvPr id="194" name="Gelijkbenige driehoek 98">
                <a:extLst>
                  <a:ext uri="{FF2B5EF4-FFF2-40B4-BE49-F238E27FC236}">
                    <a16:creationId xmlns:a16="http://schemas.microsoft.com/office/drawing/2014/main" id="{5C4D62BB-9611-52C3-1C3E-01612DB0D27D}"/>
                  </a:ext>
                </a:extLst>
              </p:cNvPr>
              <p:cNvSpPr/>
              <p:nvPr userDrawn="1"/>
            </p:nvSpPr>
            <p:spPr>
              <a:xfrm rot="10800000">
                <a:off x="12950688" y="4093726"/>
                <a:ext cx="86866" cy="51147"/>
              </a:xfrm>
              <a:prstGeom prst="triangle">
                <a:avLst/>
              </a:prstGeom>
              <a:solidFill>
                <a:srgbClr val="81818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l"/>
                <a:endParaRPr lang="nl-NL" sz="1000" b="1" noProof="0" dirty="0">
                  <a:solidFill>
                    <a:srgbClr val="211F26"/>
                  </a:solidFill>
                  <a:latin typeface="Calibri" panose="020F0502020204030204" pitchFamily="34" charset="0"/>
                  <a:cs typeface="Calibri" panose="020F0502020204030204" pitchFamily="34" charset="0"/>
                </a:endParaRPr>
              </a:p>
            </p:txBody>
          </p:sp>
        </p:grpSp>
        <p:grpSp>
          <p:nvGrpSpPr>
            <p:cNvPr id="125" name="ICOON_info">
              <a:extLst>
                <a:ext uri="{FF2B5EF4-FFF2-40B4-BE49-F238E27FC236}">
                  <a16:creationId xmlns:a16="http://schemas.microsoft.com/office/drawing/2014/main" id="{5BACC593-EED8-9671-9A4B-1B5036AD6675}"/>
                </a:ext>
              </a:extLst>
            </p:cNvPr>
            <p:cNvGrpSpPr/>
            <p:nvPr userDrawn="1"/>
          </p:nvGrpSpPr>
          <p:grpSpPr>
            <a:xfrm>
              <a:off x="-376736" y="4271597"/>
              <a:ext cx="283685" cy="283685"/>
              <a:chOff x="-510741" y="5913713"/>
              <a:chExt cx="267555" cy="267555"/>
            </a:xfrm>
          </p:grpSpPr>
          <p:sp>
            <p:nvSpPr>
              <p:cNvPr id="126" name="Ovaal 94">
                <a:extLst>
                  <a:ext uri="{FF2B5EF4-FFF2-40B4-BE49-F238E27FC236}">
                    <a16:creationId xmlns:a16="http://schemas.microsoft.com/office/drawing/2014/main" id="{E0EA2E63-874D-D78B-D27B-4BDCC06037EA}"/>
                  </a:ext>
                </a:extLst>
              </p:cNvPr>
              <p:cNvSpPr/>
              <p:nvPr userDrawn="1"/>
            </p:nvSpPr>
            <p:spPr>
              <a:xfrm>
                <a:off x="-491853" y="5932072"/>
                <a:ext cx="230835" cy="23083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lnSpc>
                    <a:spcPct val="90000"/>
                  </a:lnSpc>
                  <a:spcBef>
                    <a:spcPts val="600"/>
                  </a:spcBef>
                  <a:spcAft>
                    <a:spcPts val="600"/>
                  </a:spcAft>
                </a:pPr>
                <a:endParaRPr lang="nl-NL" sz="1600" cap="all" baseline="0" noProof="0" dirty="0">
                  <a:latin typeface="Calibri" panose="020F0502020204030204" pitchFamily="34" charset="0"/>
                  <a:cs typeface="Calibri" panose="020F0502020204030204" pitchFamily="34" charset="0"/>
                </a:endParaRPr>
              </a:p>
            </p:txBody>
          </p:sp>
          <p:sp>
            <p:nvSpPr>
              <p:cNvPr id="127" name="Graphic 163" descr="Informatie">
                <a:extLst>
                  <a:ext uri="{FF2B5EF4-FFF2-40B4-BE49-F238E27FC236}">
                    <a16:creationId xmlns:a16="http://schemas.microsoft.com/office/drawing/2014/main" id="{3E77029E-F1D6-9CA0-927F-3A790222B747}"/>
                  </a:ext>
                </a:extLst>
              </p:cNvPr>
              <p:cNvSpPr/>
              <p:nvPr/>
            </p:nvSpPr>
            <p:spPr>
              <a:xfrm>
                <a:off x="-510741" y="5913713"/>
                <a:ext cx="267555" cy="267555"/>
              </a:xfrm>
              <a:custGeom>
                <a:avLst/>
                <a:gdLst>
                  <a:gd name="connsiteX0" fmla="*/ 145860 w 291719"/>
                  <a:gd name="connsiteY0" fmla="*/ 0 h 291719"/>
                  <a:gd name="connsiteX1" fmla="*/ 0 w 291719"/>
                  <a:gd name="connsiteY1" fmla="*/ 145860 h 291719"/>
                  <a:gd name="connsiteX2" fmla="*/ 145860 w 291719"/>
                  <a:gd name="connsiteY2" fmla="*/ 291720 h 291719"/>
                  <a:gd name="connsiteX3" fmla="*/ 291720 w 291719"/>
                  <a:gd name="connsiteY3" fmla="*/ 145860 h 291719"/>
                  <a:gd name="connsiteX4" fmla="*/ 145860 w 291719"/>
                  <a:gd name="connsiteY4" fmla="*/ 0 h 291719"/>
                  <a:gd name="connsiteX5" fmla="*/ 138183 w 291719"/>
                  <a:gd name="connsiteY5" fmla="*/ 38384 h 291719"/>
                  <a:gd name="connsiteX6" fmla="*/ 157375 w 291719"/>
                  <a:gd name="connsiteY6" fmla="*/ 57576 h 291719"/>
                  <a:gd name="connsiteX7" fmla="*/ 138183 w 291719"/>
                  <a:gd name="connsiteY7" fmla="*/ 76768 h 291719"/>
                  <a:gd name="connsiteX8" fmla="*/ 118991 w 291719"/>
                  <a:gd name="connsiteY8" fmla="*/ 57576 h 291719"/>
                  <a:gd name="connsiteX9" fmla="*/ 138183 w 291719"/>
                  <a:gd name="connsiteY9" fmla="*/ 38384 h 291719"/>
                  <a:gd name="connsiteX10" fmla="*/ 184244 w 291719"/>
                  <a:gd name="connsiteY10" fmla="*/ 253336 h 291719"/>
                  <a:gd name="connsiteX11" fmla="*/ 107476 w 291719"/>
                  <a:gd name="connsiteY11" fmla="*/ 253336 h 291719"/>
                  <a:gd name="connsiteX12" fmla="*/ 107476 w 291719"/>
                  <a:gd name="connsiteY12" fmla="*/ 230305 h 291719"/>
                  <a:gd name="connsiteX13" fmla="*/ 134345 w 291719"/>
                  <a:gd name="connsiteY13" fmla="*/ 230305 h 291719"/>
                  <a:gd name="connsiteX14" fmla="*/ 134345 w 291719"/>
                  <a:gd name="connsiteY14" fmla="*/ 115153 h 291719"/>
                  <a:gd name="connsiteX15" fmla="*/ 111314 w 291719"/>
                  <a:gd name="connsiteY15" fmla="*/ 115153 h 291719"/>
                  <a:gd name="connsiteX16" fmla="*/ 111314 w 291719"/>
                  <a:gd name="connsiteY16" fmla="*/ 92122 h 291719"/>
                  <a:gd name="connsiteX17" fmla="*/ 157375 w 291719"/>
                  <a:gd name="connsiteY17" fmla="*/ 92122 h 291719"/>
                  <a:gd name="connsiteX18" fmla="*/ 157375 w 291719"/>
                  <a:gd name="connsiteY18" fmla="*/ 115153 h 291719"/>
                  <a:gd name="connsiteX19" fmla="*/ 157375 w 291719"/>
                  <a:gd name="connsiteY19" fmla="*/ 230305 h 291719"/>
                  <a:gd name="connsiteX20" fmla="*/ 184244 w 291719"/>
                  <a:gd name="connsiteY20" fmla="*/ 230305 h 291719"/>
                  <a:gd name="connsiteX21" fmla="*/ 184244 w 291719"/>
                  <a:gd name="connsiteY21" fmla="*/ 253336 h 291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1719" h="291719">
                    <a:moveTo>
                      <a:pt x="145860" y="0"/>
                    </a:moveTo>
                    <a:cubicBezTo>
                      <a:pt x="65253" y="0"/>
                      <a:pt x="0" y="65253"/>
                      <a:pt x="0" y="145860"/>
                    </a:cubicBezTo>
                    <a:cubicBezTo>
                      <a:pt x="0" y="226467"/>
                      <a:pt x="65253" y="291720"/>
                      <a:pt x="145860" y="291720"/>
                    </a:cubicBezTo>
                    <a:cubicBezTo>
                      <a:pt x="226467" y="291720"/>
                      <a:pt x="291720" y="226467"/>
                      <a:pt x="291720" y="145860"/>
                    </a:cubicBezTo>
                    <a:cubicBezTo>
                      <a:pt x="291720" y="65253"/>
                      <a:pt x="226467" y="0"/>
                      <a:pt x="145860" y="0"/>
                    </a:cubicBezTo>
                    <a:close/>
                    <a:moveTo>
                      <a:pt x="138183" y="38384"/>
                    </a:moveTo>
                    <a:cubicBezTo>
                      <a:pt x="148931" y="38384"/>
                      <a:pt x="157375" y="46829"/>
                      <a:pt x="157375" y="57576"/>
                    </a:cubicBezTo>
                    <a:cubicBezTo>
                      <a:pt x="157375" y="68324"/>
                      <a:pt x="148931" y="76768"/>
                      <a:pt x="138183" y="76768"/>
                    </a:cubicBezTo>
                    <a:cubicBezTo>
                      <a:pt x="127435" y="76768"/>
                      <a:pt x="118991" y="68324"/>
                      <a:pt x="118991" y="57576"/>
                    </a:cubicBezTo>
                    <a:cubicBezTo>
                      <a:pt x="118991" y="46829"/>
                      <a:pt x="127435" y="38384"/>
                      <a:pt x="138183" y="38384"/>
                    </a:cubicBezTo>
                    <a:close/>
                    <a:moveTo>
                      <a:pt x="184244" y="253336"/>
                    </a:moveTo>
                    <a:lnTo>
                      <a:pt x="107476" y="253336"/>
                    </a:lnTo>
                    <a:lnTo>
                      <a:pt x="107476" y="230305"/>
                    </a:lnTo>
                    <a:lnTo>
                      <a:pt x="134345" y="230305"/>
                    </a:lnTo>
                    <a:lnTo>
                      <a:pt x="134345" y="115153"/>
                    </a:lnTo>
                    <a:lnTo>
                      <a:pt x="111314" y="115153"/>
                    </a:lnTo>
                    <a:lnTo>
                      <a:pt x="111314" y="92122"/>
                    </a:lnTo>
                    <a:lnTo>
                      <a:pt x="157375" y="92122"/>
                    </a:lnTo>
                    <a:lnTo>
                      <a:pt x="157375" y="115153"/>
                    </a:lnTo>
                    <a:lnTo>
                      <a:pt x="157375" y="230305"/>
                    </a:lnTo>
                    <a:lnTo>
                      <a:pt x="184244" y="230305"/>
                    </a:lnTo>
                    <a:lnTo>
                      <a:pt x="184244" y="253336"/>
                    </a:lnTo>
                    <a:close/>
                  </a:path>
                </a:pathLst>
              </a:custGeom>
              <a:solidFill>
                <a:srgbClr val="BC0031"/>
              </a:solidFill>
              <a:ln w="3770" cap="flat">
                <a:noFill/>
                <a:prstDash val="solid"/>
                <a:miter/>
              </a:ln>
            </p:spPr>
            <p:txBody>
              <a:bodyPr rtlCol="0" anchor="ctr"/>
              <a:lstStyle/>
              <a:p>
                <a:endParaRPr lang="nl-NL" sz="2000" noProof="0" dirty="0">
                  <a:solidFill>
                    <a:srgbClr val="211F26"/>
                  </a:solidFill>
                  <a:latin typeface="Calibri" panose="020F0502020204030204" pitchFamily="34" charset="0"/>
                  <a:cs typeface="Calibri" panose="020F0502020204030204" pitchFamily="34" charset="0"/>
                </a:endParaRPr>
              </a:p>
            </p:txBody>
          </p:sp>
        </p:grpSp>
      </p:grpSp>
      <p:sp>
        <p:nvSpPr>
          <p:cNvPr id="114" name="Footer Placeholder 6">
            <a:extLst>
              <a:ext uri="{FF2B5EF4-FFF2-40B4-BE49-F238E27FC236}">
                <a16:creationId xmlns:a16="http://schemas.microsoft.com/office/drawing/2014/main" id="{1F49F15C-A2DD-A073-D258-251C80C076A2}"/>
              </a:ext>
            </a:extLst>
          </p:cNvPr>
          <p:cNvSpPr>
            <a:spLocks noGrp="1"/>
          </p:cNvSpPr>
          <p:nvPr>
            <p:ph type="ftr" sz="quarter" idx="15"/>
          </p:nvPr>
        </p:nvSpPr>
        <p:spPr>
          <a:xfrm>
            <a:off x="489314" y="7209424"/>
            <a:ext cx="4114800" cy="151200"/>
          </a:xfrm>
        </p:spPr>
        <p:txBody>
          <a:bodyPr/>
          <a:lstStyle/>
          <a:p>
            <a:endParaRPr lang="nl-NL" dirty="0"/>
          </a:p>
        </p:txBody>
      </p:sp>
      <p:sp>
        <p:nvSpPr>
          <p:cNvPr id="115" name="Slide Number Placeholder 7">
            <a:extLst>
              <a:ext uri="{FF2B5EF4-FFF2-40B4-BE49-F238E27FC236}">
                <a16:creationId xmlns:a16="http://schemas.microsoft.com/office/drawing/2014/main" id="{2E9FEACD-B5CE-05AC-F334-0B613CCE9E30}"/>
              </a:ext>
            </a:extLst>
          </p:cNvPr>
          <p:cNvSpPr>
            <a:spLocks noGrp="1"/>
          </p:cNvSpPr>
          <p:nvPr>
            <p:ph type="sldNum" sz="quarter" idx="16"/>
          </p:nvPr>
        </p:nvSpPr>
        <p:spPr>
          <a:xfrm>
            <a:off x="11277963" y="7245424"/>
            <a:ext cx="360000" cy="151200"/>
          </a:xfrm>
        </p:spPr>
        <p:txBody>
          <a:bodyPr/>
          <a:lstStyle/>
          <a:p>
            <a:fld id="{C001BC01-09AE-4334-B3B9-34CD6B0AB683}" type="slidenum">
              <a:rPr lang="nl-NL" smtClean="0"/>
              <a:pPr/>
              <a:t>‹#›</a:t>
            </a:fld>
            <a:endParaRPr lang="nl-NL" dirty="0"/>
          </a:p>
        </p:txBody>
      </p:sp>
      <p:sp>
        <p:nvSpPr>
          <p:cNvPr id="3" name="Title 2">
            <a:extLst>
              <a:ext uri="{FF2B5EF4-FFF2-40B4-BE49-F238E27FC236}">
                <a16:creationId xmlns:a16="http://schemas.microsoft.com/office/drawing/2014/main" id="{C7A74C54-9F84-CFFE-6CB6-19A7637FCE60}"/>
              </a:ext>
            </a:extLst>
          </p:cNvPr>
          <p:cNvSpPr>
            <a:spLocks noGrp="1"/>
          </p:cNvSpPr>
          <p:nvPr>
            <p:ph type="title"/>
          </p:nvPr>
        </p:nvSpPr>
        <p:spPr/>
        <p:txBody>
          <a:bodyPr/>
          <a:lstStyle/>
          <a:p>
            <a:endParaRPr lang="nl-NL" dirty="0"/>
          </a:p>
        </p:txBody>
      </p:sp>
    </p:spTree>
    <p:extLst>
      <p:ext uri="{BB962C8B-B14F-4D97-AF65-F5344CB8AC3E}">
        <p14:creationId xmlns:p14="http://schemas.microsoft.com/office/powerpoint/2010/main" val="2216459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9313" y="709200"/>
            <a:ext cx="11185200" cy="885600"/>
          </a:xfrm>
          <a:prstGeom prst="rect">
            <a:avLst/>
          </a:prstGeom>
        </p:spPr>
        <p:txBody>
          <a:bodyPr vert="horz" lIns="0" tIns="0" rIns="0" bIns="0" rtlCol="0" anchor="ctr">
            <a:noAutofit/>
          </a:bodyPr>
          <a:lstStyle/>
          <a:p>
            <a:endParaRPr lang="nl-NL" dirty="0"/>
          </a:p>
        </p:txBody>
      </p:sp>
      <p:sp>
        <p:nvSpPr>
          <p:cNvPr id="3" name="Text Placeholder 2"/>
          <p:cNvSpPr>
            <a:spLocks noGrp="1"/>
          </p:cNvSpPr>
          <p:nvPr>
            <p:ph type="body" idx="1"/>
          </p:nvPr>
        </p:nvSpPr>
        <p:spPr>
          <a:xfrm>
            <a:off x="489314" y="1760400"/>
            <a:ext cx="11185199" cy="4359913"/>
          </a:xfrm>
          <a:prstGeom prst="rect">
            <a:avLst/>
          </a:prstGeom>
        </p:spPr>
        <p:txBody>
          <a:bodyPr vert="horz" lIns="0" tIns="0" rIns="0" bIns="0" rtlCol="0">
            <a:noAutofit/>
          </a:bodyPr>
          <a:lstStyle/>
          <a:p>
            <a:pPr lvl="0"/>
            <a:r>
              <a:rPr lang="nl-NL" dirty="0" err="1"/>
              <a:t>Bullet</a:t>
            </a:r>
            <a:endParaRPr lang="nl-NL" dirty="0"/>
          </a:p>
          <a:p>
            <a:pPr lvl="1"/>
            <a:r>
              <a:rPr lang="nl-NL" dirty="0" err="1"/>
              <a:t>Dfdfd</a:t>
            </a:r>
            <a:endParaRPr lang="nl-NL" dirty="0"/>
          </a:p>
          <a:p>
            <a:pPr lvl="2"/>
            <a:r>
              <a:rPr lang="nl-NL" dirty="0" err="1"/>
              <a:t>Sds</a:t>
            </a:r>
            <a:endParaRPr lang="nl-NL" dirty="0"/>
          </a:p>
          <a:p>
            <a:pPr lvl="3"/>
            <a:r>
              <a:rPr lang="nl-NL" dirty="0"/>
              <a:t>Leestekst</a:t>
            </a:r>
            <a:endParaRPr lang="nl-NL"/>
          </a:p>
          <a:p>
            <a:pPr lvl="4"/>
            <a:r>
              <a:rPr lang="nl-NL" dirty="0"/>
              <a:t>Kop #1</a:t>
            </a:r>
            <a:endParaRPr lang="nl-NL"/>
          </a:p>
          <a:p>
            <a:pPr lvl="5"/>
            <a:r>
              <a:rPr lang="nl-NL" dirty="0"/>
              <a:t>Kop #2</a:t>
            </a:r>
            <a:endParaRPr lang="nl-NL"/>
          </a:p>
          <a:p>
            <a:pPr lvl="6"/>
            <a:r>
              <a:rPr lang="nl-NL" dirty="0"/>
              <a:t>Numerieke </a:t>
            </a:r>
            <a:r>
              <a:rPr lang="nl-NL" dirty="0" err="1"/>
              <a:t>bullets</a:t>
            </a:r>
            <a:endParaRPr lang="nl-NL" dirty="0"/>
          </a:p>
          <a:p>
            <a:pPr lvl="7"/>
            <a:r>
              <a:rPr lang="nl-NL" dirty="0"/>
              <a:t>Alfabetische </a:t>
            </a:r>
            <a:r>
              <a:rPr lang="nl-NL" dirty="0" err="1"/>
              <a:t>bullets</a:t>
            </a:r>
            <a:endParaRPr lang="nl-NL" dirty="0"/>
          </a:p>
          <a:p>
            <a:pPr lvl="8"/>
            <a:r>
              <a:rPr lang="nl-NL" dirty="0"/>
              <a:t>Sub-</a:t>
            </a:r>
            <a:r>
              <a:rPr lang="nl-NL" dirty="0" err="1"/>
              <a:t>bullet</a:t>
            </a:r>
            <a:endParaRPr lang="nl-NL" dirty="0"/>
          </a:p>
          <a:p>
            <a:pPr lvl="8"/>
            <a:endParaRPr lang="nl-NL" dirty="0"/>
          </a:p>
          <a:p>
            <a:pPr lvl="8"/>
            <a:endParaRPr lang="nl-NL" dirty="0"/>
          </a:p>
          <a:p>
            <a:pPr lvl="8"/>
            <a:endParaRPr lang="nl-NL" dirty="0"/>
          </a:p>
          <a:p>
            <a:pPr lvl="8"/>
            <a:endParaRPr lang="nl-NL" noProof="0" dirty="0"/>
          </a:p>
          <a:p>
            <a:pPr lvl="8"/>
            <a:endParaRPr lang="nl-NL" noProof="0" dirty="0"/>
          </a:p>
        </p:txBody>
      </p:sp>
      <p:pic>
        <p:nvPicPr>
          <p:cNvPr id="1051143533" name="image" descr="{&quot;templafy&quot;:{&quot;id&quot;:&quot;c06acdf1-ea04-46d1-b55c-f4fd0051e6da&quot;}}"/>
          <p:cNvPicPr>
            <a:picLocks noChangeAspect="1"/>
          </p:cNvPicPr>
          <p:nvPr/>
        </p:nvPicPr>
        <p:blipFill>
          <a:blip r:embed="rId18"/>
          <a:stretch>
            <a:fillRect/>
          </a:stretch>
        </p:blipFill>
        <p:spPr>
          <a:xfrm>
            <a:off x="205200" y="205200"/>
            <a:ext cx="3031200" cy="416634"/>
          </a:xfrm>
          <a:prstGeom prst="rect">
            <a:avLst/>
          </a:prstGeom>
        </p:spPr>
      </p:pic>
      <p:sp>
        <p:nvSpPr>
          <p:cNvPr id="7" name="Tijdelijke aanduiding voor voettekst 6">
            <a:extLst>
              <a:ext uri="{FF2B5EF4-FFF2-40B4-BE49-F238E27FC236}">
                <a16:creationId xmlns:a16="http://schemas.microsoft.com/office/drawing/2014/main" id="{5918D64D-8665-9F0D-F4B1-B67EC160CF6B}"/>
              </a:ext>
            </a:extLst>
          </p:cNvPr>
          <p:cNvSpPr>
            <a:spLocks noGrp="1"/>
          </p:cNvSpPr>
          <p:nvPr>
            <p:ph type="ftr" sz="quarter" idx="3"/>
          </p:nvPr>
        </p:nvSpPr>
        <p:spPr>
          <a:xfrm>
            <a:off x="489314" y="6310800"/>
            <a:ext cx="4114800" cy="151200"/>
          </a:xfrm>
          <a:prstGeom prst="rect">
            <a:avLst/>
          </a:prstGeom>
        </p:spPr>
        <p:txBody>
          <a:bodyPr vert="horz" lIns="0" tIns="0" rIns="0" bIns="0" rtlCol="0" anchor="ctr"/>
          <a:lstStyle>
            <a:lvl1pPr algn="l">
              <a:defRPr sz="1000">
                <a:solidFill>
                  <a:schemeClr val="bg1">
                    <a:lumMod val="50000"/>
                  </a:schemeClr>
                </a:solidFill>
              </a:defRPr>
            </a:lvl1pPr>
          </a:lstStyle>
          <a:p>
            <a:endParaRPr lang="nl-NL" dirty="0"/>
          </a:p>
        </p:txBody>
      </p:sp>
      <p:sp>
        <p:nvSpPr>
          <p:cNvPr id="8" name="Tijdelijke aanduiding voor dianummer 7">
            <a:extLst>
              <a:ext uri="{FF2B5EF4-FFF2-40B4-BE49-F238E27FC236}">
                <a16:creationId xmlns:a16="http://schemas.microsoft.com/office/drawing/2014/main" id="{90511DDB-1996-780E-18AC-8FB7343B9100}"/>
              </a:ext>
            </a:extLst>
          </p:cNvPr>
          <p:cNvSpPr>
            <a:spLocks noGrp="1"/>
          </p:cNvSpPr>
          <p:nvPr>
            <p:ph type="sldNum" sz="quarter" idx="4"/>
          </p:nvPr>
        </p:nvSpPr>
        <p:spPr>
          <a:xfrm>
            <a:off x="11314513" y="6346800"/>
            <a:ext cx="360000" cy="151200"/>
          </a:xfrm>
          <a:prstGeom prst="rect">
            <a:avLst/>
          </a:prstGeom>
        </p:spPr>
        <p:txBody>
          <a:bodyPr vert="horz" lIns="0" tIns="0" rIns="0" bIns="0" rtlCol="0" anchor="ctr"/>
          <a:lstStyle>
            <a:lvl1pPr algn="r">
              <a:defRPr sz="1000" b="1">
                <a:solidFill>
                  <a:schemeClr val="tx1">
                    <a:tint val="75000"/>
                  </a:schemeClr>
                </a:solidFill>
              </a:defRPr>
            </a:lvl1pPr>
          </a:lstStyle>
          <a:p>
            <a:fld id="{C001BC01-09AE-4334-B3B9-34CD6B0AB683}" type="slidenum">
              <a:rPr lang="nl-NL" smtClean="0"/>
              <a:pPr/>
              <a:t>‹#›</a:t>
            </a:fld>
            <a:endParaRPr lang="nl-NL" dirty="0"/>
          </a:p>
        </p:txBody>
      </p:sp>
    </p:spTree>
    <p:extLst>
      <p:ext uri="{BB962C8B-B14F-4D97-AF65-F5344CB8AC3E}">
        <p14:creationId xmlns:p14="http://schemas.microsoft.com/office/powerpoint/2010/main" val="261880111"/>
      </p:ext>
    </p:extLst>
  </p:cSld>
  <p:clrMap bg1="lt1" tx1="dk1" bg2="lt2" tx2="dk2" accent1="accent1" accent2="accent2" accent3="accent3" accent4="accent4" accent5="accent5" accent6="accent6" hlink="hlink" folHlink="folHlink"/>
  <p:sldLayoutIdLst>
    <p:sldLayoutId id="2147485012" r:id="rId1"/>
    <p:sldLayoutId id="2147485031" r:id="rId2"/>
    <p:sldLayoutId id="2147485043" r:id="rId3"/>
    <p:sldLayoutId id="2147485032" r:id="rId4"/>
    <p:sldLayoutId id="2147485033" r:id="rId5"/>
    <p:sldLayoutId id="2147485034" r:id="rId6"/>
    <p:sldLayoutId id="2147485042" r:id="rId7"/>
    <p:sldLayoutId id="2147485020" r:id="rId8"/>
    <p:sldLayoutId id="2147485035" r:id="rId9"/>
    <p:sldLayoutId id="2147485036" r:id="rId10"/>
    <p:sldLayoutId id="2147485037" r:id="rId11"/>
    <p:sldLayoutId id="2147485038" r:id="rId12"/>
    <p:sldLayoutId id="2147485039" r:id="rId13"/>
    <p:sldLayoutId id="2147485013" r:id="rId14"/>
    <p:sldLayoutId id="2147485040" r:id="rId15"/>
    <p:sldLayoutId id="2147485041" r:id="rId16"/>
  </p:sldLayoutIdLst>
  <p:hf hdr="0" dt="0"/>
  <p:txStyles>
    <p:titleStyle>
      <a:lvl1pPr algn="l" defTabSz="914400" rtl="0" eaLnBrk="1" latinLnBrk="0" hangingPunct="1">
        <a:lnSpc>
          <a:spcPct val="100000"/>
        </a:lnSpc>
        <a:spcBef>
          <a:spcPct val="0"/>
        </a:spcBef>
        <a:buNone/>
        <a:defRPr sz="4400" b="1" kern="1200">
          <a:solidFill>
            <a:schemeClr val="accent1"/>
          </a:solidFill>
          <a:latin typeface="+mj-lt"/>
          <a:ea typeface="Source Sans Pro" panose="020B0503030403020204" pitchFamily="34" charset="0"/>
          <a:cs typeface="+mj-cs"/>
        </a:defRPr>
      </a:lvl1pPr>
    </p:titleStyle>
    <p:bodyStyle>
      <a:lvl1pPr marL="176400" indent="-176400" algn="l" defTabSz="914400" rtl="0" eaLnBrk="1" latinLnBrk="0" hangingPunct="1">
        <a:lnSpc>
          <a:spcPct val="90000"/>
        </a:lnSpc>
        <a:spcBef>
          <a:spcPts val="600"/>
        </a:spcBef>
        <a:spcAft>
          <a:spcPts val="600"/>
        </a:spcAft>
        <a:buFont typeface="Arial" panose="020B0604020202020204" pitchFamily="34" charset="0"/>
        <a:buChar char="•"/>
        <a:defRPr sz="1600" kern="1200">
          <a:solidFill>
            <a:schemeClr val="tx1"/>
          </a:solidFill>
          <a:latin typeface="+mn-lt"/>
          <a:ea typeface="Source Sans Pro" panose="020B0503030403020204" pitchFamily="34" charset="0"/>
          <a:cs typeface="+mn-cs"/>
        </a:defRPr>
      </a:lvl1pPr>
      <a:lvl2pPr marL="356400" indent="-176400" algn="l" defTabSz="914400" rtl="0" eaLnBrk="1" latinLnBrk="0" hangingPunct="1">
        <a:lnSpc>
          <a:spcPct val="90000"/>
        </a:lnSpc>
        <a:spcBef>
          <a:spcPts val="600"/>
        </a:spcBef>
        <a:spcAft>
          <a:spcPts val="600"/>
        </a:spcAft>
        <a:buClr>
          <a:srgbClr val="1A1A20"/>
        </a:buClr>
        <a:buFont typeface="Arial" panose="020B0604020202020204" pitchFamily="34" charset="0"/>
        <a:buChar char="•"/>
        <a:defRPr sz="1600" kern="1200">
          <a:solidFill>
            <a:schemeClr val="tx1"/>
          </a:solidFill>
          <a:latin typeface="+mn-lt"/>
          <a:ea typeface="Source Sans Pro" panose="020B0503030403020204" pitchFamily="34" charset="0"/>
          <a:cs typeface="+mn-cs"/>
        </a:defRPr>
      </a:lvl2pPr>
      <a:lvl3pPr marL="532800" indent="-176400" algn="l" defTabSz="914400" rtl="0" eaLnBrk="1" latinLnBrk="0" hangingPunct="1">
        <a:lnSpc>
          <a:spcPct val="90000"/>
        </a:lnSpc>
        <a:spcBef>
          <a:spcPts val="600"/>
        </a:spcBef>
        <a:spcAft>
          <a:spcPts val="600"/>
        </a:spcAft>
        <a:buClr>
          <a:srgbClr val="1A1A20"/>
        </a:buClr>
        <a:buFont typeface="Symbol" panose="05050102010706020507" pitchFamily="18" charset="2"/>
        <a:buChar char="-"/>
        <a:defRPr sz="1600" kern="1200">
          <a:solidFill>
            <a:schemeClr val="tx1"/>
          </a:solidFill>
          <a:latin typeface="+mn-lt"/>
          <a:ea typeface="Source Sans Pro" panose="020B0503030403020204" pitchFamily="34" charset="0"/>
          <a:cs typeface="+mn-cs"/>
        </a:defRPr>
      </a:lvl3pPr>
      <a:lvl4pPr marL="0" indent="0" algn="l" defTabSz="914400" rtl="0" eaLnBrk="1" latinLnBrk="0" hangingPunct="1">
        <a:lnSpc>
          <a:spcPct val="90000"/>
        </a:lnSpc>
        <a:spcBef>
          <a:spcPts val="600"/>
        </a:spcBef>
        <a:spcAft>
          <a:spcPts val="600"/>
        </a:spcAft>
        <a:buClr>
          <a:schemeClr val="accent2"/>
        </a:buClr>
        <a:buFont typeface="Symbol" panose="05050102010706020507" pitchFamily="18" charset="2"/>
        <a:buNone/>
        <a:defRPr sz="1600" b="0" kern="1200">
          <a:solidFill>
            <a:schemeClr val="accent1"/>
          </a:solidFill>
          <a:latin typeface="+mn-lt"/>
          <a:ea typeface="Source Sans Pro" panose="020B0503030403020204" pitchFamily="34" charset="0"/>
          <a:cs typeface="+mn-cs"/>
        </a:defRPr>
      </a:lvl4pPr>
      <a:lvl5pPr marL="0" indent="0" algn="l" defTabSz="914400" rtl="0" eaLnBrk="1" latinLnBrk="0" hangingPunct="1">
        <a:lnSpc>
          <a:spcPct val="90000"/>
        </a:lnSpc>
        <a:spcBef>
          <a:spcPts val="600"/>
        </a:spcBef>
        <a:spcAft>
          <a:spcPts val="600"/>
        </a:spcAft>
        <a:buFont typeface="Arial" panose="020B0604020202020204" pitchFamily="34" charset="0"/>
        <a:buNone/>
        <a:defRPr sz="2000" b="1" i="0" kern="1200">
          <a:solidFill>
            <a:schemeClr val="accent1"/>
          </a:solidFill>
          <a:latin typeface="+mj-lt"/>
          <a:ea typeface="Source Sans Pro" panose="020B0503030403020204" pitchFamily="34" charset="0"/>
          <a:cs typeface="+mn-cs"/>
        </a:defRPr>
      </a:lvl5pPr>
      <a:lvl6pPr marL="0" indent="0" algn="l" defTabSz="914400" rtl="0" eaLnBrk="1" latinLnBrk="0" hangingPunct="1">
        <a:lnSpc>
          <a:spcPct val="90000"/>
        </a:lnSpc>
        <a:spcBef>
          <a:spcPts val="600"/>
        </a:spcBef>
        <a:spcAft>
          <a:spcPts val="600"/>
        </a:spcAft>
        <a:buClr>
          <a:schemeClr val="accent2"/>
        </a:buClr>
        <a:buFont typeface="Arial" panose="020B0604020202020204" pitchFamily="34" charset="0"/>
        <a:buNone/>
        <a:defRPr sz="2000" b="0" kern="1200">
          <a:solidFill>
            <a:schemeClr val="tx1"/>
          </a:solidFill>
          <a:latin typeface="+mj-lt"/>
          <a:ea typeface="+mn-ea"/>
          <a:cs typeface="+mn-cs"/>
        </a:defRPr>
      </a:lvl6pPr>
      <a:lvl7pPr marL="342000" indent="-342900" algn="l" defTabSz="914400" rtl="0" eaLnBrk="1" latinLnBrk="0" hangingPunct="1">
        <a:lnSpc>
          <a:spcPct val="90000"/>
        </a:lnSpc>
        <a:spcBef>
          <a:spcPts val="600"/>
        </a:spcBef>
        <a:spcAft>
          <a:spcPts val="600"/>
        </a:spcAft>
        <a:buClr>
          <a:schemeClr val="tx1"/>
        </a:buClr>
        <a:buFont typeface="+mj-lt"/>
        <a:buAutoNum type="arabicPeriod"/>
        <a:defRPr sz="1600" kern="1200">
          <a:solidFill>
            <a:schemeClr val="tx1"/>
          </a:solidFill>
          <a:latin typeface="+mn-lt"/>
          <a:ea typeface="+mn-ea"/>
          <a:cs typeface="+mn-cs"/>
        </a:defRPr>
      </a:lvl7pPr>
      <a:lvl8pPr marL="342900" indent="-342900" algn="l" defTabSz="914400" rtl="0" eaLnBrk="1" latinLnBrk="0" hangingPunct="1">
        <a:lnSpc>
          <a:spcPct val="90000"/>
        </a:lnSpc>
        <a:spcBef>
          <a:spcPts val="600"/>
        </a:spcBef>
        <a:spcAft>
          <a:spcPts val="600"/>
        </a:spcAft>
        <a:buFont typeface="+mj-lt"/>
        <a:buAutoNum type="alphaLcPeriod"/>
        <a:defRPr sz="1600" b="0" kern="1200">
          <a:solidFill>
            <a:schemeClr val="tx1"/>
          </a:solidFill>
          <a:latin typeface="+mn-lt"/>
          <a:ea typeface="+mn-ea"/>
          <a:cs typeface="+mn-cs"/>
        </a:defRPr>
      </a:lvl8pPr>
      <a:lvl9pPr marL="540000" indent="-180000" algn="l" defTabSz="914400" rtl="0" eaLnBrk="1" latinLnBrk="0" hangingPunct="1">
        <a:lnSpc>
          <a:spcPct val="90000"/>
        </a:lnSpc>
        <a:spcBef>
          <a:spcPts val="600"/>
        </a:spcBef>
        <a:spcAft>
          <a:spcPts val="600"/>
        </a:spcAft>
        <a:buFont typeface="Arial" panose="020B0604020202020204" pitchFamily="34" charset="0"/>
        <a:buChar char="•"/>
        <a:defRPr sz="1600" b="0" i="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02">
          <p15:clr>
            <a:srgbClr val="F26B43"/>
          </p15:clr>
        </p15:guide>
        <p15:guide id="8" pos="9775">
          <p15:clr>
            <a:srgbClr val="F26B43"/>
          </p15:clr>
        </p15:guide>
        <p15:guide id="11" orient="horz" pos="867">
          <p15:clr>
            <a:srgbClr val="F26B43"/>
          </p15:clr>
        </p15:guide>
        <p15:guide id="12" pos="581">
          <p15:clr>
            <a:srgbClr val="F26B43"/>
          </p15:clr>
        </p15:guide>
        <p15:guide id="13" pos="7401">
          <p15:clr>
            <a:srgbClr val="F26B43"/>
          </p15:clr>
        </p15:guide>
        <p15:guide id="14" orient="horz" pos="3847">
          <p15:clr>
            <a:srgbClr val="F26B43"/>
          </p15:clr>
        </p15:guide>
        <p15:guide id="15" orient="horz" pos="482">
          <p15:clr>
            <a:srgbClr val="F26B43"/>
          </p15:clr>
        </p15:guide>
        <p15:guide id="16" pos="3736">
          <p15:clr>
            <a:srgbClr val="F26B43"/>
          </p15:clr>
        </p15:guide>
        <p15:guide id="17" pos="3961">
          <p15:clr>
            <a:srgbClr val="F26B43"/>
          </p15:clr>
        </p15:guide>
        <p15:guide id="18" orient="horz" pos="2069">
          <p15:clr>
            <a:srgbClr val="F26B43"/>
          </p15:clr>
        </p15:guide>
        <p15:guide id="19" orient="horz" pos="2201">
          <p15:clr>
            <a:srgbClr val="F26B43"/>
          </p15:clr>
        </p15:guide>
        <p15:guide id="20" pos="2655">
          <p15:clr>
            <a:srgbClr val="F26B43"/>
          </p15:clr>
        </p15:guide>
        <p15:guide id="21" pos="2781">
          <p15:clr>
            <a:srgbClr val="F26B43"/>
          </p15:clr>
        </p15:guide>
        <p15:guide id="22" pos="4871">
          <p15:clr>
            <a:srgbClr val="F26B43"/>
          </p15:clr>
        </p15:guide>
        <p15:guide id="23" pos="5021">
          <p15:clr>
            <a:srgbClr val="F26B43"/>
          </p15:clr>
        </p15:guide>
        <p15:guide id="24" orient="horz" pos="1196" userDrawn="1">
          <p15:clr>
            <a:srgbClr val="F26B43"/>
          </p15:clr>
        </p15:guide>
        <p15:guide id="25" pos="307" userDrawn="1">
          <p15:clr>
            <a:srgbClr val="F26B43"/>
          </p15:clr>
        </p15:guide>
        <p15:guide id="26" pos="7331" userDrawn="1">
          <p15:clr>
            <a:srgbClr val="F26B43"/>
          </p15:clr>
        </p15:guide>
        <p15:guide id="27" orient="horz" pos="4113" userDrawn="1">
          <p15:clr>
            <a:srgbClr val="F26B43"/>
          </p15:clr>
        </p15:guide>
        <p15:guide id="28" orient="horz" pos="74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ustomXml" Target="../../customXml/item11.xml"/><Relationship Id="rId1" Type="http://schemas.openxmlformats.org/officeDocument/2006/relationships/customXml" Target="../../customXml/item10.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9.xml"/><Relationship Id="rId1" Type="http://schemas.openxmlformats.org/officeDocument/2006/relationships/customXml" Target="../../customXml/item28.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31.xml"/><Relationship Id="rId1" Type="http://schemas.openxmlformats.org/officeDocument/2006/relationships/customXml" Target="../../customXml/item3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33.xml"/><Relationship Id="rId1" Type="http://schemas.openxmlformats.org/officeDocument/2006/relationships/customXml" Target="../../customXml/item3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35.xml"/><Relationship Id="rId1" Type="http://schemas.openxmlformats.org/officeDocument/2006/relationships/customXml" Target="../../customXml/item3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37.xml"/><Relationship Id="rId1" Type="http://schemas.openxmlformats.org/officeDocument/2006/relationships/customXml" Target="../../customXml/item3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39.xml"/><Relationship Id="rId1" Type="http://schemas.openxmlformats.org/officeDocument/2006/relationships/customXml" Target="../../customXml/item38.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41.xml"/><Relationship Id="rId1" Type="http://schemas.openxmlformats.org/officeDocument/2006/relationships/customXml" Target="../../customXml/item40.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43.xml"/><Relationship Id="rId1" Type="http://schemas.openxmlformats.org/officeDocument/2006/relationships/customXml" Target="../../customXml/item4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45.xml"/><Relationship Id="rId1" Type="http://schemas.openxmlformats.org/officeDocument/2006/relationships/customXml" Target="../../customXml/item4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13.xml"/><Relationship Id="rId1" Type="http://schemas.openxmlformats.org/officeDocument/2006/relationships/customXml" Target="../../customXml/item1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15.xml"/><Relationship Id="rId1" Type="http://schemas.openxmlformats.org/officeDocument/2006/relationships/customXml" Target="../../customXml/item1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17.xml"/><Relationship Id="rId1" Type="http://schemas.openxmlformats.org/officeDocument/2006/relationships/customXml" Target="../../customXml/item16.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19.xml"/><Relationship Id="rId1" Type="http://schemas.openxmlformats.org/officeDocument/2006/relationships/customXml" Target="../../customXml/item1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1.xml"/><Relationship Id="rId1" Type="http://schemas.openxmlformats.org/officeDocument/2006/relationships/customXml" Target="../../customXml/item20.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3.xml"/><Relationship Id="rId1" Type="http://schemas.openxmlformats.org/officeDocument/2006/relationships/customXml" Target="../../customXml/item2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5.xml"/><Relationship Id="rId1" Type="http://schemas.openxmlformats.org/officeDocument/2006/relationships/customXml" Target="../../customXml/item2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7.xml"/><Relationship Id="rId1" Type="http://schemas.openxmlformats.org/officeDocument/2006/relationships/customXml" Target="../../customXml/item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92195C5-97AC-5C45-EBFD-534D2003BF82}"/>
              </a:ext>
            </a:extLst>
          </p:cNvPr>
          <p:cNvSpPr>
            <a:spLocks noGrp="1"/>
          </p:cNvSpPr>
          <p:nvPr>
            <p:ph type="body" sz="quarter" idx="11"/>
          </p:nvPr>
        </p:nvSpPr>
        <p:spPr/>
        <p:txBody>
          <a:bodyPr/>
          <a:lstStyle/>
          <a:p>
            <a:r>
              <a:rPr lang="en-US" dirty="0"/>
              <a:t>Lunch session</a:t>
            </a:r>
            <a:endParaRPr lang="nl-NL" dirty="0"/>
          </a:p>
        </p:txBody>
      </p:sp>
      <p:sp>
        <p:nvSpPr>
          <p:cNvPr id="7" name="Picture Placeholder 6">
            <a:extLst>
              <a:ext uri="{FF2B5EF4-FFF2-40B4-BE49-F238E27FC236}">
                <a16:creationId xmlns:a16="http://schemas.microsoft.com/office/drawing/2014/main" id="{DD6FFD5B-3EE6-F375-747B-EB802ED0EE5A}"/>
              </a:ext>
            </a:extLst>
          </p:cNvPr>
          <p:cNvSpPr>
            <a:spLocks noGrp="1"/>
          </p:cNvSpPr>
          <p:nvPr>
            <p:ph type="pic" sz="quarter" idx="13"/>
          </p:nvPr>
        </p:nvSpPr>
        <p:spPr/>
      </p:sp>
      <p:sp>
        <p:nvSpPr>
          <p:cNvPr id="5" name="Text Placeholder 4">
            <a:extLst>
              <a:ext uri="{FF2B5EF4-FFF2-40B4-BE49-F238E27FC236}">
                <a16:creationId xmlns:a16="http://schemas.microsoft.com/office/drawing/2014/main" id="{2F46AD74-FE72-60D0-EC9F-D42F9E7CAEC8}"/>
              </a:ext>
            </a:extLst>
          </p:cNvPr>
          <p:cNvSpPr>
            <a:spLocks noGrp="1"/>
          </p:cNvSpPr>
          <p:nvPr>
            <p:ph type="body" sz="quarter" idx="12"/>
          </p:nvPr>
        </p:nvSpPr>
        <p:spPr/>
        <p:txBody>
          <a:bodyPr>
            <a:normAutofit/>
          </a:bodyPr>
          <a:lstStyle/>
          <a:p>
            <a:pPr algn="l"/>
            <a:r>
              <a:rPr lang="en-US" b="0" i="0" dirty="0">
                <a:solidFill>
                  <a:srgbClr val="536479"/>
                </a:solidFill>
                <a:effectLst/>
                <a:latin typeface="Roboto" panose="02000000000000000000" pitchFamily="2" charset="0"/>
              </a:rPr>
              <a:t>Aspects of</a:t>
            </a:r>
          </a:p>
          <a:p>
            <a:pPr algn="l"/>
            <a:r>
              <a:rPr lang="en-US" b="0" dirty="0">
                <a:solidFill>
                  <a:srgbClr val="536479"/>
                </a:solidFill>
                <a:latin typeface="Roboto" panose="02000000000000000000" pitchFamily="2" charset="0"/>
              </a:rPr>
              <a:t>Group Grading</a:t>
            </a:r>
            <a:endParaRPr lang="en-US" b="0" i="0" dirty="0">
              <a:solidFill>
                <a:srgbClr val="536479"/>
              </a:solidFill>
              <a:effectLst/>
              <a:latin typeface="Roboto" panose="02000000000000000000" pitchFamily="2" charset="0"/>
            </a:endParaRPr>
          </a:p>
          <a:p>
            <a:endParaRPr lang="nl-NL" dirty="0"/>
          </a:p>
        </p:txBody>
      </p:sp>
      <p:sp>
        <p:nvSpPr>
          <p:cNvPr id="6" name="Tijdelijke aanduiding voor voettekst 5">
            <a:extLst>
              <a:ext uri="{FF2B5EF4-FFF2-40B4-BE49-F238E27FC236}">
                <a16:creationId xmlns:a16="http://schemas.microsoft.com/office/drawing/2014/main" id="{17180337-EB70-5D97-529B-D5BE2C3A22AD}"/>
              </a:ext>
            </a:extLst>
          </p:cNvPr>
          <p:cNvSpPr>
            <a:spLocks noGrp="1"/>
          </p:cNvSpPr>
          <p:nvPr>
            <p:ph type="ftr" sz="quarter" idx="14"/>
          </p:nvPr>
        </p:nvSpPr>
        <p:spPr/>
        <p:txBody>
          <a:bodyPr/>
          <a:lstStyle/>
          <a:p>
            <a:endParaRPr lang="nl-NL" dirty="0"/>
          </a:p>
        </p:txBody>
      </p:sp>
      <p:sp>
        <p:nvSpPr>
          <p:cNvPr id="8" name="Tijdelijke aanduiding voor dianummer 7">
            <a:extLst>
              <a:ext uri="{FF2B5EF4-FFF2-40B4-BE49-F238E27FC236}">
                <a16:creationId xmlns:a16="http://schemas.microsoft.com/office/drawing/2014/main" id="{366246F6-6082-9FF8-2535-D0B362D39279}"/>
              </a:ext>
            </a:extLst>
          </p:cNvPr>
          <p:cNvSpPr>
            <a:spLocks noGrp="1"/>
          </p:cNvSpPr>
          <p:nvPr>
            <p:ph type="sldNum" sz="quarter" idx="15"/>
          </p:nvPr>
        </p:nvSpPr>
        <p:spPr/>
        <p:txBody>
          <a:bodyPr/>
          <a:lstStyle/>
          <a:p>
            <a:fld id="{C001BC01-09AE-4334-B3B9-34CD6B0AB683}" type="slidenum">
              <a:rPr lang="nl-NL" smtClean="0"/>
              <a:pPr/>
              <a:t>0</a:t>
            </a:fld>
            <a:endParaRPr lang="nl-NL"/>
          </a:p>
        </p:txBody>
      </p:sp>
    </p:spTree>
    <p:custDataLst>
      <p:custData r:id="rId1"/>
      <p:custData r:id="rId2"/>
    </p:custDataLst>
    <p:extLst>
      <p:ext uri="{BB962C8B-B14F-4D97-AF65-F5344CB8AC3E}">
        <p14:creationId xmlns:p14="http://schemas.microsoft.com/office/powerpoint/2010/main" val="1372441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9</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551384" y="2204864"/>
            <a:ext cx="11184396" cy="2448272"/>
          </a:xfrm>
        </p:spPr>
        <p:txBody>
          <a:bodyPr/>
          <a:lstStyle/>
          <a:p>
            <a:pPr marL="0" indent="0" algn="ctr">
              <a:buNone/>
            </a:pPr>
            <a:r>
              <a:rPr lang="en-US" sz="3200" dirty="0"/>
              <a:t>Questions so far?</a:t>
            </a:r>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1463260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10</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489600" y="1556792"/>
            <a:ext cx="11184396" cy="4359600"/>
          </a:xfrm>
        </p:spPr>
        <p:txBody>
          <a:bodyPr/>
          <a:lstStyle/>
          <a:p>
            <a:pPr marL="0" indent="0">
              <a:buNone/>
            </a:pPr>
            <a:r>
              <a:rPr lang="en-US" sz="2800" dirty="0"/>
              <a:t>Part 2: how to grade a group? – quality criteria:</a:t>
            </a:r>
          </a:p>
          <a:p>
            <a:pPr marL="0" indent="0">
              <a:buNone/>
            </a:pPr>
            <a:endParaRPr lang="en-US" sz="2400" dirty="0"/>
          </a:p>
          <a:p>
            <a:pPr marL="0" indent="0">
              <a:buNone/>
            </a:pPr>
            <a:r>
              <a:rPr lang="en-US" sz="2400" dirty="0"/>
              <a:t>Grading group work must follow the same quality criteria as any other assessment:</a:t>
            </a:r>
          </a:p>
          <a:p>
            <a:pPr marL="0" indent="0">
              <a:buNone/>
            </a:pPr>
            <a:r>
              <a:rPr lang="en-US" sz="2400" dirty="0"/>
              <a:t>- validity</a:t>
            </a:r>
          </a:p>
          <a:p>
            <a:pPr marL="0" indent="0">
              <a:buNone/>
            </a:pPr>
            <a:r>
              <a:rPr lang="en-US" sz="2400" dirty="0"/>
              <a:t>- reliability</a:t>
            </a:r>
          </a:p>
          <a:p>
            <a:pPr marL="0" indent="0">
              <a:buNone/>
            </a:pPr>
            <a:r>
              <a:rPr lang="en-US" sz="2400" dirty="0"/>
              <a:t>- objectivity</a:t>
            </a:r>
          </a:p>
          <a:p>
            <a:pPr marL="0" indent="0">
              <a:buNone/>
            </a:pPr>
            <a:r>
              <a:rPr lang="en-US" sz="2400" dirty="0"/>
              <a:t>- transparency</a:t>
            </a:r>
          </a:p>
          <a:p>
            <a:pPr marL="0" indent="0">
              <a:buNone/>
            </a:pPr>
            <a:r>
              <a:rPr lang="en-US" sz="2400" dirty="0"/>
              <a:t>- fairness</a:t>
            </a:r>
          </a:p>
          <a:p>
            <a:pPr marL="0" indent="0">
              <a:buNone/>
            </a:pPr>
            <a:endParaRPr lang="en-US" sz="24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2687523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11</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489600" y="1556792"/>
            <a:ext cx="11184396" cy="4359600"/>
          </a:xfrm>
        </p:spPr>
        <p:txBody>
          <a:bodyPr/>
          <a:lstStyle/>
          <a:p>
            <a:pPr marL="0" indent="0">
              <a:buNone/>
            </a:pPr>
            <a:r>
              <a:rPr lang="en-US" sz="2800" dirty="0"/>
              <a:t>Part 2: how to grade a group? – what to consider first:</a:t>
            </a:r>
          </a:p>
          <a:p>
            <a:pPr marL="0" indent="0">
              <a:buNone/>
            </a:pPr>
            <a:endParaRPr lang="en-US" sz="2400" dirty="0"/>
          </a:p>
          <a:p>
            <a:pPr marL="0" indent="0">
              <a:buNone/>
            </a:pPr>
            <a:r>
              <a:rPr lang="en-US" sz="2400" dirty="0"/>
              <a:t>Validity: how is the group work and the grading related to the learning outcomes?</a:t>
            </a:r>
          </a:p>
          <a:p>
            <a:pPr marL="0" indent="0">
              <a:buNone/>
            </a:pPr>
            <a:r>
              <a:rPr lang="en-US" sz="2400" dirty="0">
                <a:sym typeface="Wingdings" panose="05000000000000000000" pitchFamily="2" charset="2"/>
              </a:rPr>
              <a:t> </a:t>
            </a:r>
            <a:r>
              <a:rPr lang="en-US" sz="2400" dirty="0"/>
              <a:t>group work can be graded best based on rubrics.</a:t>
            </a:r>
          </a:p>
          <a:p>
            <a:pPr marL="0" indent="0">
              <a:buNone/>
            </a:pPr>
            <a:r>
              <a:rPr lang="en-US" sz="2400" dirty="0">
                <a:sym typeface="Wingdings" panose="05000000000000000000" pitchFamily="2" charset="2"/>
              </a:rPr>
              <a:t> </a:t>
            </a:r>
            <a:r>
              <a:rPr lang="en-US" sz="2400" dirty="0"/>
              <a:t>but: group work always includes teamwork ability as learning outcome. But how can you discriminate individual teamwork ability (even if you are not present)?</a:t>
            </a:r>
          </a:p>
          <a:p>
            <a:pPr marL="0" indent="0">
              <a:buNone/>
            </a:pPr>
            <a:endParaRPr lang="en-US" sz="24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3874753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12</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489600" y="1556792"/>
            <a:ext cx="11184396" cy="4359600"/>
          </a:xfrm>
        </p:spPr>
        <p:txBody>
          <a:bodyPr/>
          <a:lstStyle/>
          <a:p>
            <a:pPr marL="0" indent="0">
              <a:buNone/>
            </a:pPr>
            <a:r>
              <a:rPr lang="en-US" sz="2800" dirty="0"/>
              <a:t>Part 2: how to grade a group? – what to consider first:</a:t>
            </a:r>
          </a:p>
          <a:p>
            <a:pPr marL="0" indent="0">
              <a:buNone/>
            </a:pPr>
            <a:endParaRPr lang="en-US" sz="2400" dirty="0"/>
          </a:p>
          <a:p>
            <a:pPr marL="0" indent="0">
              <a:buNone/>
            </a:pPr>
            <a:r>
              <a:rPr lang="en-US" sz="2400" dirty="0"/>
              <a:t>Validity: how is the group work and the grading related to the learning outcomes?</a:t>
            </a:r>
          </a:p>
          <a:p>
            <a:pPr marL="0" indent="0">
              <a:buNone/>
            </a:pPr>
            <a:r>
              <a:rPr lang="en-US" sz="2400" dirty="0">
                <a:sym typeface="Wingdings" panose="05000000000000000000" pitchFamily="2" charset="2"/>
              </a:rPr>
              <a:t> </a:t>
            </a:r>
            <a:r>
              <a:rPr lang="en-US" sz="2400" dirty="0"/>
              <a:t>group work can be graded best based on rubrics.</a:t>
            </a:r>
          </a:p>
          <a:p>
            <a:pPr>
              <a:buFont typeface="Wingdings" panose="05000000000000000000" pitchFamily="2" charset="2"/>
              <a:buChar char="à"/>
            </a:pPr>
            <a:r>
              <a:rPr lang="en-US" sz="2400" dirty="0"/>
              <a:t> but: group work always includes teamwork ability as learning outcome. But how can you discriminate individual teamwork ability (even if you are not present)?</a:t>
            </a:r>
          </a:p>
          <a:p>
            <a:pPr marL="0" indent="0">
              <a:buNone/>
            </a:pPr>
            <a:endParaRPr lang="en-US" sz="2400" dirty="0"/>
          </a:p>
          <a:p>
            <a:pPr>
              <a:buFont typeface="Wingdings" panose="05000000000000000000" pitchFamily="2" charset="2"/>
              <a:buChar char="à"/>
            </a:pPr>
            <a:r>
              <a:rPr lang="en-US" sz="2400" dirty="0"/>
              <a:t> work process and progress, student’s attitude should be graded as well.</a:t>
            </a:r>
          </a:p>
          <a:p>
            <a:pPr marL="0" indent="0">
              <a:buNone/>
            </a:pPr>
            <a:endParaRPr lang="en-US" sz="2400" dirty="0"/>
          </a:p>
          <a:p>
            <a:pPr marL="0" indent="0">
              <a:buNone/>
            </a:pPr>
            <a:endParaRPr lang="en-US" sz="24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3640230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13</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489600" y="1556792"/>
            <a:ext cx="11184396" cy="4359600"/>
          </a:xfrm>
        </p:spPr>
        <p:txBody>
          <a:bodyPr/>
          <a:lstStyle/>
          <a:p>
            <a:pPr marL="0" indent="0">
              <a:buNone/>
            </a:pPr>
            <a:r>
              <a:rPr lang="en-US" sz="2800" dirty="0"/>
              <a:t>Part 2: Different ways how to evaluate and grade work process and progress and student’s attitude:</a:t>
            </a:r>
          </a:p>
          <a:p>
            <a:pPr marL="0" indent="0">
              <a:buNone/>
            </a:pPr>
            <a:endParaRPr lang="en-US" sz="2800" dirty="0"/>
          </a:p>
          <a:p>
            <a:r>
              <a:rPr lang="en-US" sz="2400" dirty="0"/>
              <a:t>observation: only possible in small classes and closed settings.</a:t>
            </a:r>
          </a:p>
          <a:p>
            <a:r>
              <a:rPr lang="en-US" sz="2400" dirty="0"/>
              <a:t>co-assessment: group work is graded not only by the examinator/lecturer but also by students (from other groups). But how can they grade groups they didn’t worked in?</a:t>
            </a:r>
          </a:p>
          <a:p>
            <a:r>
              <a:rPr lang="en-US" sz="2400" dirty="0"/>
              <a:t>peer-assessment: students within one group grade each other’s engagement during the work process.</a:t>
            </a:r>
          </a:p>
          <a:p>
            <a:r>
              <a:rPr lang="en-US" sz="2400" dirty="0"/>
              <a:t>self-assessment: students grade themselves resp. their own engagement during the work process.</a:t>
            </a:r>
          </a:p>
          <a:p>
            <a:pPr marL="0" indent="0">
              <a:buNone/>
            </a:pPr>
            <a:endParaRPr lang="en-US" sz="2400" dirty="0"/>
          </a:p>
          <a:p>
            <a:pPr marL="0" indent="0">
              <a:buNone/>
            </a:pPr>
            <a:endParaRPr lang="en-US" sz="24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1500404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14</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489600" y="1556792"/>
            <a:ext cx="11184396" cy="4359600"/>
          </a:xfrm>
        </p:spPr>
        <p:txBody>
          <a:bodyPr/>
          <a:lstStyle/>
          <a:p>
            <a:pPr>
              <a:lnSpc>
                <a:spcPct val="107000"/>
              </a:lnSpc>
              <a:spcAft>
                <a:spcPts val="800"/>
              </a:spcAft>
            </a:pPr>
            <a:r>
              <a:rPr lang="en-US" sz="2800" dirty="0"/>
              <a:t>Part 2: </a:t>
            </a:r>
            <a:r>
              <a:rPr lang="en-GB" sz="2800" dirty="0">
                <a:effectLst/>
                <a:latin typeface="Calibri" panose="020F0502020204030204" pitchFamily="34" charset="0"/>
                <a:ea typeface="Calibri" panose="020F0502020204030204" pitchFamily="34" charset="0"/>
                <a:cs typeface="Times New Roman" panose="02020603050405020304" pitchFamily="18" charset="0"/>
              </a:rPr>
              <a:t>How to be answerable regarding the grades based on co-, peer- and/or self-assessment:</a:t>
            </a:r>
            <a:endParaRPr lang="nl-NL"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800" dirty="0"/>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ask students to write a logbook,</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ask students to safe their online conversation (and hand it over),</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let students work in digital workspaces and ask to record the (digital) meetings,</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have an evaluation talk after the grading.</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a:p>
            <a:pPr marL="0" indent="0">
              <a:buNone/>
            </a:pPr>
            <a:endParaRPr lang="en-US" sz="24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3280895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15</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489600" y="1556792"/>
            <a:ext cx="11184396" cy="5112568"/>
          </a:xfrm>
        </p:spPr>
        <p:txBody>
          <a:bodyPr/>
          <a:lstStyle/>
          <a:p>
            <a:pPr>
              <a:lnSpc>
                <a:spcPct val="107000"/>
              </a:lnSpc>
              <a:spcAft>
                <a:spcPts val="800"/>
              </a:spcAft>
            </a:pPr>
            <a:r>
              <a:rPr lang="en-US" sz="2800" dirty="0"/>
              <a:t>Part 2: </a:t>
            </a:r>
            <a:r>
              <a:rPr lang="en-US" sz="2800" dirty="0">
                <a:effectLst/>
                <a:latin typeface="Calibri" panose="020F0502020204030204" pitchFamily="34" charset="0"/>
                <a:ea typeface="Calibri" panose="020F0502020204030204" pitchFamily="34" charset="0"/>
                <a:cs typeface="Times New Roman" panose="02020603050405020304" pitchFamily="18" charset="0"/>
              </a:rPr>
              <a:t>How to make sure that (co-,) peer- and/or self-assessment are as valid, reliable and objective as possible:</a:t>
            </a:r>
          </a:p>
          <a:p>
            <a:pPr>
              <a:lnSpc>
                <a:spcPct val="107000"/>
              </a:lnSpc>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use rubrics (e.g. next sheet),</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ask students to fill in the rubrics anonymous (actually there also reasons not to do so),</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train students first so they all know what is meant by specific criteria’s in the rubric</a:t>
            </a:r>
          </a:p>
          <a:p>
            <a:pPr marL="0" indent="0">
              <a:lnSpc>
                <a:spcPct val="107000"/>
              </a:lnSpc>
              <a:spcAft>
                <a:spcPts val="800"/>
              </a:spcAft>
              <a:buNone/>
            </a:pPr>
            <a:r>
              <a:rPr lang="en-US"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US" sz="2400" dirty="0">
                <a:effectLst/>
                <a:latin typeface="Calibri" panose="020F0502020204030204" pitchFamily="34" charset="0"/>
                <a:ea typeface="Calibri" panose="020F0502020204030204" pitchFamily="34" charset="0"/>
                <a:cs typeface="Times New Roman" panose="02020603050405020304" pitchFamily="18" charset="0"/>
              </a:rPr>
              <a:t>remark: scores by self-assessment often are significant higher than scores by peer- or expert-assessment.</a:t>
            </a:r>
          </a:p>
          <a:p>
            <a:pPr marL="0" indent="0">
              <a:lnSpc>
                <a:spcPct val="107000"/>
              </a:lnSpc>
              <a:spcAft>
                <a:spcPts val="8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Following Kane and Lawler (1978) reliability of peer-assessment often is acceptable (between .48 and .89)</a:t>
            </a:r>
          </a:p>
          <a:p>
            <a:pPr marL="0" indent="0">
              <a:buNone/>
            </a:pPr>
            <a:endParaRPr lang="en-US" sz="2400" dirty="0"/>
          </a:p>
          <a:p>
            <a:pPr marL="0" indent="0">
              <a:buNone/>
            </a:pPr>
            <a:endParaRPr lang="en-US" sz="24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3917609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16</a:t>
            </a:fld>
            <a:endParaRPr lang="nl-NL" dirty="0"/>
          </a:p>
        </p:txBody>
      </p:sp>
      <p:pic>
        <p:nvPicPr>
          <p:cNvPr id="11" name="Picture 10">
            <a:extLst>
              <a:ext uri="{FF2B5EF4-FFF2-40B4-BE49-F238E27FC236}">
                <a16:creationId xmlns:a16="http://schemas.microsoft.com/office/drawing/2014/main" id="{F6819AF3-EEDA-A04B-6C25-20031000C7F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22324" y="6344"/>
            <a:ext cx="7253466" cy="6851656"/>
          </a:xfrm>
          <a:prstGeom prst="rect">
            <a:avLst/>
          </a:prstGeom>
          <a:noFill/>
          <a:ln>
            <a:noFill/>
          </a:ln>
        </p:spPr>
      </p:pic>
      <p:sp>
        <p:nvSpPr>
          <p:cNvPr id="12" name="TextBox 11">
            <a:extLst>
              <a:ext uri="{FF2B5EF4-FFF2-40B4-BE49-F238E27FC236}">
                <a16:creationId xmlns:a16="http://schemas.microsoft.com/office/drawing/2014/main" id="{231C637D-83B0-3701-310A-01A63AB0BEBC}"/>
              </a:ext>
            </a:extLst>
          </p:cNvPr>
          <p:cNvSpPr txBox="1"/>
          <p:nvPr/>
        </p:nvSpPr>
        <p:spPr>
          <a:xfrm>
            <a:off x="407368" y="1412776"/>
            <a:ext cx="3744416" cy="3737690"/>
          </a:xfrm>
          <a:prstGeom prst="rect">
            <a:avLst/>
          </a:prstGeom>
          <a:noFill/>
        </p:spPr>
        <p:txBody>
          <a:bodyPr wrap="square" rtlCol="0">
            <a:spAutoFit/>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5=more than average engagement, 4=average engagement, 3=less than average engagement, 2=no engagement, 1=disturbing</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Remark: you could also choose not to combine self- and peer-assessment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a:p>
            <a:r>
              <a:rPr lang="en-GB" sz="1800" dirty="0">
                <a:effectLst/>
                <a:latin typeface="Calibri" panose="020F0502020204030204" pitchFamily="34" charset="0"/>
                <a:ea typeface="Calibri" panose="020F0502020204030204" pitchFamily="34" charset="0"/>
                <a:cs typeface="Times New Roman" panose="02020603050405020304" pitchFamily="18" charset="0"/>
              </a:rPr>
              <a:t>(Published in 2005: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Peer assessment: A complementary instrument to recognise individual contributions in IS student group projects</a:t>
            </a:r>
            <a:r>
              <a:rPr lang="en-GB" sz="1800" dirty="0">
                <a:effectLst/>
                <a:latin typeface="Calibri" panose="020F0502020204030204" pitchFamily="34" charset="0"/>
                <a:ea typeface="Calibri" panose="020F0502020204030204" pitchFamily="34" charset="0"/>
                <a:cs typeface="Times New Roman" panose="02020603050405020304" pitchFamily="18" charset="0"/>
              </a:rPr>
              <a:t>; E. Scott, N. V. D. Merwe, Derek C. Smith)</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ustDataLst>
      <p:custData r:id="rId1"/>
      <p:custData r:id="rId2"/>
    </p:custDataLst>
    <p:extLst>
      <p:ext uri="{BB962C8B-B14F-4D97-AF65-F5344CB8AC3E}">
        <p14:creationId xmlns:p14="http://schemas.microsoft.com/office/powerpoint/2010/main" val="3827398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17</a:t>
            </a:fld>
            <a:endParaRPr lang="nl-NL" dirty="0"/>
          </a:p>
        </p:txBody>
      </p:sp>
      <p:sp>
        <p:nvSpPr>
          <p:cNvPr id="12" name="TextBox 11">
            <a:extLst>
              <a:ext uri="{FF2B5EF4-FFF2-40B4-BE49-F238E27FC236}">
                <a16:creationId xmlns:a16="http://schemas.microsoft.com/office/drawing/2014/main" id="{231C637D-83B0-3701-310A-01A63AB0BEBC}"/>
              </a:ext>
            </a:extLst>
          </p:cNvPr>
          <p:cNvSpPr txBox="1"/>
          <p:nvPr/>
        </p:nvSpPr>
        <p:spPr>
          <a:xfrm>
            <a:off x="4223792" y="2924944"/>
            <a:ext cx="3744416" cy="595932"/>
          </a:xfrm>
          <a:prstGeom prst="rect">
            <a:avLst/>
          </a:prstGeom>
          <a:noFill/>
        </p:spPr>
        <p:txBody>
          <a:bodyPr wrap="square" rtlCol="0">
            <a:spAutoFit/>
          </a:bodyPr>
          <a:lstStyle/>
          <a:p>
            <a:pPr algn="ctr">
              <a:lnSpc>
                <a:spcPct val="107000"/>
              </a:lnSpc>
              <a:spcAft>
                <a:spcPts val="800"/>
              </a:spcAft>
            </a:pPr>
            <a:r>
              <a:rPr lang="nl-NL" sz="320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nl-NL" sz="3200" dirty="0">
                <a:effectLst/>
                <a:latin typeface="Calibri" panose="020F0502020204030204" pitchFamily="34" charset="0"/>
                <a:ea typeface="Calibri" panose="020F0502020204030204" pitchFamily="34" charset="0"/>
                <a:cs typeface="Times New Roman" panose="02020603050405020304" pitchFamily="18" charset="0"/>
              </a:rPr>
              <a:t>?</a:t>
            </a:r>
          </a:p>
        </p:txBody>
      </p:sp>
    </p:spTree>
    <p:custDataLst>
      <p:custData r:id="rId1"/>
      <p:custData r:id="rId2"/>
    </p:custDataLst>
    <p:extLst>
      <p:ext uri="{BB962C8B-B14F-4D97-AF65-F5344CB8AC3E}">
        <p14:creationId xmlns:p14="http://schemas.microsoft.com/office/powerpoint/2010/main" val="4120452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1</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489600" y="1556792"/>
            <a:ext cx="11184396" cy="5184576"/>
          </a:xfrm>
        </p:spPr>
        <p:txBody>
          <a:bodyPr/>
          <a:lstStyle/>
          <a:p>
            <a:pPr marL="0" indent="0">
              <a:buNone/>
            </a:pPr>
            <a:r>
              <a:rPr lang="en-US" sz="2400" dirty="0"/>
              <a:t>Introduction: </a:t>
            </a:r>
          </a:p>
          <a:p>
            <a:pPr marL="514350" indent="-514350">
              <a:buFont typeface="+mj-lt"/>
              <a:buAutoNum type="arabicPeriod"/>
            </a:pPr>
            <a:r>
              <a:rPr lang="en-US" sz="2400" dirty="0"/>
              <a:t>Who am I?</a:t>
            </a:r>
          </a:p>
          <a:p>
            <a:pPr marL="514350" indent="-514350">
              <a:buFont typeface="+mj-lt"/>
              <a:buAutoNum type="arabicPeriod"/>
            </a:pPr>
            <a:r>
              <a:rPr lang="en-US" sz="2400" dirty="0"/>
              <a:t>What’s the topic about?</a:t>
            </a:r>
          </a:p>
          <a:p>
            <a:pPr marL="0" indent="0">
              <a:buNone/>
            </a:pPr>
            <a:r>
              <a:rPr lang="en-US" sz="2400" dirty="0"/>
              <a:t>Part 1:</a:t>
            </a:r>
          </a:p>
          <a:p>
            <a:pPr marL="514350" indent="-514350">
              <a:buFont typeface="+mj-lt"/>
              <a:buAutoNum type="arabicPeriod"/>
            </a:pPr>
            <a:r>
              <a:rPr lang="en-US" sz="2400" dirty="0"/>
              <a:t>The rules regarding group grading.</a:t>
            </a:r>
          </a:p>
          <a:p>
            <a:pPr marL="514350" indent="-514350">
              <a:buFont typeface="+mj-lt"/>
              <a:buAutoNum type="arabicPeriod"/>
            </a:pPr>
            <a:r>
              <a:rPr lang="en-US" sz="2400" dirty="0"/>
              <a:t>Conclusion – what is possible considering the rules?</a:t>
            </a:r>
          </a:p>
          <a:p>
            <a:pPr marL="0" indent="0">
              <a:buNone/>
            </a:pPr>
            <a:r>
              <a:rPr lang="en-US" sz="2400" dirty="0"/>
              <a:t>Part 2:</a:t>
            </a:r>
          </a:p>
          <a:p>
            <a:pPr marL="514350" indent="-514350">
              <a:buFont typeface="+mj-lt"/>
              <a:buAutoNum type="arabicPeriod"/>
            </a:pPr>
            <a:r>
              <a:rPr lang="en-US" sz="2400" dirty="0"/>
              <a:t>How to grade a group? – quality criteria.</a:t>
            </a:r>
          </a:p>
          <a:p>
            <a:pPr marL="514350" indent="-514350">
              <a:buFont typeface="+mj-lt"/>
              <a:buAutoNum type="arabicPeriod"/>
            </a:pPr>
            <a:r>
              <a:rPr lang="en-US" sz="2400" dirty="0"/>
              <a:t>How to grade a group? – what to consider first.</a:t>
            </a:r>
          </a:p>
          <a:p>
            <a:pPr marL="514350" indent="-514350">
              <a:buFont typeface="+mj-lt"/>
              <a:buAutoNum type="arabicPeriod"/>
            </a:pPr>
            <a:r>
              <a:rPr lang="en-US" sz="2400" dirty="0"/>
              <a:t>Different ways how to evaluate and grade work process and progress and student’s attitude</a:t>
            </a:r>
          </a:p>
          <a:p>
            <a:pPr marL="0" indent="0">
              <a:buNone/>
            </a:pPr>
            <a:endParaRPr lang="nl-NL" sz="28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313" y="709200"/>
            <a:ext cx="11184396" cy="631568"/>
          </a:xfrm>
        </p:spPr>
        <p:txBody>
          <a:bodyPr/>
          <a:lstStyle/>
          <a:p>
            <a:r>
              <a:rPr lang="en-US" dirty="0"/>
              <a:t>Aspects of Group Grading</a:t>
            </a:r>
            <a:endParaRPr lang="nl-NL" dirty="0"/>
          </a:p>
        </p:txBody>
      </p:sp>
    </p:spTree>
    <p:custDataLst>
      <p:custData r:id="rId1"/>
      <p:custData r:id="rId2"/>
    </p:custDataLst>
    <p:extLst>
      <p:ext uri="{BB962C8B-B14F-4D97-AF65-F5344CB8AC3E}">
        <p14:creationId xmlns:p14="http://schemas.microsoft.com/office/powerpoint/2010/main" val="184614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2</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p:txBody>
          <a:bodyPr/>
          <a:lstStyle/>
          <a:p>
            <a:pPr marL="0" indent="0">
              <a:buNone/>
            </a:pPr>
            <a:r>
              <a:rPr lang="en-US" sz="2800" dirty="0"/>
              <a:t>Introduction: who am I?</a:t>
            </a:r>
          </a:p>
          <a:p>
            <a:pPr marL="0" indent="0">
              <a:buNone/>
            </a:pPr>
            <a:endParaRPr lang="en-US" sz="2800" dirty="0"/>
          </a:p>
          <a:p>
            <a:pPr marL="0" indent="0">
              <a:buNone/>
            </a:pPr>
            <a:r>
              <a:rPr lang="en-US" sz="2800" dirty="0"/>
              <a:t>Since </a:t>
            </a:r>
            <a:r>
              <a:rPr lang="en-US" sz="2800" dirty="0" err="1"/>
              <a:t>november</a:t>
            </a:r>
            <a:r>
              <a:rPr lang="en-US" sz="2800" dirty="0"/>
              <a:t> 2022 I work as expert for educational assessment (</a:t>
            </a:r>
            <a:r>
              <a:rPr lang="en-US" sz="2800" dirty="0" err="1"/>
              <a:t>toetsdeskundige</a:t>
            </a:r>
            <a:r>
              <a:rPr lang="en-US" sz="2800" dirty="0"/>
              <a:t>) at the ESC of the FEB (team EQ&amp;A).</a:t>
            </a:r>
          </a:p>
          <a:p>
            <a:pPr marL="0" indent="0">
              <a:buNone/>
            </a:pPr>
            <a:r>
              <a:rPr lang="en-US" sz="2800" dirty="0"/>
              <a:t>The last six years I worked at universities in Germany and where I (among other things) developed and took care of (entry) assessments for different studies. </a:t>
            </a:r>
          </a:p>
          <a:p>
            <a:pPr marL="0" indent="0">
              <a:buNone/>
            </a:pPr>
            <a:r>
              <a:rPr lang="en-US" sz="2800" dirty="0"/>
              <a:t>Prior to that I worked as assessment expert and project manager at Cito and as teacher and lecturer.</a:t>
            </a:r>
          </a:p>
          <a:p>
            <a:pPr marL="0" indent="0">
              <a:buNone/>
            </a:pPr>
            <a:endParaRPr lang="nl-NL" sz="28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313" y="730853"/>
            <a:ext cx="10824683" cy="415544"/>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51344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3</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p:txBody>
          <a:bodyPr/>
          <a:lstStyle/>
          <a:p>
            <a:pPr marL="0" indent="0">
              <a:buNone/>
            </a:pPr>
            <a:r>
              <a:rPr lang="en-US" sz="2800" dirty="0"/>
              <a:t>Introduction: what’s the topic about?</a:t>
            </a:r>
          </a:p>
          <a:p>
            <a:pPr marL="0" indent="0">
              <a:buNone/>
            </a:pPr>
            <a:endParaRPr lang="en-US" sz="2800" dirty="0"/>
          </a:p>
          <a:p>
            <a:pPr marL="0" indent="0">
              <a:buNone/>
            </a:pPr>
            <a:r>
              <a:rPr lang="en-US" sz="2800" dirty="0"/>
              <a:t>Group grading:</a:t>
            </a:r>
          </a:p>
          <a:p>
            <a:pPr marL="0" indent="0">
              <a:buNone/>
            </a:pPr>
            <a:r>
              <a:rPr lang="en-US" sz="2800" dirty="0"/>
              <a:t>Working in groups is very useful for students – key words are: social learning, creating professional working contexts, solving complex problems and so on…</a:t>
            </a:r>
          </a:p>
          <a:p>
            <a:pPr marL="0" indent="0">
              <a:buNone/>
            </a:pPr>
            <a:r>
              <a:rPr lang="en-US" sz="2800" dirty="0"/>
              <a:t>BUT: What if group work need to be graded?</a:t>
            </a:r>
          </a:p>
          <a:p>
            <a:pPr marL="0" indent="0">
              <a:buNone/>
            </a:pPr>
            <a:endParaRPr lang="nl-NL" sz="28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364133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4</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p:txBody>
          <a:bodyPr/>
          <a:lstStyle/>
          <a:p>
            <a:pPr marL="0" indent="0">
              <a:buNone/>
            </a:pPr>
            <a:r>
              <a:rPr lang="en-US" sz="2800" dirty="0"/>
              <a:t>Part 1: the rules regarding group grading</a:t>
            </a:r>
          </a:p>
          <a:p>
            <a:pPr marL="0" indent="0">
              <a:buNone/>
            </a:pPr>
            <a:endParaRPr lang="en-US" sz="2800" dirty="0"/>
          </a:p>
          <a:p>
            <a:pPr marL="0" indent="0">
              <a:buNone/>
            </a:pPr>
            <a:r>
              <a:rPr lang="en-US" sz="2800" dirty="0"/>
              <a:t>What the examination board says (and the examination).</a:t>
            </a:r>
          </a:p>
          <a:p>
            <a:pPr marL="0" indent="0">
              <a:buNone/>
            </a:pPr>
            <a:endParaRPr lang="nl-NL" sz="28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2141044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5</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p:txBody>
          <a:bodyPr/>
          <a:lstStyle/>
          <a:p>
            <a:pPr marL="0" indent="0">
              <a:buNone/>
            </a:pPr>
            <a:r>
              <a:rPr lang="en-US" sz="2800" dirty="0"/>
              <a:t>Part 1: the rules regarding group grading</a:t>
            </a:r>
          </a:p>
          <a:p>
            <a:pPr marL="0" indent="0">
              <a:buNone/>
            </a:pPr>
            <a:r>
              <a:rPr lang="en-US" sz="2800" dirty="0"/>
              <a:t>Some principles must be followed:</a:t>
            </a:r>
          </a:p>
          <a:p>
            <a:pPr marL="0" indent="0">
              <a:buNone/>
            </a:pPr>
            <a:endParaRPr lang="en-US" sz="2400" dirty="0"/>
          </a:p>
          <a:p>
            <a:pPr marL="0" indent="0">
              <a:buNone/>
            </a:pPr>
            <a:r>
              <a:rPr lang="en-US" sz="2400" dirty="0"/>
              <a:t>The study guide is crucial: if you want to use group work or participation at any activity to give grades, or if you want the students to grade each other concerning to their group work, it has to be announced explicitly in the study guide. </a:t>
            </a:r>
          </a:p>
          <a:p>
            <a:pPr marL="0" indent="0">
              <a:buNone/>
            </a:pPr>
            <a:r>
              <a:rPr lang="en-US" sz="2400" dirty="0"/>
              <a:t>In case the final grade is based less than 60% on individual work, it has to be in accordance to the examination regulation. </a:t>
            </a:r>
          </a:p>
          <a:p>
            <a:pPr marL="0" indent="0">
              <a:buNone/>
            </a:pPr>
            <a:endParaRPr lang="nl-NL" sz="2800" dirty="0"/>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386275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6</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463742" y="1249200"/>
            <a:ext cx="11184396" cy="4359600"/>
          </a:xfrm>
        </p:spPr>
        <p:txBody>
          <a:bodyPr/>
          <a:lstStyle/>
          <a:p>
            <a:pPr marL="0" indent="0">
              <a:buNone/>
            </a:pPr>
            <a:r>
              <a:rPr lang="en-US" sz="2800" dirty="0"/>
              <a:t>Part 1: the rules regarding group grading</a:t>
            </a:r>
          </a:p>
          <a:p>
            <a:pPr marL="0" indent="0">
              <a:buNone/>
            </a:pPr>
            <a:r>
              <a:rPr lang="en-US" sz="2800" dirty="0"/>
              <a:t>Some principles must be followed:</a:t>
            </a:r>
          </a:p>
          <a:p>
            <a:pPr marL="0" indent="0">
              <a:buNone/>
            </a:pPr>
            <a:endParaRPr lang="en-US" sz="2400" dirty="0"/>
          </a:p>
          <a:p>
            <a:pPr marL="0" indent="0">
              <a:buNone/>
            </a:pPr>
            <a:r>
              <a:rPr lang="en-US" sz="2400" dirty="0"/>
              <a:t>Every grade is always given by the examinator (lecturer). That means that grades given by student scan only be seen as a proposal. If students grade each other, the examinator still has got the right to differ from these grades. </a:t>
            </a:r>
          </a:p>
          <a:p>
            <a:pPr marL="0" indent="0">
              <a:buNone/>
            </a:pPr>
            <a:r>
              <a:rPr lang="en-US" sz="2400" dirty="0"/>
              <a:t>The examinator also always has to be able to motivate the given grades. “It’s the grade given by your group you worked with” is not enough. Documentation of the work progress (can be provided by the students) is acceptable, but has to be as objective and based on facts as possible. </a:t>
            </a:r>
          </a:p>
          <a:p>
            <a:pPr marL="0" indent="0">
              <a:buNone/>
            </a:pPr>
            <a:r>
              <a:rPr lang="en-US" sz="2400" dirty="0"/>
              <a:t>If a student disagrees, he first has to contact the examinator. If he/they can’t find a solution, the student has the possibility to contact the faculty board which shall activate the examination board. This whole procedure will only be on concern of the one student and not the group.</a:t>
            </a:r>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1198978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7</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489600" y="1556792"/>
            <a:ext cx="11184396" cy="4359600"/>
          </a:xfrm>
        </p:spPr>
        <p:txBody>
          <a:bodyPr/>
          <a:lstStyle/>
          <a:p>
            <a:pPr marL="0" indent="0">
              <a:buNone/>
            </a:pPr>
            <a:r>
              <a:rPr lang="en-US" sz="2800" dirty="0"/>
              <a:t>Part 1: the rules regarding group grading</a:t>
            </a:r>
          </a:p>
          <a:p>
            <a:pPr marL="0" indent="0">
              <a:buNone/>
            </a:pPr>
            <a:r>
              <a:rPr lang="en-US" sz="2800" dirty="0"/>
              <a:t>Some principles must be followed:</a:t>
            </a:r>
          </a:p>
          <a:p>
            <a:pPr marL="0" indent="0">
              <a:buNone/>
            </a:pPr>
            <a:endParaRPr lang="en-US" sz="2400" dirty="0"/>
          </a:p>
          <a:p>
            <a:pPr marL="0" indent="0">
              <a:buNone/>
            </a:pPr>
            <a:r>
              <a:rPr lang="en-US" sz="2400" dirty="0"/>
              <a:t>Grading only based on presence is not allowed; grading participation means that participation includes elements that can be graded valid, reliable and objective. </a:t>
            </a:r>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334925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649FC84-48B3-35E1-3F72-FC3B3310D2B5}"/>
              </a:ext>
            </a:extLst>
          </p:cNvPr>
          <p:cNvSpPr>
            <a:spLocks noGrp="1"/>
          </p:cNvSpPr>
          <p:nvPr>
            <p:ph type="sldNum" sz="quarter" idx="12"/>
          </p:nvPr>
        </p:nvSpPr>
        <p:spPr/>
        <p:txBody>
          <a:bodyPr/>
          <a:lstStyle/>
          <a:p>
            <a:fld id="{C001BC01-09AE-4334-B3B9-34CD6B0AB683}" type="slidenum">
              <a:rPr lang="nl-NL" smtClean="0"/>
              <a:pPr/>
              <a:t>8</a:t>
            </a:fld>
            <a:endParaRPr lang="nl-NL" dirty="0"/>
          </a:p>
        </p:txBody>
      </p:sp>
      <p:sp>
        <p:nvSpPr>
          <p:cNvPr id="7" name="Text Placeholder 6">
            <a:extLst>
              <a:ext uri="{FF2B5EF4-FFF2-40B4-BE49-F238E27FC236}">
                <a16:creationId xmlns:a16="http://schemas.microsoft.com/office/drawing/2014/main" id="{0197CD5E-BA88-1408-4388-09149B2DE7F7}"/>
              </a:ext>
            </a:extLst>
          </p:cNvPr>
          <p:cNvSpPr>
            <a:spLocks noGrp="1"/>
          </p:cNvSpPr>
          <p:nvPr>
            <p:ph type="body" sz="quarter" idx="13"/>
          </p:nvPr>
        </p:nvSpPr>
        <p:spPr>
          <a:xfrm>
            <a:off x="489600" y="1556792"/>
            <a:ext cx="11184396" cy="4359600"/>
          </a:xfrm>
        </p:spPr>
        <p:txBody>
          <a:bodyPr/>
          <a:lstStyle/>
          <a:p>
            <a:pPr marL="0" indent="0">
              <a:buNone/>
            </a:pPr>
            <a:r>
              <a:rPr lang="en-US" sz="2800" dirty="0"/>
              <a:t>Part 1: Conclusion – what is possible considering the rules?</a:t>
            </a:r>
          </a:p>
          <a:p>
            <a:pPr marL="0" indent="0">
              <a:buNone/>
            </a:pPr>
            <a:endParaRPr lang="en-US" sz="2400" dirty="0"/>
          </a:p>
          <a:p>
            <a:pPr marL="0" indent="0">
              <a:buNone/>
            </a:pPr>
            <a:r>
              <a:rPr lang="en-US" sz="2400" dirty="0"/>
              <a:t>Nearly every action in and outside the class can be graded if</a:t>
            </a:r>
          </a:p>
          <a:p>
            <a:pPr marL="0" indent="0">
              <a:buNone/>
            </a:pPr>
            <a:r>
              <a:rPr lang="en-US" sz="2400" dirty="0"/>
              <a:t>- it is announced in the study guide,</a:t>
            </a:r>
          </a:p>
          <a:p>
            <a:pPr marL="0" indent="0">
              <a:buNone/>
            </a:pPr>
            <a:r>
              <a:rPr lang="en-US" sz="2400" dirty="0"/>
              <a:t>- the examinator stays responsible for the grade,</a:t>
            </a:r>
          </a:p>
          <a:p>
            <a:pPr marL="0" indent="0">
              <a:buNone/>
            </a:pPr>
            <a:r>
              <a:rPr lang="en-US" sz="2400" dirty="0"/>
              <a:t>- students are graded individually for at least 60%,</a:t>
            </a:r>
          </a:p>
          <a:p>
            <a:pPr marL="0" indent="0">
              <a:buNone/>
            </a:pPr>
            <a:r>
              <a:rPr lang="en-US" sz="2400" dirty="0"/>
              <a:t>- grading follows the quality criteria.</a:t>
            </a:r>
          </a:p>
        </p:txBody>
      </p:sp>
      <p:sp>
        <p:nvSpPr>
          <p:cNvPr id="6" name="Title 5">
            <a:extLst>
              <a:ext uri="{FF2B5EF4-FFF2-40B4-BE49-F238E27FC236}">
                <a16:creationId xmlns:a16="http://schemas.microsoft.com/office/drawing/2014/main" id="{A438E241-94BD-B76D-4178-13890C1A66AC}"/>
              </a:ext>
            </a:extLst>
          </p:cNvPr>
          <p:cNvSpPr>
            <a:spLocks noGrp="1"/>
          </p:cNvSpPr>
          <p:nvPr>
            <p:ph type="title"/>
          </p:nvPr>
        </p:nvSpPr>
        <p:spPr>
          <a:xfrm>
            <a:off x="489600" y="711055"/>
            <a:ext cx="10503231" cy="343536"/>
          </a:xfrm>
        </p:spPr>
        <p:txBody>
          <a:bodyPr/>
          <a:lstStyle/>
          <a:p>
            <a:r>
              <a:rPr lang="en-US" sz="2800" dirty="0"/>
              <a:t>Aspects of Group Grading</a:t>
            </a:r>
            <a:endParaRPr lang="nl-NL" sz="2800" dirty="0"/>
          </a:p>
        </p:txBody>
      </p:sp>
    </p:spTree>
    <p:custDataLst>
      <p:custData r:id="rId1"/>
      <p:custData r:id="rId2"/>
    </p:custDataLst>
    <p:extLst>
      <p:ext uri="{BB962C8B-B14F-4D97-AF65-F5344CB8AC3E}">
        <p14:creationId xmlns:p14="http://schemas.microsoft.com/office/powerpoint/2010/main" val="41632626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PRESENTER" val="42456d2f5f5351937ece8a3df1ccd7879d11180"/>
</p:tagLst>
</file>

<file path=ppt/theme/theme1.xml><?xml version="1.0" encoding="utf-8"?>
<a:theme xmlns:a="http://schemas.openxmlformats.org/drawingml/2006/main" name="blank">
  <a:themeElements>
    <a:clrScheme name="UvAFEB">
      <a:dk1>
        <a:srgbClr val="000000"/>
      </a:dk1>
      <a:lt1>
        <a:srgbClr val="FFFFFF"/>
      </a:lt1>
      <a:dk2>
        <a:srgbClr val="1F1D21"/>
      </a:dk2>
      <a:lt2>
        <a:srgbClr val="FFFFFF"/>
      </a:lt2>
      <a:accent1>
        <a:srgbClr val="BEB511"/>
      </a:accent1>
      <a:accent2>
        <a:srgbClr val="BEB511"/>
      </a:accent2>
      <a:accent3>
        <a:srgbClr val="90003E"/>
      </a:accent3>
      <a:accent4>
        <a:srgbClr val="257835"/>
      </a:accent4>
      <a:accent5>
        <a:srgbClr val="004E92"/>
      </a:accent5>
      <a:accent6>
        <a:srgbClr val="E98300"/>
      </a:accent6>
      <a:hlink>
        <a:srgbClr val="009CDD"/>
      </a:hlink>
      <a:folHlink>
        <a:srgbClr val="954F72"/>
      </a:folHlink>
    </a:clrScheme>
    <a:fontScheme name="Custom 1">
      <a:majorFont>
        <a:latin typeface="Times New Roman"/>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C320AE6F-90B4-4125-A65F-D68B28BE3E91}" vid="{F76EC411-5263-4E01-8EF3-9F95488A74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22a3f1e7-1ad8-4567-967d-700183da1d1b" xsi:nil="true"/>
    <lcf76f155ced4ddcb4097134ff3c332f xmlns="aacb7df8-672f-46f2-977f-893ce5cef86b">
      <Terms xmlns="http://schemas.microsoft.com/office/infopath/2007/PartnerControls"/>
    </lcf76f155ced4ddcb4097134ff3c332f>
    <_ip_UnifiedCompliancePolicyProperties xmlns="http://schemas.microsoft.com/sharepoint/v3" xsi:nil="true"/>
  </documentManagement>
</p:properties>
</file>

<file path=customXml/item10.xml><?xml version="1.0" encoding="utf-8"?>
<TemplafySlideTemplateConfiguration><![CDATA[{"documentContentValidatorConfiguration":{"enableDocumentContentValidator":false,"documentContentValidatorVersion":0},"elementsMetadata":[],"slideId":"637970973110595956","enableDocumentContentUpdater":true,"version":"1.7"}]]></TemplafySlideTemplateConfiguration>
</file>

<file path=customXml/item11.xml><?xml version="1.0" encoding="utf-8"?>
<TemplafySlideFormConfiguration><![CDATA[{"formFields":[],"formDataEntries":[]}]]></TemplafySlideFormConfiguration>
</file>

<file path=customXml/item12.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16.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17.xml><?xml version="1.0" encoding="utf-8"?>
<TemplafySlideFormConfiguration><![CDATA[{"formFields":[],"formDataEntries":[]}]]></TemplafySlideFormConfiguration>
</file>

<file path=customXml/item18.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19.xml><?xml version="1.0" encoding="utf-8"?>
<TemplafySlideFormConfiguration><![CDATA[{"formFields":[],"formDataEntries":[]}]]></TemplafySlideFormConfiguration>
</file>

<file path=customXml/item2.xml><?xml version="1.0" encoding="utf-8"?>
<?mso-contentType ?>
<FormTemplates xmlns="http://schemas.microsoft.com/sharepoint/v3/contenttype/forms">
  <Display>DocumentLibraryForm</Display>
  <Edit>DocumentLibraryForm</Edit>
  <New>DocumentLibraryForm</New>
</FormTemplates>
</file>

<file path=customXml/item20.xml><?xml version="1.0" encoding="utf-8"?>
<TemplafySlideFormConfiguration><![CDATA[{"formFields":[],"formDataEntries":[]}]]></TemplafySlideFormConfiguration>
</file>

<file path=customXml/item21.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22.xml><?xml version="1.0" encoding="utf-8"?>
<TemplafySlideFormConfiguration><![CDATA[{"formFields":[],"formDataEntries":[]}]]></TemplafySlideFormConfiguration>
</file>

<file path=customXml/item23.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24.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25.xml><?xml version="1.0" encoding="utf-8"?>
<TemplafySlideFormConfiguration><![CDATA[{"formFields":[],"formDataEntries":[]}]]></TemplafySlideFormConfiguration>
</file>

<file path=customXml/item26.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27.xml><?xml version="1.0" encoding="utf-8"?>
<TemplafySlideFormConfiguration><![CDATA[{"formFields":[],"formDataEntries":[]}]]></TemplafySlideFormConfiguration>
</file>

<file path=customXml/item28.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29.xml><?xml version="1.0" encoding="utf-8"?>
<TemplafySlideFormConfiguration><![CDATA[{"formFields":[],"formDataEntries":[]}]]></TemplafySlideFormConfiguration>
</file>

<file path=customXml/item3.xml><?xml version="1.0" encoding="utf-8"?>
<TemplafySlideTemplateConfiguration><![CDATA[{"documentContentValidatorConfiguration":{"enableDocumentContentValidator":false,"documentContentValidatorVersion":0},"elementsMetadata":[],"slideId":"637111542918247062","enableDocumentContentUpdater":true,"version":"1.7"}]]></TemplafySlideTemplateConfiguration>
</file>

<file path=customXml/item30.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31.xml><?xml version="1.0" encoding="utf-8"?>
<TemplafySlideFormConfiguration><![CDATA[{"formFields":[],"formDataEntries":[]}]]></TemplafySlideFormConfiguration>
</file>

<file path=customXml/item32.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33.xml><?xml version="1.0" encoding="utf-8"?>
<TemplafySlideFormConfiguration><![CDATA[{"formFields":[],"formDataEntries":[]}]]></TemplafySlideFormConfiguration>
</file>

<file path=customXml/item34.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35.xml><?xml version="1.0" encoding="utf-8"?>
<TemplafySlideFormConfiguration><![CDATA[{"formFields":[],"formDataEntries":[]}]]></TemplafySlideFormConfiguration>
</file>

<file path=customXml/item36.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37.xml><?xml version="1.0" encoding="utf-8"?>
<TemplafySlideFormConfiguration><![CDATA[{"formFields":[],"formDataEntries":[]}]]></TemplafySlideFormConfiguration>
</file>

<file path=customXml/item38.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39.xml><?xml version="1.0" encoding="utf-8"?>
<TemplafySlideFormConfiguration><![CDATA[{"formFields":[],"formDataEntries":[]}]]></TemplafySlideFormConfiguration>
</file>

<file path=customXml/item4.xml><?xml version="1.0" encoding="utf-8"?>
<ct:contentTypeSchema xmlns:ct="http://schemas.microsoft.com/office/2006/metadata/contentType" xmlns:ma="http://schemas.microsoft.com/office/2006/metadata/properties/metaAttributes" ct:_="" ma:_="" ma:contentTypeName="Document" ma:contentTypeID="0x0101009C3CCF29AC71D4428C978BA42A6A441C" ma:contentTypeVersion="34" ma:contentTypeDescription="Een nieuw document maken." ma:contentTypeScope="" ma:versionID="7d158b9b3fd3ec60989cb2b3e32d5771">
  <xsd:schema xmlns:xsd="http://www.w3.org/2001/XMLSchema" xmlns:xs="http://www.w3.org/2001/XMLSchema" xmlns:p="http://schemas.microsoft.com/office/2006/metadata/properties" xmlns:ns1="http://schemas.microsoft.com/sharepoint/v3" xmlns:ns2="aacb7df8-672f-46f2-977f-893ce5cef86b" xmlns:ns3="22a3f1e7-1ad8-4567-967d-700183da1d1b" targetNamespace="http://schemas.microsoft.com/office/2006/metadata/properties" ma:root="true" ma:fieldsID="b2ea9b1e2fb62c990773d12b5caa2323" ns1:_="" ns2:_="" ns3:_="">
    <xsd:import namespace="http://schemas.microsoft.com/sharepoint/v3"/>
    <xsd:import namespace="aacb7df8-672f-46f2-977f-893ce5cef86b"/>
    <xsd:import namespace="22a3f1e7-1ad8-4567-967d-700183da1d1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Eigenschappen van het geïntegreerd beleid voor naleving" ma:hidden="true" ma:internalName="_ip_UnifiedCompliancePolicyProperties">
      <xsd:simpleType>
        <xsd:restriction base="dms:Note"/>
      </xsd:simpleType>
    </xsd:element>
    <xsd:element name="_ip_UnifiedCompliancePolicyUIAction" ma:index="19" nillable="true" ma:displayName="Actie van de gebruikersinterface van het geïntegreerd beleid voor naleving"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cb7df8-672f-46f2-977f-893ce5cef8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Afbeeldingtags" ma:readOnly="false" ma:fieldId="{5cf76f15-5ced-4ddc-b409-7134ff3c332f}" ma:taxonomyMulti="true" ma:sspId="abf9d911-60e3-4694-aed6-bc66dbc4cb5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2a3f1e7-1ad8-4567-967d-700183da1d1b"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TaxCatchAll" ma:index="25" nillable="true" ma:displayName="Taxonomy Catch All Column" ma:hidden="true" ma:list="{91fdf702-cf53-40c8-8dde-89d267aa3274}" ma:internalName="TaxCatchAll" ma:showField="CatchAllData" ma:web="22a3f1e7-1ad8-4567-967d-700183da1d1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0.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41.xml><?xml version="1.0" encoding="utf-8"?>
<TemplafySlideFormConfiguration><![CDATA[{"formFields":[],"formDataEntries":[]}]]></TemplafySlideFormConfiguration>
</file>

<file path=customXml/item42.xml><?xml version="1.0" encoding="utf-8"?>
<TemplafySlideFormConfiguration><![CDATA[{"formFields":[],"formDataEntries":[]}]]></TemplafySlideFormConfiguration>
</file>

<file path=customXml/item43.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44.xml><?xml version="1.0" encoding="utf-8"?>
<TemplafySlideTemplateConfiguration><![CDATA[{"documentContentValidatorConfiguration":{"enableDocumentContentValidator":false,"documentContentValidatorVersion":0},"elementsMetadata":[],"slideId":"637970973112783466","enableDocumentContentUpdater":true,"version":"1.7"}]]></TemplafySlideTemplateConfiguration>
</file>

<file path=customXml/item45.xml><?xml version="1.0" encoding="utf-8"?>
<TemplafySlideFormConfiguration><![CDATA[{"formFields":[],"formDataEntries":[]}]]></TemplafySlideFormConfiguration>
</file>

<file path=customXml/item5.xml><?xml version="1.0" encoding="utf-8"?>
<TemplafySlideTemplateConfiguration><![CDATA[{"documentContentValidatorConfiguration":{"enableDocumentContentValidator":false,"documentContentValidatorVersion":0},"elementsMetadata":[],"slideId":"637189121280514144","enableDocumentContentUpdater":true,"version":"1.7"}]]></TemplafySlideTemplateConfiguration>
</file>

<file path=customXml/item6.xml><?xml version="1.0" encoding="utf-8"?>
<TemplafyTemplateConfiguration><![CDATA[{"elementsMetadata":[{"type":"shape","id":"c06acdf1-ea04-46d1-b55c-f4fd0051e6da","elementConfiguration":{"inheritDimensions":"inheritWidth","width":"{{UserProfile.Divisions.logoSecondPowerPointWidth}}","height":"{{UserProfile.Divisions.LogoSecondWordHeight}}","binding":"UserProfile.Divisions.LogoWord","disableUpdates":false,"type":"image"}},{"type":"shape","id":"14bf655f-a528-4099-8fc1-b0d7be8c9027","elementConfiguration":{"format":"{{DateFormats.CustomE}}","binding":"Form.Date","visibility":{"action":"hide","binding":"Form.ShowDate","operator":"equals","compareValue":"false"},"disableUpdates":false,"type":"date"}},{"type":"shape","id":"ad759370-231b-4602-871b-f41d989866f8","elementConfiguration":{"format":"{{DateFormats.CustomE}}","binding":"Form.Date","visibility":{"action":"hide","binding":"Form.ShowDate","operator":"equals","compareValue":"false"},"disableUpdates":false,"type":"date"}},{"type":"shape","id":"b809ed2a-1d6c-4eee-9fb7-fec34853f7c5","elementConfiguration":{"inheritDimensions":"inheritNone","width":"16.94 cm","height":"19.05 cm","binding":"UserProfile.Units.DefaultImage2022","disableUpdates":false,"type":"image"}},{"type":"shape","id":"d60cdb0e-975f-47b9-b6fd-13b7da52e2fc","elementConfiguration":{"format":"{{DateFormats.CustomE}}","binding":"Form.Date","visibility":{"action":"hide","binding":"Form.ShowDate","operator":"equals","compareValue":"false"},"disableUpdates":false,"type":"date"}},{"type":"shape","id":"cf848a54-7215-430b-9da4-e84e48e59a98","elementConfiguration":{"binding":"Form.Presenter","disableUpdates":false,"type":"text"}},{"type":"shape","id":"c0416060-e2e6-4de9-83ab-c1ea7e599e38","elementConfiguration":{"format":"{{DateFormats.CustomE}}","binding":"Form.Date","visibility":{"action":"hide","binding":"Form.ShowDate","operator":"equals","compareValue":"false"},"disableUpdates":false,"type":"date"}},{"type":"shape","id":"d2d9ad6c-0c7b-4c8a-b46a-6e1f0b8d8f1d","elementConfiguration":{"inheritDimensions":"inheritNone","width":"","height":"{{UserProfile.Divisions.LogoPowerPointHeightNew}}","binding":"UserProfile.Divisions.LogoWord","disableUpdates":false,"type":"image"}}],"transformationConfigurations":[{"colorTheme":"{{UserProfile.Units.ColourTheme}}","originalColorThemeXml":"<a:clrScheme name=\"UvA\" xmlns:a=\"http://schemas.openxmlformats.org/drawingml/2006/main\"><a:dk1><a:srgbClr val=\"000000\" /></a:dk1><a:lt1><a:srgbClr val=\"FFFFFF\" /></a:lt1><a:dk2><a:srgbClr val=\"000000\" /></a:dk2><a:lt2><a:srgbClr val=\"FFFFFF\" /></a:lt2><a:accent1><a:srgbClr val=\"1F1D21\" /></a:accent1><a:accent2><a:srgbClr val=\"BC0031\" /></a:accent2><a:accent3><a:srgbClr val=\"E98300\" /></a:accent3><a:accent4><a:srgbClr val=\"257835\" /></a:accent4><a:accent5><a:srgbClr val=\"BEB511\" /></a:accent5><a:accent6><a:srgbClr val=\"751B68\" /></a:accent6><a:hlink><a:srgbClr val=\"004E92\" /></a:hlink><a:folHlink><a:srgbClr val=\"2AA5D0\" /></a:folHlink></a:clrScheme>","disableUpdates":false,"type":"colorTheme"},{"language":"{{DocumentLanguage}}","disableUpdates":false,"type":"proofingLanguage"}],"templateName":"","templateDescription":"","enableDocumentContentUpdater":true,"version":"1.7"}]]></TemplafyTemplateConfiguration>
</file>

<file path=customXml/item7.xml><?xml version="1.0" encoding="utf-8"?>
<TemplafySlideFormConfiguration><![CDATA[{"formFields":[],"formDataEntries":[]}]]></TemplafySlideFormConfiguration>
</file>

<file path=customXml/item8.xml><?xml version="1.0" encoding="utf-8"?>
<TemplafySlideFormConfiguration><![CDATA[{"formFields":[],"formDataEntries":[]}]]></TemplafySlideFormConfiguration>
</file>

<file path=customXml/item9.xml><?xml version="1.0" encoding="utf-8"?>
<TemplafyFormConfiguration><![CDATA[{"formFields":[{"required":false,"placeholder":"","lines":0,"defaultValue":"{{UserProfile.Name}}","helpTexts":{"prefix":"","postfix":""},"spacing":{},"type":"textBox","name":"Presenter","label":"Presenter","fullyQualifiedName":"Presenter"},{"required":false,"helpTexts":{"prefix":"","postfix":""},"spacing":{},"type":"datePicker","name":"Date","label":"Datum | Date","fullyQualifiedName":"Date"},{"defaultValue":"true","helpTexts":{"prefix":"","postfix":""},"spacing":{},"type":"checkBox","name":"ShowDate","label":"Show date","fullyQualifiedName":"ShowDate"}],"formDataEntries":[{"name":"Presenter","value":"Oowwrd+8+2xP0LW/uLeTDNtZ8e/jRbSdw4vMtmwgRBEPUYmts7NKowm5b6v78E3H"},{"name":"Date","value":"ZQ8jmZkXAxMsqRTFpYdDkg=="},{"name":"ShowDate","value":"k/iFY14ctKG9J7fNVWXBww=="}]}]]></TemplafyFormConfiguration>
</file>

<file path=customXml/itemProps1.xml><?xml version="1.0" encoding="utf-8"?>
<ds:datastoreItem xmlns:ds="http://schemas.openxmlformats.org/officeDocument/2006/customXml" ds:itemID="{69DA0326-C6F9-40A3-894F-6061EE46E132}">
  <ds:schemaRefs>
    <ds:schemaRef ds:uri="http://purl.org/dc/elements/1.1/"/>
    <ds:schemaRef ds:uri="http://purl.org/dc/dcmitype/"/>
    <ds:schemaRef ds:uri="http://www.w3.org/XML/1998/namespace"/>
    <ds:schemaRef ds:uri="http://schemas.microsoft.com/office/2006/documentManagement/types"/>
    <ds:schemaRef ds:uri="22a3f1e7-1ad8-4567-967d-700183da1d1b"/>
    <ds:schemaRef ds:uri="aacb7df8-672f-46f2-977f-893ce5cef86b"/>
    <ds:schemaRef ds:uri="http://purl.org/dc/terms/"/>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s>
</ds:datastoreItem>
</file>

<file path=customXml/itemProps10.xml><?xml version="1.0" encoding="utf-8"?>
<ds:datastoreItem xmlns:ds="http://schemas.openxmlformats.org/officeDocument/2006/customXml" ds:itemID="{3EE9F2F9-D093-4128-99B2-F10398786D9C}">
  <ds:schemaRefs/>
</ds:datastoreItem>
</file>

<file path=customXml/itemProps11.xml><?xml version="1.0" encoding="utf-8"?>
<ds:datastoreItem xmlns:ds="http://schemas.openxmlformats.org/officeDocument/2006/customXml" ds:itemID="{C5FAD6CF-4404-4642-963D-08371611C208}">
  <ds:schemaRefs/>
</ds:datastoreItem>
</file>

<file path=customXml/itemProps12.xml><?xml version="1.0" encoding="utf-8"?>
<ds:datastoreItem xmlns:ds="http://schemas.openxmlformats.org/officeDocument/2006/customXml" ds:itemID="{D9929270-32E2-431D-BD42-88632E9E03A8}">
  <ds:schemaRefs/>
</ds:datastoreItem>
</file>

<file path=customXml/itemProps13.xml><?xml version="1.0" encoding="utf-8"?>
<ds:datastoreItem xmlns:ds="http://schemas.openxmlformats.org/officeDocument/2006/customXml" ds:itemID="{DE36CFCE-E1F1-4011-8764-F239A08437EF}">
  <ds:schemaRefs/>
</ds:datastoreItem>
</file>

<file path=customXml/itemProps14.xml><?xml version="1.0" encoding="utf-8"?>
<ds:datastoreItem xmlns:ds="http://schemas.openxmlformats.org/officeDocument/2006/customXml" ds:itemID="{D62B7A8B-CF7D-4496-B7EF-8CFCA43BFA23}">
  <ds:schemaRefs/>
</ds:datastoreItem>
</file>

<file path=customXml/itemProps15.xml><?xml version="1.0" encoding="utf-8"?>
<ds:datastoreItem xmlns:ds="http://schemas.openxmlformats.org/officeDocument/2006/customXml" ds:itemID="{F75BC2E1-F323-4F1A-83EC-D8BA2D2AC847}">
  <ds:schemaRefs/>
</ds:datastoreItem>
</file>

<file path=customXml/itemProps16.xml><?xml version="1.0" encoding="utf-8"?>
<ds:datastoreItem xmlns:ds="http://schemas.openxmlformats.org/officeDocument/2006/customXml" ds:itemID="{6984C29B-53AC-4F22-A53D-66B2433E0854}">
  <ds:schemaRefs/>
</ds:datastoreItem>
</file>

<file path=customXml/itemProps17.xml><?xml version="1.0" encoding="utf-8"?>
<ds:datastoreItem xmlns:ds="http://schemas.openxmlformats.org/officeDocument/2006/customXml" ds:itemID="{97772A17-C759-4E3F-986E-88F070D75F67}">
  <ds:schemaRefs/>
</ds:datastoreItem>
</file>

<file path=customXml/itemProps18.xml><?xml version="1.0" encoding="utf-8"?>
<ds:datastoreItem xmlns:ds="http://schemas.openxmlformats.org/officeDocument/2006/customXml" ds:itemID="{4558C6E2-DE09-41DA-873C-C27BE612FD45}">
  <ds:schemaRefs/>
</ds:datastoreItem>
</file>

<file path=customXml/itemProps19.xml><?xml version="1.0" encoding="utf-8"?>
<ds:datastoreItem xmlns:ds="http://schemas.openxmlformats.org/officeDocument/2006/customXml" ds:itemID="{43A610A1-CFC6-4CEB-BF2B-3203199554A7}">
  <ds:schemaRefs/>
</ds:datastoreItem>
</file>

<file path=customXml/itemProps2.xml><?xml version="1.0" encoding="utf-8"?>
<ds:datastoreItem xmlns:ds="http://schemas.openxmlformats.org/officeDocument/2006/customXml" ds:itemID="{E740B4EE-7306-4015-AD25-B4E5484321A5}">
  <ds:schemaRefs>
    <ds:schemaRef ds:uri="http://schemas.microsoft.com/sharepoint/v3/contenttype/forms"/>
  </ds:schemaRefs>
</ds:datastoreItem>
</file>

<file path=customXml/itemProps20.xml><?xml version="1.0" encoding="utf-8"?>
<ds:datastoreItem xmlns:ds="http://schemas.openxmlformats.org/officeDocument/2006/customXml" ds:itemID="{30EFB4DF-1DC6-4951-B39F-88690907538B}">
  <ds:schemaRefs/>
</ds:datastoreItem>
</file>

<file path=customXml/itemProps21.xml><?xml version="1.0" encoding="utf-8"?>
<ds:datastoreItem xmlns:ds="http://schemas.openxmlformats.org/officeDocument/2006/customXml" ds:itemID="{E2E08E5A-5A0B-4761-B540-F7BDFA351B96}">
  <ds:schemaRefs/>
</ds:datastoreItem>
</file>

<file path=customXml/itemProps22.xml><?xml version="1.0" encoding="utf-8"?>
<ds:datastoreItem xmlns:ds="http://schemas.openxmlformats.org/officeDocument/2006/customXml" ds:itemID="{BFDE4C02-0E7E-41C6-9FCF-EEA0FE725DE8}">
  <ds:schemaRefs/>
</ds:datastoreItem>
</file>

<file path=customXml/itemProps23.xml><?xml version="1.0" encoding="utf-8"?>
<ds:datastoreItem xmlns:ds="http://schemas.openxmlformats.org/officeDocument/2006/customXml" ds:itemID="{4581A7B1-44F3-4AAB-B6E4-ADD43FA92DA8}">
  <ds:schemaRefs/>
</ds:datastoreItem>
</file>

<file path=customXml/itemProps24.xml><?xml version="1.0" encoding="utf-8"?>
<ds:datastoreItem xmlns:ds="http://schemas.openxmlformats.org/officeDocument/2006/customXml" ds:itemID="{F15EEDA3-9E2F-4209-A50A-B79E6751E17B}">
  <ds:schemaRefs/>
</ds:datastoreItem>
</file>

<file path=customXml/itemProps25.xml><?xml version="1.0" encoding="utf-8"?>
<ds:datastoreItem xmlns:ds="http://schemas.openxmlformats.org/officeDocument/2006/customXml" ds:itemID="{8655DC00-0BA3-4387-BE09-AAEB70578F3D}">
  <ds:schemaRefs/>
</ds:datastoreItem>
</file>

<file path=customXml/itemProps26.xml><?xml version="1.0" encoding="utf-8"?>
<ds:datastoreItem xmlns:ds="http://schemas.openxmlformats.org/officeDocument/2006/customXml" ds:itemID="{55A500ED-CBEF-4F3F-B645-BBA287D4D76B}">
  <ds:schemaRefs/>
</ds:datastoreItem>
</file>

<file path=customXml/itemProps27.xml><?xml version="1.0" encoding="utf-8"?>
<ds:datastoreItem xmlns:ds="http://schemas.openxmlformats.org/officeDocument/2006/customXml" ds:itemID="{20D84F16-C759-48A2-8D0C-9BA04AF9D1EA}">
  <ds:schemaRefs/>
</ds:datastoreItem>
</file>

<file path=customXml/itemProps28.xml><?xml version="1.0" encoding="utf-8"?>
<ds:datastoreItem xmlns:ds="http://schemas.openxmlformats.org/officeDocument/2006/customXml" ds:itemID="{9B4E17AF-B545-4AAA-A0AD-9972CFA26629}">
  <ds:schemaRefs/>
</ds:datastoreItem>
</file>

<file path=customXml/itemProps29.xml><?xml version="1.0" encoding="utf-8"?>
<ds:datastoreItem xmlns:ds="http://schemas.openxmlformats.org/officeDocument/2006/customXml" ds:itemID="{05B7DCF7-C85E-48EA-A3F0-8EFF629A2C29}">
  <ds:schemaRefs/>
</ds:datastoreItem>
</file>

<file path=customXml/itemProps3.xml><?xml version="1.0" encoding="utf-8"?>
<ds:datastoreItem xmlns:ds="http://schemas.openxmlformats.org/officeDocument/2006/customXml" ds:itemID="{D99CB6DC-819D-49C0-BC4C-072A54661D1F}">
  <ds:schemaRefs/>
</ds:datastoreItem>
</file>

<file path=customXml/itemProps30.xml><?xml version="1.0" encoding="utf-8"?>
<ds:datastoreItem xmlns:ds="http://schemas.openxmlformats.org/officeDocument/2006/customXml" ds:itemID="{7A4DFF4F-9DE3-4385-BEF7-B3FE589D913A}">
  <ds:schemaRefs/>
</ds:datastoreItem>
</file>

<file path=customXml/itemProps31.xml><?xml version="1.0" encoding="utf-8"?>
<ds:datastoreItem xmlns:ds="http://schemas.openxmlformats.org/officeDocument/2006/customXml" ds:itemID="{5439929B-94F9-4485-B9A3-627CB720C5CC}">
  <ds:schemaRefs/>
</ds:datastoreItem>
</file>

<file path=customXml/itemProps32.xml><?xml version="1.0" encoding="utf-8"?>
<ds:datastoreItem xmlns:ds="http://schemas.openxmlformats.org/officeDocument/2006/customXml" ds:itemID="{E62A6B82-5BED-4187-A975-44AD759123A5}">
  <ds:schemaRefs/>
</ds:datastoreItem>
</file>

<file path=customXml/itemProps33.xml><?xml version="1.0" encoding="utf-8"?>
<ds:datastoreItem xmlns:ds="http://schemas.openxmlformats.org/officeDocument/2006/customXml" ds:itemID="{FC1E61AB-6AB4-4D5C-BF0A-3018047990F1}">
  <ds:schemaRefs/>
</ds:datastoreItem>
</file>

<file path=customXml/itemProps34.xml><?xml version="1.0" encoding="utf-8"?>
<ds:datastoreItem xmlns:ds="http://schemas.openxmlformats.org/officeDocument/2006/customXml" ds:itemID="{92775FE7-05F7-4903-B34D-43126AC9187B}">
  <ds:schemaRefs/>
</ds:datastoreItem>
</file>

<file path=customXml/itemProps35.xml><?xml version="1.0" encoding="utf-8"?>
<ds:datastoreItem xmlns:ds="http://schemas.openxmlformats.org/officeDocument/2006/customXml" ds:itemID="{233EFCEE-3671-4A31-BDF4-E0D9A435B584}">
  <ds:schemaRefs/>
</ds:datastoreItem>
</file>

<file path=customXml/itemProps36.xml><?xml version="1.0" encoding="utf-8"?>
<ds:datastoreItem xmlns:ds="http://schemas.openxmlformats.org/officeDocument/2006/customXml" ds:itemID="{017A88BE-8B38-4DA3-8C9C-DA39976E2862}">
  <ds:schemaRefs/>
</ds:datastoreItem>
</file>

<file path=customXml/itemProps37.xml><?xml version="1.0" encoding="utf-8"?>
<ds:datastoreItem xmlns:ds="http://schemas.openxmlformats.org/officeDocument/2006/customXml" ds:itemID="{47593772-DE51-4BB3-BBF3-A12E6F2AE21C}">
  <ds:schemaRefs/>
</ds:datastoreItem>
</file>

<file path=customXml/itemProps38.xml><?xml version="1.0" encoding="utf-8"?>
<ds:datastoreItem xmlns:ds="http://schemas.openxmlformats.org/officeDocument/2006/customXml" ds:itemID="{60058CF5-A687-4DC1-A54A-B885CF76E8D3}">
  <ds:schemaRefs/>
</ds:datastoreItem>
</file>

<file path=customXml/itemProps39.xml><?xml version="1.0" encoding="utf-8"?>
<ds:datastoreItem xmlns:ds="http://schemas.openxmlformats.org/officeDocument/2006/customXml" ds:itemID="{81C3822A-138E-47C6-8B8C-5E362DC20D40}">
  <ds:schemaRefs/>
</ds:datastoreItem>
</file>

<file path=customXml/itemProps4.xml><?xml version="1.0" encoding="utf-8"?>
<ds:datastoreItem xmlns:ds="http://schemas.openxmlformats.org/officeDocument/2006/customXml" ds:itemID="{8C445952-5E94-40AE-913F-656688FE17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cb7df8-672f-46f2-977f-893ce5cef86b"/>
    <ds:schemaRef ds:uri="22a3f1e7-1ad8-4567-967d-700183da1d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0.xml><?xml version="1.0" encoding="utf-8"?>
<ds:datastoreItem xmlns:ds="http://schemas.openxmlformats.org/officeDocument/2006/customXml" ds:itemID="{DACEFF0B-315A-46CC-A99D-1826B99D59C5}">
  <ds:schemaRefs/>
</ds:datastoreItem>
</file>

<file path=customXml/itemProps41.xml><?xml version="1.0" encoding="utf-8"?>
<ds:datastoreItem xmlns:ds="http://schemas.openxmlformats.org/officeDocument/2006/customXml" ds:itemID="{BF782242-B3E5-4A16-913C-2B9390A5F0E7}">
  <ds:schemaRefs/>
</ds:datastoreItem>
</file>

<file path=customXml/itemProps42.xml><?xml version="1.0" encoding="utf-8"?>
<ds:datastoreItem xmlns:ds="http://schemas.openxmlformats.org/officeDocument/2006/customXml" ds:itemID="{6FBEBDC9-3298-4104-B80F-09B12E88F288}">
  <ds:schemaRefs/>
</ds:datastoreItem>
</file>

<file path=customXml/itemProps43.xml><?xml version="1.0" encoding="utf-8"?>
<ds:datastoreItem xmlns:ds="http://schemas.openxmlformats.org/officeDocument/2006/customXml" ds:itemID="{141B3F90-20C2-4396-A60A-6E8C81A1F2ED}">
  <ds:schemaRefs/>
</ds:datastoreItem>
</file>

<file path=customXml/itemProps44.xml><?xml version="1.0" encoding="utf-8"?>
<ds:datastoreItem xmlns:ds="http://schemas.openxmlformats.org/officeDocument/2006/customXml" ds:itemID="{1C1DD5D5-1718-4289-8D65-B0E5A4C4F2A3}">
  <ds:schemaRefs/>
</ds:datastoreItem>
</file>

<file path=customXml/itemProps45.xml><?xml version="1.0" encoding="utf-8"?>
<ds:datastoreItem xmlns:ds="http://schemas.openxmlformats.org/officeDocument/2006/customXml" ds:itemID="{DC63165C-7948-4933-A559-F4D335F27500}">
  <ds:schemaRefs/>
</ds:datastoreItem>
</file>

<file path=customXml/itemProps5.xml><?xml version="1.0" encoding="utf-8"?>
<ds:datastoreItem xmlns:ds="http://schemas.openxmlformats.org/officeDocument/2006/customXml" ds:itemID="{DE43096C-87D5-4153-9D7A-AB5DD24F1D93}">
  <ds:schemaRefs/>
</ds:datastoreItem>
</file>

<file path=customXml/itemProps6.xml><?xml version="1.0" encoding="utf-8"?>
<ds:datastoreItem xmlns:ds="http://schemas.openxmlformats.org/officeDocument/2006/customXml" ds:itemID="{9A6AD133-282B-4D50-906D-72855430297F}">
  <ds:schemaRefs/>
</ds:datastoreItem>
</file>

<file path=customXml/itemProps7.xml><?xml version="1.0" encoding="utf-8"?>
<ds:datastoreItem xmlns:ds="http://schemas.openxmlformats.org/officeDocument/2006/customXml" ds:itemID="{1A4DA60A-7E3F-4450-BCB0-B768B3EE607E}">
  <ds:schemaRefs/>
</ds:datastoreItem>
</file>

<file path=customXml/itemProps8.xml><?xml version="1.0" encoding="utf-8"?>
<ds:datastoreItem xmlns:ds="http://schemas.openxmlformats.org/officeDocument/2006/customXml" ds:itemID="{FC6E8478-2A76-4C8F-838D-17F8E90A0B6A}">
  <ds:schemaRefs/>
</ds:datastoreItem>
</file>

<file path=customXml/itemProps9.xml><?xml version="1.0" encoding="utf-8"?>
<ds:datastoreItem xmlns:ds="http://schemas.openxmlformats.org/officeDocument/2006/customXml" ds:itemID="{E8D205EF-AF8E-4348-9EA2-8D27FC02B397}">
  <ds:schemaRefs/>
</ds:datastoreItem>
</file>

<file path=docProps/app.xml><?xml version="1.0" encoding="utf-8"?>
<Properties xmlns="http://schemas.openxmlformats.org/officeDocument/2006/extended-properties" xmlns:vt="http://schemas.openxmlformats.org/officeDocument/2006/docPropsVTypes">
  <Template>blank</Template>
  <TotalTime>221</TotalTime>
  <Words>1202</Words>
  <Application>Microsoft Office PowerPoint</Application>
  <PresentationFormat>Widescreen</PresentationFormat>
  <Paragraphs>126</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vt:lpstr>
      <vt:lpstr>PowerPoint Presentation</vt:lpstr>
      <vt:lpstr>Aspects of Group Grading</vt:lpstr>
      <vt:lpstr>Aspects of Group Grading</vt:lpstr>
      <vt:lpstr>Aspects of Group Grading</vt:lpstr>
      <vt:lpstr>Aspects of Group Grading</vt:lpstr>
      <vt:lpstr>Aspects of Group Grading</vt:lpstr>
      <vt:lpstr>Aspects of Group Grading</vt:lpstr>
      <vt:lpstr>Aspects of Group Grading</vt:lpstr>
      <vt:lpstr>Aspects of Group Grading</vt:lpstr>
      <vt:lpstr>Aspects of Group Grading</vt:lpstr>
      <vt:lpstr>Aspects of Group Grading</vt:lpstr>
      <vt:lpstr>Aspects of Group Grading</vt:lpstr>
      <vt:lpstr>Aspects of Group Grading</vt:lpstr>
      <vt:lpstr>Aspects of Group Grading</vt:lpstr>
      <vt:lpstr>Aspects of Group Grading</vt:lpstr>
      <vt:lpstr>Aspects of Group Grading</vt:lpstr>
      <vt:lpstr>PowerPoint Presentation</vt:lpstr>
      <vt:lpstr>PowerPoint Presentation</vt:lpstr>
    </vt:vector>
  </TitlesOfParts>
  <Manager>Chevelie Vermaning</Manager>
  <Company>Universiteit van Amsterdam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Klik hier om een titel in te voegen</dc:title>
  <dc:creator/>
  <dc:description>Deze invoegtoepassing bevat additionele hulpmiddelen voor UvA presentaties. _x000d_
version: 0.1- 2018 MAART, revision: 1340_x000d_
Last save date: 8-3-2018 12:52:14, last saved by: Martin Drenth</dc:description>
  <cp:lastModifiedBy>Philipp von Samson-Himmelstjerna</cp:lastModifiedBy>
  <cp:revision>72</cp:revision>
  <dcterms:created xsi:type="dcterms:W3CDTF">2018-09-13T12:16:30Z</dcterms:created>
  <dcterms:modified xsi:type="dcterms:W3CDTF">2023-02-20T13:25:39Z</dcterms:modified>
  <cp:version>0.1- 2018 MAART</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0x0101009C3CCF29AC71D4428C978BA42A6A441C</vt:lpwstr>
  </property>
  <property fmtid="{D5CDD505-2E9C-101B-9397-08002B2CF9AE}" pid="3" name="TemplafyTimeStamp">
    <vt:lpwstr>2022-11-04T09:48:05.8033851Z</vt:lpwstr>
  </property>
  <property fmtid="{D5CDD505-2E9C-101B-9397-08002B2CF9AE}" pid="4" name="MediaServiceImageTags">
    <vt:lpwstr/>
  </property>
  <property fmtid="{D5CDD505-2E9C-101B-9397-08002B2CF9AE}" pid="5" name="TemplafyTenantId">
    <vt:lpwstr>uva</vt:lpwstr>
  </property>
  <property fmtid="{D5CDD505-2E9C-101B-9397-08002B2CF9AE}" pid="6" name="TemplafyTemplateId">
    <vt:lpwstr>637939261274968034</vt:lpwstr>
  </property>
  <property fmtid="{D5CDD505-2E9C-101B-9397-08002B2CF9AE}" pid="7" name="TemplafyUserProfileId">
    <vt:lpwstr>638109256346157957</vt:lpwstr>
  </property>
  <property fmtid="{D5CDD505-2E9C-101B-9397-08002B2CF9AE}" pid="8" name="TemplafyLanguageCode">
    <vt:lpwstr>nl-NL</vt:lpwstr>
  </property>
</Properties>
</file>