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011" r:id="rId10"/>
  </p:sldMasterIdLst>
  <p:notesMasterIdLst>
    <p:notesMasterId r:id="rId13"/>
  </p:notesMasterIdLst>
  <p:handoutMasterIdLst>
    <p:handoutMasterId r:id="rId14"/>
  </p:handoutMasterIdLst>
  <p:sldIdLst>
    <p:sldId id="265" r:id="rId11"/>
    <p:sldId id="273" r:id="rId12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A1A20"/>
    <a:srgbClr val="BC1E31"/>
    <a:srgbClr val="ECECEE"/>
    <a:srgbClr val="FF8000"/>
    <a:srgbClr val="E4312C"/>
    <a:srgbClr val="009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C7700-1CA5-478E-86F7-0D12B7FD1421}" v="87" dt="2022-10-06T07:23:05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79671" autoAdjust="0"/>
  </p:normalViewPr>
  <p:slideViewPr>
    <p:cSldViewPr showGuides="1">
      <p:cViewPr varScale="1">
        <p:scale>
          <a:sx n="65" d="100"/>
          <a:sy n="65" d="100"/>
        </p:scale>
        <p:origin x="1238" y="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00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tags" Target="tags/tag1.xml"/><Relationship Id="rId10" Type="http://schemas.openxmlformats.org/officeDocument/2006/relationships/slideMaster" Target="slideMasters/slideMaster1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FC99-108D-4695-8AF1-2D7D2FAECB94}" type="datetimeFigureOut">
              <a:rPr lang="en-US" smtClean="0"/>
              <a:pPr/>
              <a:t>10/11/2022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3632F-4A90-4A2D-9731-9ADAF86519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9678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A9597-787D-4A4E-A08C-2F4F459F2753}" type="datetimeFigureOut">
              <a:rPr lang="en-US" smtClean="0"/>
              <a:pPr/>
              <a:t>10/11/2022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7915E-8BAF-4DB5-8BE1-35DD7C1B4FF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5844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edurev.2016.10.003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Wat </a:t>
            </a:r>
            <a:r>
              <a:rPr lang="en-US" dirty="0" err="1">
                <a:cs typeface="Calibri"/>
              </a:rPr>
              <a:t>denken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studuenten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Misschien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weten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studenten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meer</a:t>
            </a:r>
            <a:r>
              <a:rPr lang="en-US" dirty="0">
                <a:cs typeface="Calibri"/>
              </a:rPr>
              <a:t> criteria?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C406E-F2E9-4229-B79A-99C1E3E2F8BC}" type="slidenum">
              <a:rPr lang="en-NL" smtClean="0"/>
              <a:t>0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4040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Stap</a:t>
            </a:r>
            <a:r>
              <a:rPr lang="en-US" dirty="0"/>
              <a:t> 1 </a:t>
            </a:r>
            <a:r>
              <a:rPr lang="en-US" dirty="0" err="1"/>
              <a:t>en</a:t>
            </a:r>
            <a:r>
              <a:rPr lang="en-US" dirty="0"/>
              <a:t> 2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omdraaien</a:t>
            </a:r>
            <a:r>
              <a:rPr lang="en-US" dirty="0"/>
              <a:t>.</a:t>
            </a:r>
          </a:p>
          <a:p>
            <a:r>
              <a:rPr lang="en-US" dirty="0" err="1"/>
              <a:t>Stap</a:t>
            </a:r>
            <a:r>
              <a:rPr lang="en-US" dirty="0"/>
              <a:t> 4 is relevant voor </a:t>
            </a:r>
            <a:r>
              <a:rPr lang="en-US" dirty="0" err="1"/>
              <a:t>peerfeedback</a:t>
            </a:r>
            <a:r>
              <a:rPr lang="en-US" dirty="0"/>
              <a:t>, </a:t>
            </a:r>
            <a:r>
              <a:rPr lang="en-US" dirty="0" err="1"/>
              <a:t>niet</a:t>
            </a:r>
            <a:r>
              <a:rPr lang="en-US" dirty="0"/>
              <a:t> per se </a:t>
            </a:r>
            <a:r>
              <a:rPr lang="en-US" dirty="0" err="1"/>
              <a:t>onderwijsevaluaties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Bespreek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voorbeeld</a:t>
            </a:r>
            <a:r>
              <a:rPr lang="en-US" dirty="0"/>
              <a:t> </a:t>
            </a:r>
            <a:r>
              <a:rPr lang="en-US" dirty="0" err="1"/>
              <a:t>hierbij</a:t>
            </a:r>
            <a:r>
              <a:rPr lang="en-US" dirty="0"/>
              <a:t>, </a:t>
            </a:r>
            <a:r>
              <a:rPr lang="en-US" dirty="0" err="1"/>
              <a:t>bijvoorbeeld</a:t>
            </a:r>
            <a:r>
              <a:rPr lang="en-US" dirty="0"/>
              <a:t>: </a:t>
            </a:r>
          </a:p>
          <a:p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miste</a:t>
            </a:r>
            <a:r>
              <a:rPr lang="en-US" dirty="0"/>
              <a:t> de </a:t>
            </a:r>
            <a:r>
              <a:rPr lang="en-US" dirty="0" err="1"/>
              <a:t>koppeling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de </a:t>
            </a:r>
            <a:r>
              <a:rPr lang="en-US" dirty="0" err="1"/>
              <a:t>hoorcolleges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werkgroepen</a:t>
            </a:r>
            <a:r>
              <a:rPr lang="en-US" dirty="0"/>
              <a:t>. </a:t>
            </a:r>
            <a:r>
              <a:rPr lang="en-US" dirty="0" err="1"/>
              <a:t>Iedere</a:t>
            </a:r>
            <a:r>
              <a:rPr lang="en-US" dirty="0"/>
              <a:t> week </a:t>
            </a:r>
            <a:r>
              <a:rPr lang="en-US" dirty="0" err="1"/>
              <a:t>stond</a:t>
            </a:r>
            <a:r>
              <a:rPr lang="en-US" dirty="0"/>
              <a:t> in het </a:t>
            </a:r>
            <a:r>
              <a:rPr lang="en-US" dirty="0" err="1"/>
              <a:t>hoorcollege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thema</a:t>
            </a:r>
            <a:r>
              <a:rPr lang="en-US" dirty="0"/>
              <a:t> </a:t>
            </a:r>
            <a:r>
              <a:rPr lang="en-US" dirty="0" err="1"/>
              <a:t>centraal</a:t>
            </a:r>
            <a:r>
              <a:rPr lang="en-US" dirty="0"/>
              <a:t> dan in de </a:t>
            </a:r>
            <a:r>
              <a:rPr lang="en-US" dirty="0" err="1"/>
              <a:t>werkgroep</a:t>
            </a:r>
            <a:r>
              <a:rPr lang="en-US" dirty="0"/>
              <a:t>. Zou </a:t>
            </a:r>
            <a:r>
              <a:rPr lang="en-US" dirty="0" err="1"/>
              <a:t>volgend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aandacht</a:t>
            </a:r>
            <a:r>
              <a:rPr lang="en-US" dirty="0"/>
              <a:t> aan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verband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besteed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Van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Popta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Kral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M., Camp, G., Martens, R. L., &amp; Simons, P. R. J. (2017). Exploring the value of peer feedback in online learning for the provider.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Educational Research Review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24-34.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nl-NL" b="0" i="0" u="none" strike="noStrike" dirty="0">
                <a:solidFill>
                  <a:srgbClr val="0C7DBB"/>
                </a:solidFill>
                <a:effectLst/>
                <a:latin typeface="NexusSans"/>
                <a:hlinkClick r:id="rId3" tooltip="Persistent link using digital object identifier"/>
              </a:rPr>
              <a:t>10.1016/j.edurev.2016.10.003</a:t>
            </a:r>
            <a:r>
              <a:rPr lang="nl-NL" b="0" i="0" u="none" strike="noStrike" dirty="0">
                <a:solidFill>
                  <a:srgbClr val="0C7DBB"/>
                </a:solidFill>
                <a:effectLst/>
                <a:latin typeface="NexusSan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6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2369360" name="image" descr="{&quot;templafy&quot;:{&quot;id&quot;:&quot;f38470fe-182d-4c49-a92b-0af4fda83db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973"/>
            <a:ext cx="12193200" cy="5662800"/>
          </a:xfrm>
          <a:prstGeom prst="rect">
            <a:avLst/>
          </a:prstGeom>
        </p:spPr>
      </p:pic>
      <p:pic>
        <p:nvPicPr>
          <p:cNvPr id="1533759662" name="image" descr="{&quot;templafy&quot;:{&quot;id&quot;:&quot;258f1095-78a1-4c49-8a1d-bb160eb070a3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00" y="219599"/>
            <a:ext cx="4032000" cy="399600"/>
          </a:xfrm>
          <a:prstGeom prst="rect">
            <a:avLst/>
          </a:prstGeom>
        </p:spPr>
      </p:pic>
      <p:sp>
        <p:nvSpPr>
          <p:cNvPr id="10" name="text" descr="{&quot;templafy&quot;:{&quot;id&quot;:&quot;35540e53-2246-4eb8-81be-8daf4d3fcaa6&quot;}}" title="text">
            <a:extLst>
              <a:ext uri="{FF2B5EF4-FFF2-40B4-BE49-F238E27FC236}">
                <a16:creationId xmlns:a16="http://schemas.microsoft.com/office/drawing/2014/main" id="{75F9F21D-AD4C-467E-8F43-2C5CDD04EE98}"/>
              </a:ext>
            </a:extLst>
          </p:cNvPr>
          <p:cNvSpPr/>
          <p:nvPr userDrawn="1"/>
        </p:nvSpPr>
        <p:spPr>
          <a:xfrm>
            <a:off x="784800" y="5601600"/>
            <a:ext cx="4921200" cy="24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>
              <a:spcBef>
                <a:spcPts val="1000"/>
              </a:spcBef>
            </a:pPr>
            <a:endParaRPr lang="nl-NL" sz="1800" kern="1200" dirty="0">
              <a:solidFill>
                <a:schemeClr val="accent1"/>
              </a:solidFill>
              <a:latin typeface="+mj-lt"/>
              <a:cs typeface="+mn-cs"/>
            </a:endParaRPr>
          </a:p>
        </p:txBody>
      </p:sp>
      <p:sp>
        <p:nvSpPr>
          <p:cNvPr id="2" name="text" descr="{&quot;templafy&quot;:{&quot;id&quot;:&quot;dec2e4be-f0aa-424f-9bdb-3f9bcb534fda&quot;}}" title="Form.Presenter">
            <a:extLst>
              <a:ext uri="{FF2B5EF4-FFF2-40B4-BE49-F238E27FC236}">
                <a16:creationId xmlns:a16="http://schemas.microsoft.com/office/drawing/2014/main" id="{3917BFBD-261B-4E2E-A81F-7D2A9009315A}"/>
              </a:ext>
            </a:extLst>
          </p:cNvPr>
          <p:cNvSpPr/>
          <p:nvPr userDrawn="1"/>
        </p:nvSpPr>
        <p:spPr>
          <a:xfrm>
            <a:off x="785478" y="5601600"/>
            <a:ext cx="4922554" cy="24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l-NL" sz="1400" dirty="0">
                <a:solidFill>
                  <a:srgbClr val="1A1A20"/>
                </a:solidFill>
              </a:rPr>
              <a:t>Nina van Stokkum</a:t>
            </a:r>
          </a:p>
        </p:txBody>
      </p:sp>
      <p:sp>
        <p:nvSpPr>
          <p:cNvPr id="9" name="date" descr="{&quot;templafy&quot;:{&quot;id&quot;:&quot;584cb61c-7633-4c12-ab3e-e73ca21eb9a0&quot;}}" title="date">
            <a:extLst>
              <a:ext uri="{FF2B5EF4-FFF2-40B4-BE49-F238E27FC236}">
                <a16:creationId xmlns:a16="http://schemas.microsoft.com/office/drawing/2014/main" id="{32B8EC14-97CD-4954-98D0-E94975C7D349}"/>
              </a:ext>
            </a:extLst>
          </p:cNvPr>
          <p:cNvSpPr/>
          <p:nvPr userDrawn="1"/>
        </p:nvSpPr>
        <p:spPr>
          <a:xfrm>
            <a:off x="785478" y="5848496"/>
            <a:ext cx="4922554" cy="24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nl-NL" sz="1400" dirty="0">
              <a:solidFill>
                <a:srgbClr val="1A1A20"/>
              </a:solidFill>
            </a:endParaRPr>
          </a:p>
        </p:txBody>
      </p:sp>
      <p:sp>
        <p:nvSpPr>
          <p:cNvPr id="36" name="date" descr="{&quot;templafy&quot;:{&quot;id&quot;:&quot;0f06d404-3901-49e4-8974-ae68c611af33&quot;}}" title="Form.Date">
            <a:extLst>
              <a:ext uri="{FF2B5EF4-FFF2-40B4-BE49-F238E27FC236}">
                <a16:creationId xmlns:a16="http://schemas.microsoft.com/office/drawing/2014/main" id="{4F4B1FE1-7CB0-4D48-BB0E-B0D5BCB5CD7D}"/>
              </a:ext>
            </a:extLst>
          </p:cNvPr>
          <p:cNvSpPr/>
          <p:nvPr userDrawn="1"/>
        </p:nvSpPr>
        <p:spPr>
          <a:xfrm>
            <a:off x="785478" y="5846400"/>
            <a:ext cx="4922554" cy="24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l-NL" sz="1400" dirty="0">
                <a:solidFill>
                  <a:srgbClr val="1A1A20"/>
                </a:solidFill>
              </a:rPr>
              <a:t>30 maart 2022</a:t>
            </a:r>
          </a:p>
        </p:txBody>
      </p:sp>
      <p:sp>
        <p:nvSpPr>
          <p:cNvPr id="67" name="Picture Placeholder 66">
            <a:extLst>
              <a:ext uri="{FF2B5EF4-FFF2-40B4-BE49-F238E27FC236}">
                <a16:creationId xmlns:a16="http://schemas.microsoft.com/office/drawing/2014/main" id="{FF45655A-A897-4351-B7B3-1B72D874F7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96975"/>
            <a:ext cx="12192000" cy="5661025"/>
          </a:xfrm>
          <a:custGeom>
            <a:avLst/>
            <a:gdLst>
              <a:gd name="connsiteX0" fmla="*/ 785478 w 12192000"/>
              <a:gd name="connsiteY0" fmla="*/ 2664073 h 5661025"/>
              <a:gd name="connsiteX1" fmla="*/ 785478 w 12192000"/>
              <a:gd name="connsiteY1" fmla="*/ 4893696 h 5661025"/>
              <a:gd name="connsiteX2" fmla="*/ 5708032 w 12192000"/>
              <a:gd name="connsiteY2" fmla="*/ 4893696 h 5661025"/>
              <a:gd name="connsiteX3" fmla="*/ 5708032 w 12192000"/>
              <a:gd name="connsiteY3" fmla="*/ 2664073 h 5661025"/>
              <a:gd name="connsiteX4" fmla="*/ 0 w 12192000"/>
              <a:gd name="connsiteY4" fmla="*/ 0 h 5661025"/>
              <a:gd name="connsiteX5" fmla="*/ 12192000 w 12192000"/>
              <a:gd name="connsiteY5" fmla="*/ 0 h 5661025"/>
              <a:gd name="connsiteX6" fmla="*/ 12192000 w 12192000"/>
              <a:gd name="connsiteY6" fmla="*/ 5661025 h 5661025"/>
              <a:gd name="connsiteX7" fmla="*/ 0 w 12192000"/>
              <a:gd name="connsiteY7" fmla="*/ 5661025 h 566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661025">
                <a:moveTo>
                  <a:pt x="785478" y="2664073"/>
                </a:moveTo>
                <a:lnTo>
                  <a:pt x="785478" y="4893696"/>
                </a:lnTo>
                <a:lnTo>
                  <a:pt x="5708032" y="4893696"/>
                </a:lnTo>
                <a:lnTo>
                  <a:pt x="5708032" y="266407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661025"/>
                </a:lnTo>
                <a:lnTo>
                  <a:pt x="0" y="56610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0D471B-58FB-45FD-83A6-4F57419470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4225" y="3862800"/>
            <a:ext cx="4921250" cy="468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algn="l" defTabSz="457200" rtl="0" eaLnBrk="1" latinLnBrk="0" hangingPunct="1">
              <a:spcBef>
                <a:spcPts val="1000"/>
              </a:spcBef>
              <a:defRPr lang="en-GB" sz="18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nl-NL" dirty="0"/>
              <a:t>Subtitel</a:t>
            </a:r>
          </a:p>
        </p:txBody>
      </p:sp>
      <p:sp>
        <p:nvSpPr>
          <p:cNvPr id="13" name="Tijdelijke aanduiding voor tekst 3">
            <a:extLst>
              <a:ext uri="{FF2B5EF4-FFF2-40B4-BE49-F238E27FC236}">
                <a16:creationId xmlns:a16="http://schemas.microsoft.com/office/drawing/2014/main" id="{4AF384DE-BCF0-49BB-984F-2CB036A832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800" y="4294800"/>
            <a:ext cx="4921250" cy="1321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>
              <a:defRPr lang="en-GB" sz="5400" b="0" kern="1200" dirty="0">
                <a:solidFill>
                  <a:schemeClr val="tx1"/>
                </a:solidFill>
                <a:latin typeface="+mj-lt"/>
                <a:ea typeface="+mn-ea"/>
                <a:cs typeface="+mj-cs"/>
              </a:defRPr>
            </a:lvl1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5852579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668">
          <p15:clr>
            <a:srgbClr val="FBAE40"/>
          </p15:clr>
        </p15:guide>
        <p15:guide id="9" pos="4567">
          <p15:clr>
            <a:srgbClr val="FBAE40"/>
          </p15:clr>
        </p15:guide>
        <p15:guide id="11" orient="horz" pos="3816" userDrawn="1">
          <p15:clr>
            <a:srgbClr val="FBAE40"/>
          </p15:clr>
        </p15:guide>
        <p15:guide id="12" orient="horz" pos="3528" userDrawn="1">
          <p15:clr>
            <a:srgbClr val="FBAE40"/>
          </p15:clr>
        </p15:guide>
        <p15:guide id="13" pos="501" userDrawn="1">
          <p15:clr>
            <a:srgbClr val="FBAE40"/>
          </p15:clr>
        </p15:guide>
        <p15:guide id="14" pos="3425" userDrawn="1">
          <p15:clr>
            <a:srgbClr val="FBAE40"/>
          </p15:clr>
        </p15:guide>
        <p15:guide id="15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slide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D21EEC-E4A5-40DE-861A-A5D2970A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5" y="889200"/>
            <a:ext cx="11159196" cy="93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  <p:sp useBgFill="1">
        <p:nvSpPr>
          <p:cNvPr id="8" name="Picture Placeholder 7">
            <a:extLst>
              <a:ext uri="{FF2B5EF4-FFF2-40B4-BE49-F238E27FC236}">
                <a16:creationId xmlns:a16="http://schemas.microsoft.com/office/drawing/2014/main" id="{ED60D2CD-D95E-4DE8-81CF-F42051EAC3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4200" y="1901105"/>
            <a:ext cx="3495576" cy="4552231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 useBgFill="1">
        <p:nvSpPr>
          <p:cNvPr id="16" name="Picture Placeholder 7">
            <a:extLst>
              <a:ext uri="{FF2B5EF4-FFF2-40B4-BE49-F238E27FC236}">
                <a16:creationId xmlns:a16="http://schemas.microsoft.com/office/drawing/2014/main" id="{F3EBE767-6505-4CEF-AB07-52CB38903C1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12224" y="1901105"/>
            <a:ext cx="3495576" cy="4552231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 useBgFill="1">
        <p:nvSpPr>
          <p:cNvPr id="17" name="Picture Placeholder 7">
            <a:extLst>
              <a:ext uri="{FF2B5EF4-FFF2-40B4-BE49-F238E27FC236}">
                <a16:creationId xmlns:a16="http://schemas.microsoft.com/office/drawing/2014/main" id="{D0EE3735-77D9-4126-9A30-0D4B6017D65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48212" y="1901105"/>
            <a:ext cx="3495576" cy="4552231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444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6">
          <p15:clr>
            <a:srgbClr val="FBAE40"/>
          </p15:clr>
        </p15:guide>
        <p15:guide id="4" pos="363">
          <p15:clr>
            <a:srgbClr val="FBAE40"/>
          </p15:clr>
        </p15:guide>
        <p15:guide id="7" pos="5301">
          <p15:clr>
            <a:srgbClr val="FBAE40"/>
          </p15:clr>
        </p15:guide>
        <p15:guide id="8" pos="484">
          <p15:clr>
            <a:srgbClr val="FBAE40"/>
          </p15:clr>
        </p15:guide>
        <p15:guide id="9" orient="horz" pos="981">
          <p15:clr>
            <a:srgbClr val="FBAE40"/>
          </p15:clr>
        </p15:guide>
        <p15:guide id="10" orient="horz" pos="252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slide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D21EEC-E4A5-40DE-861A-A5D2970A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5" y="889200"/>
            <a:ext cx="11159196" cy="93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  <p:sp useBgFill="1">
        <p:nvSpPr>
          <p:cNvPr id="8" name="Picture Placeholder 7">
            <a:extLst>
              <a:ext uri="{FF2B5EF4-FFF2-40B4-BE49-F238E27FC236}">
                <a16:creationId xmlns:a16="http://schemas.microsoft.com/office/drawing/2014/main" id="{ED60D2CD-D95E-4DE8-81CF-F42051EAC3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9376" y="1900800"/>
            <a:ext cx="5400000" cy="4542328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 useBgFill="1">
        <p:nvSpPr>
          <p:cNvPr id="7" name="Picture Placeholder 7">
            <a:extLst>
              <a:ext uri="{FF2B5EF4-FFF2-40B4-BE49-F238E27FC236}">
                <a16:creationId xmlns:a16="http://schemas.microsoft.com/office/drawing/2014/main" id="{4685375D-185B-47C2-B347-B84257FEFAA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40016" y="1901106"/>
            <a:ext cx="5400000" cy="4542328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189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363">
          <p15:clr>
            <a:srgbClr val="FBAE40"/>
          </p15:clr>
        </p15:guide>
        <p15:guide id="7" pos="484">
          <p15:clr>
            <a:srgbClr val="FBAE40"/>
          </p15:clr>
        </p15:guide>
        <p15:guide id="8" orient="horz" pos="981">
          <p15:clr>
            <a:srgbClr val="FBAE40"/>
          </p15:clr>
        </p15:guide>
        <p15:guide id="9" orient="horz" pos="252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iek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92C6-2ACF-4B38-86C3-6C298EE6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5" y="907607"/>
            <a:ext cx="11159196" cy="93610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  <p:sp useBgFill="1">
        <p:nvSpPr>
          <p:cNvPr id="4" name="Chart Placeholder 3">
            <a:extLst>
              <a:ext uri="{FF2B5EF4-FFF2-40B4-BE49-F238E27FC236}">
                <a16:creationId xmlns:a16="http://schemas.microsoft.com/office/drawing/2014/main" id="{5958EF81-0CFC-48FC-BE1D-A0A58BBF5B9A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479425" y="1979592"/>
            <a:ext cx="11269663" cy="4552637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chart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91793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AF520-9086-466E-9B79-4326410DA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5" y="907607"/>
            <a:ext cx="11159196" cy="93610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  <p:sp>
        <p:nvSpPr>
          <p:cNvPr id="4" name="SmartArt Placeholder 3">
            <a:extLst>
              <a:ext uri="{FF2B5EF4-FFF2-40B4-BE49-F238E27FC236}">
                <a16:creationId xmlns:a16="http://schemas.microsoft.com/office/drawing/2014/main" id="{B1BBC81D-6CE2-4F98-83D0-5B508AF7F554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488951" y="1979592"/>
            <a:ext cx="11260138" cy="4552637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34330212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oktober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Workshop Leren Evalueren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980-9C96-4848-BFEE-3BBDBFCE86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51159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00" y="1980000"/>
            <a:ext cx="11148649" cy="455223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>
              <a:defRPr>
                <a:latin typeface="+mj-lt"/>
                <a:ea typeface="Source Sans Pro" panose="020B0503030403020204" pitchFamily="34" charset="0"/>
              </a:defRPr>
            </a:lvl2pPr>
            <a:lvl3pPr>
              <a:defRPr>
                <a:latin typeface="+mj-lt"/>
                <a:ea typeface="Source Sans Pro" panose="020B0503030403020204" pitchFamily="34" charset="0"/>
              </a:defRPr>
            </a:lvl3pPr>
            <a:lvl4pPr>
              <a:defRPr>
                <a:solidFill>
                  <a:schemeClr val="accent1"/>
                </a:solidFill>
                <a:latin typeface="+mj-lt"/>
                <a:ea typeface="Source Sans Pro" panose="020B0503030403020204" pitchFamily="34" charset="0"/>
              </a:defRPr>
            </a:lvl4pPr>
            <a:lvl5pPr>
              <a:defRPr>
                <a:solidFill>
                  <a:schemeClr val="accent1"/>
                </a:solidFill>
                <a:latin typeface="+mj-lt"/>
                <a:ea typeface="Source Sans Pro" panose="020B0503030403020204" pitchFamily="34" charset="0"/>
              </a:defRPr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  <a:p>
            <a:pPr lvl="3"/>
            <a:r>
              <a:rPr lang="nl-NL" dirty="0"/>
              <a:t>Fourth level</a:t>
            </a:r>
            <a:endParaRPr lang="nl-NL"/>
          </a:p>
          <a:p>
            <a:pPr lvl="4"/>
            <a:r>
              <a:rPr lang="nl-NL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1F7EDB-0AEE-417F-9CB5-243BC8B4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00" y="907200"/>
            <a:ext cx="11159196" cy="93610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705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315" y="1980000"/>
            <a:ext cx="6398773" cy="455223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  <a:p>
            <a:pPr lvl="3"/>
            <a:r>
              <a:rPr lang="nl-NL" dirty="0"/>
              <a:t>Fourth level</a:t>
            </a:r>
            <a:endParaRPr lang="nl-NL"/>
          </a:p>
          <a:p>
            <a:pPr lvl="4"/>
            <a:r>
              <a:rPr lang="nl-NL" dirty="0"/>
              <a:t>Fifth level</a:t>
            </a:r>
          </a:p>
        </p:txBody>
      </p:sp>
      <p:sp useBgFill="1">
        <p:nvSpPr>
          <p:cNvPr id="9" name="Chart Placeholder 8">
            <a:extLst>
              <a:ext uri="{FF2B5EF4-FFF2-40B4-BE49-F238E27FC236}">
                <a16:creationId xmlns:a16="http://schemas.microsoft.com/office/drawing/2014/main" id="{006DB82F-8DD8-4627-ADF9-B9C04CE52499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7104063" y="1980000"/>
            <a:ext cx="4545012" cy="4552231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chart</a:t>
            </a:r>
            <a:endParaRPr lang="nl-NL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3FEB5E-4A4C-4FFF-87D9-D1B9FD8CED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315" y="907200"/>
            <a:ext cx="11159196" cy="936103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25836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Picture Placeholder 9">
            <a:extLst>
              <a:ext uri="{FF2B5EF4-FFF2-40B4-BE49-F238E27FC236}">
                <a16:creationId xmlns:a16="http://schemas.microsoft.com/office/drawing/2014/main" id="{7D111C98-D5EF-4008-AE50-102F4F1993E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56362" y="0"/>
            <a:ext cx="5735638" cy="6858000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00" y="907199"/>
            <a:ext cx="5616576" cy="936103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7496B7-E71A-4615-93AC-7A3B3AB33B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9600" y="1980000"/>
            <a:ext cx="5616576" cy="4552225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  <a:p>
            <a:pPr lvl="3"/>
            <a:r>
              <a:rPr lang="nl-NL" dirty="0"/>
              <a:t>Fourth level</a:t>
            </a:r>
            <a:endParaRPr lang="nl-NL"/>
          </a:p>
          <a:p>
            <a:pPr lvl="4"/>
            <a:r>
              <a:rPr lang="nl-NL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1576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5120">
          <p15:clr>
            <a:srgbClr val="FBAE40"/>
          </p15:clr>
        </p15:guide>
        <p15:guide id="4" pos="5423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pos="406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/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Picture Placeholder 9">
            <a:extLst>
              <a:ext uri="{FF2B5EF4-FFF2-40B4-BE49-F238E27FC236}">
                <a16:creationId xmlns:a16="http://schemas.microsoft.com/office/drawing/2014/main" id="{7D111C98-D5EF-4008-AE50-102F4F1993E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16616" y="0"/>
            <a:ext cx="3475383" cy="6858000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00" y="907607"/>
            <a:ext cx="7992887" cy="936103"/>
          </a:xfrm>
        </p:spPr>
        <p:txBody>
          <a:bodyPr anchor="b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7496B7-E71A-4615-93AC-7A3B3AB33B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9600" y="1979592"/>
            <a:ext cx="7992887" cy="4552637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  <a:p>
            <a:pPr lvl="3"/>
            <a:r>
              <a:rPr lang="nl-NL" dirty="0"/>
              <a:t>Fourth level</a:t>
            </a:r>
            <a:endParaRPr lang="nl-NL"/>
          </a:p>
          <a:p>
            <a:pPr lvl="4"/>
            <a:r>
              <a:rPr lang="nl-NL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2201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13">
          <p15:clr>
            <a:srgbClr val="FBAE40"/>
          </p15:clr>
        </p15:guide>
        <p15:guide id="3" pos="548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slide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15" y="911502"/>
            <a:ext cx="11159196" cy="58989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  <p:sp useBgFill="1">
        <p:nvSpPr>
          <p:cNvPr id="3" name="Picture Placeholder 2">
            <a:extLst>
              <a:ext uri="{FF2B5EF4-FFF2-40B4-BE49-F238E27FC236}">
                <a16:creationId xmlns:a16="http://schemas.microsoft.com/office/drawing/2014/main" id="{8DD10328-45F6-471F-834D-92E7E7ED225F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1556792"/>
            <a:ext cx="12192000" cy="5301208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marL="0" indent="0" algn="ctr">
              <a:buNone/>
              <a:defRPr sz="3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530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4797152"/>
            <a:ext cx="8136904" cy="1368152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nl-NL" dirty="0"/>
          </a:p>
        </p:txBody>
      </p:sp>
      <p:sp useBgFill="1"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12192000" cy="6855555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marL="0" indent="0" algn="ctr">
              <a:buNone/>
              <a:defRPr sz="3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58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eslide 2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D21EEC-E4A5-40DE-861A-A5D2970A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5" y="893222"/>
            <a:ext cx="11159196" cy="93610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  <p:sp useBgFill="1">
        <p:nvSpPr>
          <p:cNvPr id="8" name="Picture Placeholder 7">
            <a:extLst>
              <a:ext uri="{FF2B5EF4-FFF2-40B4-BE49-F238E27FC236}">
                <a16:creationId xmlns:a16="http://schemas.microsoft.com/office/drawing/2014/main" id="{ED60D2CD-D95E-4DE8-81CF-F42051EAC3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6263" y="2355850"/>
            <a:ext cx="2395537" cy="2414588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 useBgFill="1">
        <p:nvSpPr>
          <p:cNvPr id="9" name="Picture Placeholder 7">
            <a:extLst>
              <a:ext uri="{FF2B5EF4-FFF2-40B4-BE49-F238E27FC236}">
                <a16:creationId xmlns:a16="http://schemas.microsoft.com/office/drawing/2014/main" id="{4769E892-37BD-4E39-8C67-8E1525991DF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21413" y="2364240"/>
            <a:ext cx="2416175" cy="2406198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5F43F37-6578-4009-AFA1-F16E909D77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90461" y="2355850"/>
            <a:ext cx="2905539" cy="24145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1825921-4BAC-4A30-9D68-5E3CC234D6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2972" y="2355850"/>
            <a:ext cx="2905539" cy="24145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520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5225">
          <p15:clr>
            <a:srgbClr val="FBAE40"/>
          </p15:clr>
        </p15:guide>
        <p15:guide id="8" pos="7255">
          <p15:clr>
            <a:srgbClr val="FBAE40"/>
          </p15:clr>
        </p15:guide>
        <p15:guide id="9" pos="2496">
          <p15:clr>
            <a:srgbClr val="FBAE40"/>
          </p15:clr>
        </p15:guide>
        <p15:guide id="10" pos="484">
          <p15:clr>
            <a:srgbClr val="FBAE40"/>
          </p15:clr>
        </p15:guide>
        <p15:guide id="13" pos="3919" userDrawn="1">
          <p15:clr>
            <a:srgbClr val="FBAE40"/>
          </p15:clr>
        </p15:guide>
        <p15:guide id="14" pos="5441" userDrawn="1">
          <p15:clr>
            <a:srgbClr val="FBAE40"/>
          </p15:clr>
        </p15:guide>
        <p15:guide id="15" pos="1872" userDrawn="1">
          <p15:clr>
            <a:srgbClr val="FBAE40"/>
          </p15:clr>
        </p15:guide>
        <p15:guide id="16" pos="363" userDrawn="1">
          <p15:clr>
            <a:srgbClr val="FBAE40"/>
          </p15:clr>
        </p15:guide>
        <p15:guide id="17" orient="horz" pos="1484" userDrawn="1">
          <p15:clr>
            <a:srgbClr val="FBAE40"/>
          </p15:clr>
        </p15:guide>
        <p15:guide id="18" orient="horz" pos="300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a/Introductieslide 4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D21EEC-E4A5-40DE-861A-A5D2970A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5" y="888867"/>
            <a:ext cx="11159196" cy="93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Click to edit Master title style</a:t>
            </a:r>
          </a:p>
        </p:txBody>
      </p:sp>
      <p:sp useBgFill="1">
        <p:nvSpPr>
          <p:cNvPr id="8" name="Picture Placeholder 7">
            <a:extLst>
              <a:ext uri="{FF2B5EF4-FFF2-40B4-BE49-F238E27FC236}">
                <a16:creationId xmlns:a16="http://schemas.microsoft.com/office/drawing/2014/main" id="{ED60D2CD-D95E-4DE8-81CF-F42051EAC3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60690" y="1902772"/>
            <a:ext cx="2415600" cy="2431597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 useBgFill="1">
        <p:nvSpPr>
          <p:cNvPr id="9" name="Picture Placeholder 7">
            <a:extLst>
              <a:ext uri="{FF2B5EF4-FFF2-40B4-BE49-F238E27FC236}">
                <a16:creationId xmlns:a16="http://schemas.microsoft.com/office/drawing/2014/main" id="{4769E892-37BD-4E39-8C67-8E1525991DF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84200" y="1902772"/>
            <a:ext cx="2416175" cy="2431597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5F43F37-6578-4009-AFA1-F16E909D77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571059"/>
            <a:ext cx="2416175" cy="196116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1825921-4BAC-4A30-9D68-5E3CC234D6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1625" y="4571059"/>
            <a:ext cx="2412355" cy="196116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</p:txBody>
      </p:sp>
      <p:sp useBgFill="1">
        <p:nvSpPr>
          <p:cNvPr id="10" name="Picture Placeholder 7">
            <a:extLst>
              <a:ext uri="{FF2B5EF4-FFF2-40B4-BE49-F238E27FC236}">
                <a16:creationId xmlns:a16="http://schemas.microsoft.com/office/drawing/2014/main" id="{35C5B6DC-BE5E-43A2-941D-79AA88A7156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15178" y="1902772"/>
            <a:ext cx="2415600" cy="2431597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 useBgFill="1">
        <p:nvSpPr>
          <p:cNvPr id="13" name="Picture Placeholder 7">
            <a:extLst>
              <a:ext uri="{FF2B5EF4-FFF2-40B4-BE49-F238E27FC236}">
                <a16:creationId xmlns:a16="http://schemas.microsoft.com/office/drawing/2014/main" id="{282B1D46-10CA-47BE-8746-C599AF7EAF2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1625" y="1902772"/>
            <a:ext cx="2416175" cy="2431596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  <a:endParaRPr lang="nl-NL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D248D55-288A-4EC0-AC4C-C8DA816AB3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50506" y="4571059"/>
            <a:ext cx="2416175" cy="196116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A808D4E-A7D5-418F-9DB7-994EFE72ED2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25319" y="4571059"/>
            <a:ext cx="2416175" cy="196116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/>
              <a:t>Click to 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600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363">
          <p15:clr>
            <a:srgbClr val="FBAE40"/>
          </p15:clr>
        </p15:guide>
        <p15:guide id="7" pos="5301">
          <p15:clr>
            <a:srgbClr val="FBAE40"/>
          </p15:clr>
        </p15:guide>
        <p15:guide id="8" pos="7720">
          <p15:clr>
            <a:srgbClr val="FBAE40"/>
          </p15:clr>
        </p15:guide>
        <p15:guide id="9" pos="2883">
          <p15:clr>
            <a:srgbClr val="FBAE40"/>
          </p15:clr>
        </p15:guide>
        <p15:guide id="10" pos="484">
          <p15:clr>
            <a:srgbClr val="FBAE40"/>
          </p15:clr>
        </p15:guide>
        <p15:guide id="13" pos="3976" userDrawn="1">
          <p15:clr>
            <a:srgbClr val="FBAE40"/>
          </p15:clr>
        </p15:guide>
        <p15:guide id="14" pos="5790" userDrawn="1">
          <p15:clr>
            <a:srgbClr val="FBAE40"/>
          </p15:clr>
        </p15:guide>
        <p15:guide id="15" pos="2162" userDrawn="1">
          <p15:clr>
            <a:srgbClr val="FBAE40"/>
          </p15:clr>
        </p15:guide>
        <p15:guide id="16" orient="horz" pos="981" userDrawn="1">
          <p15:clr>
            <a:srgbClr val="FBAE40"/>
          </p15:clr>
        </p15:guide>
        <p15:guide id="17" orient="horz" pos="25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9315" y="678869"/>
            <a:ext cx="11159196" cy="9361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14" y="1908313"/>
            <a:ext cx="11148649" cy="4617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Edit Master text styles</a:t>
            </a:r>
            <a:endParaRPr lang="nl-NL"/>
          </a:p>
          <a:p>
            <a:pPr lvl="1"/>
            <a:r>
              <a:rPr lang="nl-NL" dirty="0"/>
              <a:t>Second level</a:t>
            </a:r>
            <a:endParaRPr lang="nl-NL"/>
          </a:p>
          <a:p>
            <a:pPr lvl="2"/>
            <a:r>
              <a:rPr lang="nl-NL" dirty="0"/>
              <a:t>Third level</a:t>
            </a:r>
            <a:endParaRPr lang="nl-NL"/>
          </a:p>
          <a:p>
            <a:pPr lvl="3"/>
            <a:r>
              <a:rPr lang="nl-NL" dirty="0"/>
              <a:t>Fourth level</a:t>
            </a:r>
            <a:endParaRPr lang="nl-NL"/>
          </a:p>
          <a:p>
            <a:pPr lvl="4"/>
            <a:r>
              <a:rPr lang="nl-NL" dirty="0"/>
              <a:t>Fifth level</a:t>
            </a:r>
            <a:endParaRPr lang="nl-NL"/>
          </a:p>
        </p:txBody>
      </p:sp>
      <p:sp>
        <p:nvSpPr>
          <p:cNvPr id="6" name="Faculty">
            <a:extLst>
              <a:ext uri="{FF2B5EF4-FFF2-40B4-BE49-F238E27FC236}">
                <a16:creationId xmlns:a16="http://schemas.microsoft.com/office/drawing/2014/main" id="{E423983B-45D7-479C-8F2A-2239B10330E1}"/>
              </a:ext>
            </a:extLst>
          </p:cNvPr>
          <p:cNvSpPr txBox="1"/>
          <p:nvPr/>
        </p:nvSpPr>
        <p:spPr>
          <a:xfrm>
            <a:off x="543489" y="815476"/>
            <a:ext cx="3254732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endParaRPr lang="nl-NL" sz="1050" dirty="0"/>
          </a:p>
        </p:txBody>
      </p:sp>
      <p:pic>
        <p:nvPicPr>
          <p:cNvPr id="1425989428" name="image" descr="{&quot;templafy&quot;:{&quot;id&quot;:&quot;6b84bf7f-f442-4bce-b835-8427464418c0&quot;}}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0800" y="219599"/>
            <a:ext cx="2736000" cy="2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2" r:id="rId1"/>
    <p:sldLayoutId id="2147485013" r:id="rId2"/>
    <p:sldLayoutId id="2147485014" r:id="rId3"/>
    <p:sldLayoutId id="2147485017" r:id="rId4"/>
    <p:sldLayoutId id="2147485018" r:id="rId5"/>
    <p:sldLayoutId id="2147485019" r:id="rId6"/>
    <p:sldLayoutId id="2147485020" r:id="rId7"/>
    <p:sldLayoutId id="2147485021" r:id="rId8"/>
    <p:sldLayoutId id="2147485022" r:id="rId9"/>
    <p:sldLayoutId id="2147485023" r:id="rId10"/>
    <p:sldLayoutId id="2147485024" r:id="rId11"/>
    <p:sldLayoutId id="2147485029" r:id="rId12"/>
    <p:sldLayoutId id="2147485030" r:id="rId13"/>
    <p:sldLayoutId id="2147485031" r:id="rId14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Source Sans Pro" panose="020B0503030403020204" pitchFamily="34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Source Sans Pro" panose="020B0503030403020204" pitchFamily="34" charset="0"/>
          <a:cs typeface="+mn-cs"/>
        </a:defRPr>
      </a:lvl1pPr>
      <a:lvl2pPr marL="268288" indent="-2682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Source Sans Pro" panose="020B0503030403020204" pitchFamily="34" charset="0"/>
          <a:cs typeface="+mn-cs"/>
        </a:defRPr>
      </a:lvl2pPr>
      <a:lvl3pPr marL="625475" indent="-27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Source Sans Pro" panose="020B0503030403020204" pitchFamily="34" charset="0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chemeClr val="accent1"/>
          </a:solidFill>
          <a:latin typeface="+mj-lt"/>
          <a:ea typeface="Source Sans Pro" panose="020B0503030403020204" pitchFamily="34" charset="0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i="1" kern="1200">
          <a:solidFill>
            <a:schemeClr val="accent1"/>
          </a:solidFill>
          <a:latin typeface="+mj-lt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02">
          <p15:clr>
            <a:srgbClr val="F26B43"/>
          </p15:clr>
        </p15:guide>
        <p15:guide id="8" pos="9775">
          <p15:clr>
            <a:srgbClr val="F26B43"/>
          </p15:clr>
        </p15:guide>
        <p15:guide id="11" orient="horz" pos="867">
          <p15:clr>
            <a:srgbClr val="F26B43"/>
          </p15:clr>
        </p15:guide>
        <p15:guide id="12" pos="581">
          <p15:clr>
            <a:srgbClr val="F26B43"/>
          </p15:clr>
        </p15:guide>
        <p15:guide id="13" pos="7401">
          <p15:clr>
            <a:srgbClr val="F26B43"/>
          </p15:clr>
        </p15:guide>
        <p15:guide id="14" orient="horz" pos="3847">
          <p15:clr>
            <a:srgbClr val="F26B43"/>
          </p15:clr>
        </p15:guide>
        <p15:guide id="15" orient="horz" pos="482">
          <p15:clr>
            <a:srgbClr val="F26B43"/>
          </p15:clr>
        </p15:guide>
        <p15:guide id="16" pos="3736">
          <p15:clr>
            <a:srgbClr val="F26B43"/>
          </p15:clr>
        </p15:guide>
        <p15:guide id="17" pos="3961">
          <p15:clr>
            <a:srgbClr val="F26B43"/>
          </p15:clr>
        </p15:guide>
        <p15:guide id="18" orient="horz" pos="2069">
          <p15:clr>
            <a:srgbClr val="F26B43"/>
          </p15:clr>
        </p15:guide>
        <p15:guide id="19" orient="horz" pos="2201">
          <p15:clr>
            <a:srgbClr val="F26B43"/>
          </p15:clr>
        </p15:guide>
        <p15:guide id="20" pos="2655">
          <p15:clr>
            <a:srgbClr val="F26B43"/>
          </p15:clr>
        </p15:guide>
        <p15:guide id="21" pos="2781">
          <p15:clr>
            <a:srgbClr val="F26B43"/>
          </p15:clr>
        </p15:guide>
        <p15:guide id="22" pos="4871">
          <p15:clr>
            <a:srgbClr val="F26B43"/>
          </p15:clr>
        </p15:guide>
        <p15:guide id="23" pos="5021">
          <p15:clr>
            <a:srgbClr val="F26B43"/>
          </p15:clr>
        </p15:guide>
        <p15:guide id="24" orient="horz" pos="1196" userDrawn="1">
          <p15:clr>
            <a:srgbClr val="F26B43"/>
          </p15:clr>
        </p15:guide>
        <p15:guide id="25" pos="307" userDrawn="1">
          <p15:clr>
            <a:srgbClr val="F26B43"/>
          </p15:clr>
        </p15:guide>
        <p15:guide id="26" pos="7331" userDrawn="1">
          <p15:clr>
            <a:srgbClr val="F26B43"/>
          </p15:clr>
        </p15:guide>
        <p15:guide id="27" orient="horz" pos="4113" userDrawn="1">
          <p15:clr>
            <a:srgbClr val="F26B43"/>
          </p15:clr>
        </p15:guide>
        <p15:guide id="28" orient="horz" pos="7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FA93718-A55C-4C15-B1B4-8A0BC9D8B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/>
              <a:t>Hoe ziet goede feedback er eigenlijk uit?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933B53-6ACB-4420-9437-67615EF75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noProof="0" dirty="0"/>
              <a:t> Constructief (uitleggen waarom je iets vindt, voorbeelden noemen, verbetertips)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noProof="0" dirty="0"/>
              <a:t> Specifiek/helder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noProof="0" dirty="0"/>
              <a:t> Kritisch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noProof="0" dirty="0"/>
              <a:t> Vriendelijke toon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noProof="0" dirty="0"/>
              <a:t> Subjectief (‘ik’ vorm, vanuit jezelf)</a:t>
            </a:r>
          </a:p>
          <a:p>
            <a:endParaRPr lang="nl-NL" noProof="0" dirty="0"/>
          </a:p>
          <a:p>
            <a:r>
              <a:rPr lang="nl-NL" noProof="0" dirty="0"/>
              <a:t>Wat is de feedback die je </a:t>
            </a:r>
            <a:r>
              <a:rPr lang="nl-NL" b="1" noProof="0" dirty="0"/>
              <a:t>zelf</a:t>
            </a:r>
            <a:r>
              <a:rPr lang="nl-NL" noProof="0" dirty="0"/>
              <a:t> wilt krijgen als jij de ontvanger was?</a:t>
            </a:r>
          </a:p>
          <a:p>
            <a:r>
              <a:rPr lang="nl-NL" noProof="0" dirty="0"/>
              <a:t>Geldt zowel voor </a:t>
            </a:r>
            <a:r>
              <a:rPr lang="nl-NL" b="1" noProof="0" dirty="0"/>
              <a:t>goede</a:t>
            </a:r>
            <a:r>
              <a:rPr lang="nl-NL" noProof="0" dirty="0"/>
              <a:t> als voor </a:t>
            </a:r>
            <a:r>
              <a:rPr lang="nl-NL" b="1" noProof="0" dirty="0"/>
              <a:t>slechte</a:t>
            </a:r>
            <a:r>
              <a:rPr lang="nl-NL" noProof="0" dirty="0"/>
              <a:t> evaluaties. </a:t>
            </a:r>
          </a:p>
          <a:p>
            <a:endParaRPr lang="nl-NL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274FC-6C21-43C1-A6DC-85B3BD85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4E74F-338A-4284-B72F-F082EAFFC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A2C6A-ECC0-459A-8560-746FA46A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76E9F980-9C96-4848-BFEE-3BBDBFCE86A3}" type="slidenum">
              <a:rPr lang="nl-NL" smtClean="0"/>
              <a:t>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40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1DD8227-96B4-4504-812F-9732036A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Opbouw</a:t>
            </a:r>
            <a:r>
              <a:rPr lang="en-US" b="1" dirty="0"/>
              <a:t> van feedback: </a:t>
            </a:r>
            <a:r>
              <a:rPr lang="en-US" sz="2000" dirty="0"/>
              <a:t>(Van </a:t>
            </a:r>
            <a:r>
              <a:rPr lang="en-US" sz="2000" dirty="0" err="1"/>
              <a:t>Popta</a:t>
            </a:r>
            <a:r>
              <a:rPr lang="en-US" sz="2000" dirty="0"/>
              <a:t> et al., 2017)</a:t>
            </a:r>
            <a:endParaRPr lang="en-US" sz="2000" b="1" dirty="0"/>
          </a:p>
          <a:p>
            <a:pPr marL="514350" indent="-514350">
              <a:buAutoNum type="arabicPeriod"/>
            </a:pPr>
            <a:r>
              <a:rPr lang="en-US" dirty="0" err="1"/>
              <a:t>subjectief</a:t>
            </a:r>
            <a:r>
              <a:rPr lang="en-US" dirty="0"/>
              <a:t> </a:t>
            </a:r>
            <a:r>
              <a:rPr lang="en-US" dirty="0" err="1"/>
              <a:t>oordeel</a:t>
            </a:r>
            <a:r>
              <a:rPr lang="en-US" dirty="0"/>
              <a:t>: </a:t>
            </a:r>
            <a:r>
              <a:rPr lang="en-US" dirty="0" err="1"/>
              <a:t>specifiek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concreet</a:t>
            </a:r>
            <a:r>
              <a:rPr lang="en-US" dirty="0"/>
              <a:t>, </a:t>
            </a:r>
            <a:r>
              <a:rPr lang="en-US" dirty="0" err="1"/>
              <a:t>vanuit</a:t>
            </a:r>
            <a:r>
              <a:rPr lang="en-US" dirty="0"/>
              <a:t> ‘</a:t>
            </a:r>
            <a:r>
              <a:rPr lang="en-US" dirty="0" err="1"/>
              <a:t>ik</a:t>
            </a:r>
            <a:r>
              <a:rPr lang="en-US" dirty="0"/>
              <a:t>’-</a:t>
            </a:r>
            <a:r>
              <a:rPr lang="en-US" dirty="0" err="1"/>
              <a:t>perspectief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 err="1"/>
              <a:t>onderbouwing</a:t>
            </a:r>
            <a:r>
              <a:rPr lang="en-US" dirty="0"/>
              <a:t> van </a:t>
            </a:r>
            <a:r>
              <a:rPr lang="en-US" dirty="0" err="1"/>
              <a:t>oordeel</a:t>
            </a:r>
            <a:r>
              <a:rPr lang="en-US" dirty="0"/>
              <a:t> met </a:t>
            </a:r>
            <a:r>
              <a:rPr lang="en-US" dirty="0" err="1"/>
              <a:t>objectieve</a:t>
            </a:r>
            <a:r>
              <a:rPr lang="en-US" dirty="0"/>
              <a:t> </a:t>
            </a:r>
            <a:r>
              <a:rPr lang="en-US" dirty="0" err="1"/>
              <a:t>argumenten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 err="1"/>
              <a:t>suggesties</a:t>
            </a:r>
            <a:r>
              <a:rPr lang="en-US" dirty="0"/>
              <a:t> ter </a:t>
            </a:r>
            <a:r>
              <a:rPr lang="en-US" dirty="0" err="1"/>
              <a:t>verbetering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 err="1"/>
              <a:t>verwijzing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literatuur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98EBBFA-4C3D-48CE-BA2B-00549B358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Geven</a:t>
            </a:r>
            <a:r>
              <a:rPr lang="en-US" dirty="0"/>
              <a:t> van feedback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69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PRESENTER" val="42456d2f5f5351937ece8a3df1ccd7879d11180"/>
</p:tagLst>
</file>

<file path=ppt/theme/theme1.xml><?xml version="1.0" encoding="utf-8"?>
<a:theme xmlns:a="http://schemas.openxmlformats.org/drawingml/2006/main" name="blank">
  <a:themeElements>
    <a:clrScheme name="UvA">
      <a:dk1>
        <a:srgbClr val="000000"/>
      </a:dk1>
      <a:lt1>
        <a:srgbClr val="FFFFFF"/>
      </a:lt1>
      <a:dk2>
        <a:srgbClr val="1F1D21"/>
      </a:dk2>
      <a:lt2>
        <a:srgbClr val="FFFFFF"/>
      </a:lt2>
      <a:accent1>
        <a:srgbClr val="BC1E31"/>
      </a:accent1>
      <a:accent2>
        <a:srgbClr val="BEB511"/>
      </a:accent2>
      <a:accent3>
        <a:srgbClr val="90003E"/>
      </a:accent3>
      <a:accent4>
        <a:srgbClr val="257835"/>
      </a:accent4>
      <a:accent5>
        <a:srgbClr val="004E92"/>
      </a:accent5>
      <a:accent6>
        <a:srgbClr val="E98300"/>
      </a:accent6>
      <a:hlink>
        <a:srgbClr val="009CDD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C320AE6F-90B4-4125-A65F-D68B28BE3E91}" vid="{F76EC411-5263-4E01-8EF3-9F95488A74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TemplafyFormConfiguration><![CDATA[{"formFields":[{"required":false,"placeholder":"","lines":0,"defaultValue":"{{UserProfile.Name}}","helpTexts":{"prefix":"","postfix":""},"spacing":{},"type":"textBox","name":"Presenter","label":"Presenter","fullyQualifiedName":"Presenter"},{"required":false,"helpTexts":{"prefix":"","postfix":""},"spacing":{},"type":"datePicker","name":"Date","label":"Datum | Date","fullyQualifiedName":"Date"},{"defaultValue":"true","helpTexts":{"prefix":"","postfix":""},"spacing":{},"type":"checkBox","name":"ShowDate","label":"Show date","fullyQualifiedName":"ShowDate"}],"formDataEntries":[{"name":"Presenter","value":"dTtFQaLTvTaSee6pRu6Tvg9j2oLiVyVvO5qWPB6kAoc="},{"name":"Date","value":"JaNWKuirBu8cwUxujsHCOQ=="},{"name":"ShowDate","value":"k/iFY14ctKG9J7fNVWXBww=="}]}]]></TemplafyForm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111542918247062","enableDocumentContentUpdater":true,"version":"1.7"}]]></TemplafySlideTemplateConfiguration>
</file>

<file path=customXml/item5.xml><?xml version="1.0" encoding="utf-8"?>
<TemplafyTemplateConfiguration><![CDATA[{"elementsMetadata":[{"type":"shape","id":"6b84bf7f-f442-4bce-b835-8427464418c0","elementConfiguration":{"inheritDimensions":"inheritNone","width":"{{UserProfile.Divisions.LogoSecondPowerPointWidth}}","height":"{{UserProfile.Divisions.LogoSecondPowerPointHeight}}","binding":"UserProfile.Divisions.LogoWord","disableUpdates":false,"type":"image"}},{"type":"shape","id":"f38470fe-182d-4c49-a92b-0af4fda83dbe","elementConfiguration":{"inheritDimensions":"inheritNone","width":"33.87 cm","height":"15.73 cm","binding":"UserProfile.Units.DefaultImage","disableUpdates":false,"type":"image"}},{"type":"shape","id":"258f1095-78a1-4c49-8a1d-bb160eb070a3","elementConfiguration":{"inheritDimensions":"inheritNone","width":"{{UserProfile.Divisions.LogoPowerPointWidth}}","height":"{{UserProfile.Divisions.LogoPowerPointHeight}}","binding":"UserProfile.Divisions.LogoWord","disableUpdates":false,"type":"image"}},{"type":"shape","id":"35540e53-2246-4eb8-81be-8daf4d3fcaa6","elementConfiguration":{"disableUpdates":false,"type":"text"}},{"type":"shape","id":"dec2e4be-f0aa-424f-9bdb-3f9bcb534fda","elementConfiguration":{"binding":"Form.Presenter","visibility":{"action":"hide","binding":"Form.Presenter","operator":"equals","compareValue":""},"disableUpdates":false,"type":"text"}},{"type":"shape","id":"584cb61c-7633-4c12-ab3e-e73ca21eb9a0","elementConfiguration":{"format":"","visibility":{"action":"hide","operator":"equals","compareValue":""},"disableUpdates":false,"type":"date"}},{"type":"shape","id":"0f06d404-3901-49e4-8974-ae68c611af33","elementConfiguration":{"format":"{{DateFormats.CustomE}}","binding":"Form.Date","visibility":{"action":"hide","binding":"Form.ShowDate","operator":"equals","compareValue":"false"},"disableUpdates":false,"type":"date"}}],"transformationConfigurations":[{"colorTheme":"{{UserProfile.Units.ColourTheme}}","originalColorThemeXml":"<a:clrScheme name=\"UvA\" xmlns:a=\"http://schemas.openxmlformats.org/drawingml/2006/main\"><a:dk1><a:srgbClr val=\"000000\" /></a:dk1><a:lt1><a:srgbClr val=\"FFFFFF\" /></a:lt1><a:dk2><a:srgbClr val=\"1F1D21\" /></a:dk2><a:lt2><a:srgbClr val=\"FFFFFF\" /></a:lt2><a:accent1><a:srgbClr val=\"BC1E31\" /></a:accent1><a:accent2><a:srgbClr val=\"BEB511\" /></a:accent2><a:accent3><a:srgbClr val=\"90003E\" /></a:accent3><a:accent4><a:srgbClr val=\"257835\" /></a:accent4><a:accent5><a:srgbClr val=\"004E92\" /></a:accent5><a:accent6><a:srgbClr val=\"E98300\" /></a:accent6><a:hlink><a:srgbClr val=\"009CDD\" /></a:hlink><a:folHlink><a:srgbClr val=\"954F72\" /></a:folHlink></a:clrScheme>","disableUpdates":false,"type":"colorTheme"},{"language":"{{DocumentLanguage}}","disableUpdates":false,"type":"proofingLanguage"}],"templateName":"","templateDescription":"","enableDocumentContentUpdater":true,"version":"1.7"}]]></Templafy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8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BA499F50F8745858B27D195D46195" ma:contentTypeVersion="6" ma:contentTypeDescription="Een nieuw document maken." ma:contentTypeScope="" ma:versionID="94f876bafa9450d5190b7d9b8c51bca5">
  <xsd:schema xmlns:xsd="http://www.w3.org/2001/XMLSchema" xmlns:xs="http://www.w3.org/2001/XMLSchema" xmlns:p="http://schemas.microsoft.com/office/2006/metadata/properties" xmlns:ns2="67a172c6-82de-4945-98e5-fba840304533" xmlns:ns3="5d31d521-b701-4352-be84-b9d6bbc9cb0a" targetNamespace="http://schemas.microsoft.com/office/2006/metadata/properties" ma:root="true" ma:fieldsID="10bc4317474e09193610cdbc593e0884" ns2:_="" ns3:_="">
    <xsd:import namespace="67a172c6-82de-4945-98e5-fba840304533"/>
    <xsd:import namespace="5d31d521-b701-4352-be84-b9d6bbc9cb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172c6-82de-4945-98e5-fba8403045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31d521-b701-4352-be84-b9d6bbc9cb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9.xml><?xml version="1.0" encoding="utf-8"?>
<TemplafySlideTemplateConfiguration><![CDATA[{"documentContentValidatorConfiguration":{"enableDocumentContentValidator":false,"documentContentValidatorVersion":0},"elementsMetadata":[],"slideId":"637189121280514144","enableDocumentContentUpdater":true,"version":"1.7"}]]></TemplafySlideTemplateConfiguration>
</file>

<file path=customXml/itemProps1.xml><?xml version="1.0" encoding="utf-8"?>
<ds:datastoreItem xmlns:ds="http://schemas.openxmlformats.org/officeDocument/2006/customXml" ds:itemID="{FC6E8478-2A76-4C8F-838D-17F8E90A0B6A}">
  <ds:schemaRefs/>
</ds:datastoreItem>
</file>

<file path=customXml/itemProps2.xml><?xml version="1.0" encoding="utf-8"?>
<ds:datastoreItem xmlns:ds="http://schemas.openxmlformats.org/officeDocument/2006/customXml" ds:itemID="{E740B4EE-7306-4015-AD25-B4E5484321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D205EF-AF8E-4348-9EA2-8D27FC02B397}">
  <ds:schemaRefs/>
</ds:datastoreItem>
</file>

<file path=customXml/itemProps4.xml><?xml version="1.0" encoding="utf-8"?>
<ds:datastoreItem xmlns:ds="http://schemas.openxmlformats.org/officeDocument/2006/customXml" ds:itemID="{D99CB6DC-819D-49C0-BC4C-072A54661D1F}">
  <ds:schemaRefs/>
</ds:datastoreItem>
</file>

<file path=customXml/itemProps5.xml><?xml version="1.0" encoding="utf-8"?>
<ds:datastoreItem xmlns:ds="http://schemas.openxmlformats.org/officeDocument/2006/customXml" ds:itemID="{9A6AD133-282B-4D50-906D-72855430297F}">
  <ds:schemaRefs/>
</ds:datastoreItem>
</file>

<file path=customXml/itemProps6.xml><?xml version="1.0" encoding="utf-8"?>
<ds:datastoreItem xmlns:ds="http://schemas.openxmlformats.org/officeDocument/2006/customXml" ds:itemID="{1A4DA60A-7E3F-4450-BCB0-B768B3EE607E}">
  <ds:schemaRefs/>
</ds:datastoreItem>
</file>

<file path=customXml/itemProps7.xml><?xml version="1.0" encoding="utf-8"?>
<ds:datastoreItem xmlns:ds="http://schemas.openxmlformats.org/officeDocument/2006/customXml" ds:itemID="{69DA0326-C6F9-40A3-894F-6061EE46E132}">
  <ds:schemaRefs>
    <ds:schemaRef ds:uri="43ca469f-cb8d-4af6-bf2e-2bbcb8181337"/>
    <ds:schemaRef ds:uri="87d8fd7b-56db-43d1-a547-90f070b527e3"/>
    <ds:schemaRef ds:uri="aa0ca6aa-fd13-482a-9510-6119efc74f2d"/>
    <ds:schemaRef ds:uri="b60cf67b-093b-4d85-958d-da494946bc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8.xml><?xml version="1.0" encoding="utf-8"?>
<ds:datastoreItem xmlns:ds="http://schemas.openxmlformats.org/officeDocument/2006/customXml" ds:itemID="{78ED582D-AE71-42D6-ADA6-F9FE18417325}">
  <ds:schemaRefs>
    <ds:schemaRef ds:uri="5d31d521-b701-4352-be84-b9d6bbc9cb0a"/>
    <ds:schemaRef ds:uri="67a172c6-82de-4945-98e5-fba8403045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9.xml><?xml version="1.0" encoding="utf-8"?>
<ds:datastoreItem xmlns:ds="http://schemas.openxmlformats.org/officeDocument/2006/customXml" ds:itemID="{DE43096C-87D5-4153-9D7A-AB5DD24F1D9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3596</TotalTime>
  <Words>250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Hoe ziet goede feedback er eigenlijk uit?</vt:lpstr>
      <vt:lpstr>Geven van feedback</vt:lpstr>
    </vt:vector>
  </TitlesOfParts>
  <Manager>Chevelie Vermaning</Manager>
  <Company>Universiteit van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in te voegen</dc:title>
  <dc:creator>Vermaning, Chevelie</dc:creator>
  <dc:description>Deze invoegtoepassing bevat additionele hulpmiddelen voor UvA presentaties. _x000d_
version: 0.1- 2018 MAART, revision: 1340_x000d_
Last save date: 8-3-2018 12:52:14, last saved by: Martin Drenth</dc:description>
  <cp:lastModifiedBy>Nina van Stokkum</cp:lastModifiedBy>
  <cp:revision>62</cp:revision>
  <dcterms:created xsi:type="dcterms:W3CDTF">2018-09-13T12:16:30Z</dcterms:created>
  <dcterms:modified xsi:type="dcterms:W3CDTF">2022-10-11T10:03:10Z</dcterms:modified>
  <cp:version>0.1- 2018 MAART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2020-03-13T09:11:15.1671859Z</vt:lpwstr>
  </property>
  <property fmtid="{D5CDD505-2E9C-101B-9397-08002B2CF9AE}" pid="3" name="TemplafyTenantId">
    <vt:lpwstr>uva</vt:lpwstr>
  </property>
  <property fmtid="{D5CDD505-2E9C-101B-9397-08002B2CF9AE}" pid="4" name="TemplafyTemplateId">
    <vt:lpwstr>637184750595230386</vt:lpwstr>
  </property>
  <property fmtid="{D5CDD505-2E9C-101B-9397-08002B2CF9AE}" pid="5" name="TemplafyUserProfileId">
    <vt:lpwstr>637654044590241515</vt:lpwstr>
  </property>
  <property fmtid="{D5CDD505-2E9C-101B-9397-08002B2CF9AE}" pid="6" name="TemplafyLanguageCode">
    <vt:lpwstr>nl-NL</vt:lpwstr>
  </property>
  <property fmtid="{D5CDD505-2E9C-101B-9397-08002B2CF9AE}" pid="7" name="MediaServiceImageTags">
    <vt:lpwstr/>
  </property>
  <property fmtid="{D5CDD505-2E9C-101B-9397-08002B2CF9AE}" pid="8" name="ContentTypeId">
    <vt:lpwstr>0x010100FEFBA499F50F8745858B27D195D46195</vt:lpwstr>
  </property>
</Properties>
</file>